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FEF64_0.xml" ContentType="application/vnd.ms-powerpoint.comments+xml"/>
  <Override PartName="/ppt/notesSlides/notesSlide3.xml" ContentType="application/vnd.openxmlformats-officedocument.presentationml.notesSlide+xml"/>
  <Override PartName="/ppt/comments/modernComment_7FFFF6C2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FF6CD_7E5E0B4A.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2" r:id="rId4"/>
    <p:sldMasterId id="2147483752" r:id="rId5"/>
    <p:sldMasterId id="2147483815" r:id="rId6"/>
  </p:sldMasterIdLst>
  <p:notesMasterIdLst>
    <p:notesMasterId r:id="rId30"/>
  </p:notesMasterIdLst>
  <p:handoutMasterIdLst>
    <p:handoutMasterId r:id="rId31"/>
  </p:handoutMasterIdLst>
  <p:sldIdLst>
    <p:sldId id="2140919223" r:id="rId7"/>
    <p:sldId id="2140919217" r:id="rId8"/>
    <p:sldId id="2140919218" r:id="rId9"/>
    <p:sldId id="2147479396" r:id="rId10"/>
    <p:sldId id="2147481282" r:id="rId11"/>
    <p:sldId id="2140919220" r:id="rId12"/>
    <p:sldId id="2140919230" r:id="rId13"/>
    <p:sldId id="2147481292" r:id="rId14"/>
    <p:sldId id="2147481293" r:id="rId15"/>
    <p:sldId id="2147481278" r:id="rId16"/>
    <p:sldId id="2147481284" r:id="rId17"/>
    <p:sldId id="2147481280" r:id="rId18"/>
    <p:sldId id="2147481290" r:id="rId19"/>
    <p:sldId id="2147481294" r:id="rId20"/>
    <p:sldId id="2147481289" r:id="rId21"/>
    <p:sldId id="263" r:id="rId22"/>
    <p:sldId id="2147481281" r:id="rId23"/>
    <p:sldId id="2147481295" r:id="rId24"/>
    <p:sldId id="2147481296" r:id="rId25"/>
    <p:sldId id="2147481298" r:id="rId26"/>
    <p:sldId id="2147481299" r:id="rId27"/>
    <p:sldId id="2140919231" r:id="rId28"/>
    <p:sldId id="2140919222" r:id="rId29"/>
  </p:sldIdLst>
  <p:sldSz cx="12192000" cy="6858000"/>
  <p:notesSz cx="6808788" cy="99409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0290AA-E67C-D32B-ACCA-4A0C305611D4}" name="Bangaman Christian Akani" initials="" userId="S::bangaman.christian.akani@umontreal.ca::1c566d4f-0cd8-4a52-9220-f858d7a3adf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abriela Guizzo Dri" initials="" lastIdx="1" clrIdx="2"/>
  <p:cmAuthor id="1" name="Sarah Churchill" initials="" lastIdx="1" clrIdx="4"/>
  <p:cmAuthor id="8" name="FIHMAN, Johanna" initials="" lastIdx="19" clrIdx="3"/>
  <p:cmAuthor id="2" name="CERNUSCHI, Tania" initials="" lastIdx="6" clrIdx="6"/>
  <p:cmAuthor id="3" name="PETU, Amos" initials="" lastIdx="14" clrIdx="5"/>
  <p:cmAuthor id="4" name="James Wicken" initials="" lastIdx="6" clrIdx="0"/>
  <p:cmAuthor id="5" name="SATOULOU-MALEYO, Alexis" initials="" lastIdx="2" clrIdx="7"/>
  <p:cmAuthor id="6" name="LINDSTRAND, Ann"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804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11"/>
    <p:restoredTop sz="81011"/>
  </p:normalViewPr>
  <p:slideViewPr>
    <p:cSldViewPr snapToGrid="0">
      <p:cViewPr varScale="1">
        <p:scale>
          <a:sx n="75" d="100"/>
          <a:sy n="75" d="100"/>
        </p:scale>
        <p:origin x="621" y="39"/>
      </p:cViewPr>
      <p:guideLst>
        <p:guide orient="horz" pos="2160"/>
        <p:guide pos="3840"/>
      </p:guideLst>
    </p:cSldViewPr>
  </p:slideViewPr>
  <p:notesTextViewPr>
    <p:cViewPr>
      <p:scale>
        <a:sx n="155" d="100"/>
        <a:sy n="155" d="100"/>
      </p:scale>
      <p:origin x="0" y="0"/>
    </p:cViewPr>
  </p:notesTextViewPr>
  <p:notesViewPr>
    <p:cSldViewPr snapToGrid="0">
      <p:cViewPr>
        <p:scale>
          <a:sx n="1" d="2"/>
          <a:sy n="1" d="2"/>
        </p:scale>
        <p:origin x="5400" y="20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omments/modernComment_7FFFEF64_0.xml><?xml version="1.0" encoding="utf-8"?>
<p188:cmLst xmlns:a="http://schemas.openxmlformats.org/drawingml/2006/main" xmlns:r="http://schemas.openxmlformats.org/officeDocument/2006/relationships" xmlns:p188="http://schemas.microsoft.com/office/powerpoint/2018/8/main">
  <p188:cm id="{0315702E-C138-EB41-8DD5-FB1BA04D0AE8}" authorId="{140290AA-E67C-D32B-ACCA-4A0C305611D4}" created="2024-09-02T14:26:57.972">
    <ac:deMkLst xmlns:ac="http://schemas.microsoft.com/office/drawing/2013/main/command">
      <pc:docMk xmlns:pc="http://schemas.microsoft.com/office/powerpoint/2013/main/command"/>
      <pc:sldMk xmlns:pc="http://schemas.microsoft.com/office/powerpoint/2013/main/command" cId="0" sldId="2147479396"/>
      <ac:picMk id="18435" creationId="{9948752E-51D0-D467-A45F-735DC85DB227}"/>
    </ac:deMkLst>
    <p188:txBody>
      <a:bodyPr/>
      <a:lstStyle/>
      <a:p>
        <a:r>
          <a:rPr lang="en-US"/>
          <a:t>@benedicte
Prie1re d’augmenter la taille de la police des étiquettes  20 ou 22. </a:t>
        </a:r>
      </a:p>
    </p188:txBody>
  </p188:cm>
</p188:cmLst>
</file>

<file path=ppt/comments/modernComment_7FFFF6C2_0.xml><?xml version="1.0" encoding="utf-8"?>
<p188:cmLst xmlns:a="http://schemas.openxmlformats.org/drawingml/2006/main" xmlns:r="http://schemas.openxmlformats.org/officeDocument/2006/relationships" xmlns:p188="http://schemas.microsoft.com/office/powerpoint/2018/8/main">
  <p188:cm id="{58615CD9-CD3E-1647-882D-F11EA18F45CF}" authorId="{140290AA-E67C-D32B-ACCA-4A0C305611D4}" created="2024-09-02T14:48:35.494">
    <ac:deMkLst xmlns:ac="http://schemas.microsoft.com/office/drawing/2013/main/command">
      <pc:docMk xmlns:pc="http://schemas.microsoft.com/office/powerpoint/2013/main/command"/>
      <pc:sldMk xmlns:pc="http://schemas.microsoft.com/office/powerpoint/2013/main/command" cId="0" sldId="2147481282"/>
      <ac:picMk id="21507" creationId="{B5F7020D-2873-1C84-C072-EDFE0F2BC3B9}"/>
    </ac:deMkLst>
    <p188:txBody>
      <a:bodyPr/>
      <a:lstStyle/>
      <a:p>
        <a:r>
          <a:rPr lang="en-US"/>
          <a:t>Augmenter la taille de la police des pays et des titres des axes a 20 au moins</a:t>
        </a:r>
      </a:p>
    </p188:txBody>
  </p188:cm>
  <p188:cm id="{437E718D-8534-F24A-B8CF-7BDDE10F3355}" authorId="{140290AA-E67C-D32B-ACCA-4A0C305611D4}" created="2024-09-04T15:25:23.777">
    <ac:deMkLst xmlns:ac="http://schemas.microsoft.com/office/drawing/2013/main/command">
      <pc:docMk xmlns:pc="http://schemas.microsoft.com/office/powerpoint/2013/main/command"/>
      <pc:sldMk xmlns:pc="http://schemas.microsoft.com/office/powerpoint/2013/main/command" cId="0" sldId="2147481282"/>
      <ac:picMk id="21507" creationId="{B5F7020D-2873-1C84-C072-EDFE0F2BC3B9}"/>
    </ac:deMkLst>
    <p188:txBody>
      <a:bodyPr/>
      <a:lstStyle/>
      <a:p>
        <a:r>
          <a:rPr lang="en-US"/>
          <a:t>En ordonnées , remplacer perdu de vu par taux d’abandon</a:t>
        </a:r>
      </a:p>
    </p188:txBody>
  </p188:cm>
</p188:cmLst>
</file>

<file path=ppt/comments/modernComment_7FFFF6CD_7E5E0B4A.xml><?xml version="1.0" encoding="utf-8"?>
<p188:cmLst xmlns:a="http://schemas.openxmlformats.org/drawingml/2006/main" xmlns:r="http://schemas.openxmlformats.org/officeDocument/2006/relationships" xmlns:p188="http://schemas.microsoft.com/office/powerpoint/2018/8/main">
  <p188:cm id="{746AE605-7A39-A34B-BE68-ABF55BBB6B27}" authorId="{140290AA-E67C-D32B-ACCA-4A0C305611D4}" created="2024-09-02T15:10:47.134">
    <ac:deMkLst xmlns:ac="http://schemas.microsoft.com/office/drawing/2013/main/command">
      <pc:docMk xmlns:pc="http://schemas.microsoft.com/office/powerpoint/2013/main/command"/>
      <pc:sldMk xmlns:pc="http://schemas.microsoft.com/office/powerpoint/2013/main/command" cId="2120092490" sldId="2147481293"/>
      <ac:picMk id="7" creationId="{10262193-56C0-8F56-7C6C-07E0C68E04B4}"/>
    </ac:deMkLst>
    <p188:txBody>
      <a:bodyPr/>
      <a:lstStyle/>
      <a:p>
        <a:r>
          <a:rPr lang="en-US"/>
          <a:t>Augmenter la taille de la légende a 20 de sorte a lire facilement les noms des pays concernés
</a:t>
        </a:r>
      </a:p>
    </p188:txBody>
  </p188:cm>
  <p188:cm id="{A122C4AF-9857-AB4C-B2BC-8CB452218987}" authorId="{140290AA-E67C-D32B-ACCA-4A0C305611D4}" created="2024-09-04T15:42:33.896">
    <ac:deMkLst xmlns:ac="http://schemas.microsoft.com/office/drawing/2013/main/command">
      <pc:docMk xmlns:pc="http://schemas.microsoft.com/office/powerpoint/2013/main/command"/>
      <pc:sldMk xmlns:pc="http://schemas.microsoft.com/office/powerpoint/2013/main/command" cId="2120092490" sldId="2147481293"/>
      <ac:spMk id="8" creationId="{B1C50D72-7C07-26C8-E9AF-E2C360713BCB}"/>
    </ac:deMkLst>
    <p188:txBody>
      <a:bodyPr/>
      <a:lstStyle/>
      <a:p>
        <a:r>
          <a:rPr lang="en-US"/>
          <a:t>Rajouter dans le commentaire la proportion des cas de rougeole dans les 6 pays par rapport au  nombre de cas total des pays de la sous région.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E471D0-3DC1-EEBF-5AD6-B279C28C0A78}"/>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Poppins" pitchFamily="2" charset="77"/>
              </a:defRPr>
            </a:lvl1pPr>
          </a:lstStyle>
          <a:p>
            <a:pPr>
              <a:defRPr/>
            </a:pPr>
            <a:endParaRPr lang="en-GB"/>
          </a:p>
        </p:txBody>
      </p:sp>
      <p:sp>
        <p:nvSpPr>
          <p:cNvPr id="3" name="Date Placeholder 2">
            <a:extLst>
              <a:ext uri="{FF2B5EF4-FFF2-40B4-BE49-F238E27FC236}">
                <a16:creationId xmlns:a16="http://schemas.microsoft.com/office/drawing/2014/main" id="{DC81D066-AADA-8610-193E-5EE0C7FA0F67}"/>
              </a:ext>
            </a:extLst>
          </p:cNvPr>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Poppins" pitchFamily="2" charset="77"/>
              </a:defRPr>
            </a:lvl1pPr>
          </a:lstStyle>
          <a:p>
            <a:pPr>
              <a:defRPr/>
            </a:pPr>
            <a:fld id="{8453A59D-BEC9-F441-88BF-4AC17A80A2DC}" type="datetimeFigureOut">
              <a:rPr lang="en-GB"/>
              <a:pPr>
                <a:defRPr/>
              </a:pPr>
              <a:t>10/09/2024</a:t>
            </a:fld>
            <a:endParaRPr lang="en-GB"/>
          </a:p>
        </p:txBody>
      </p:sp>
      <p:sp>
        <p:nvSpPr>
          <p:cNvPr id="4" name="Footer Placeholder 3">
            <a:extLst>
              <a:ext uri="{FF2B5EF4-FFF2-40B4-BE49-F238E27FC236}">
                <a16:creationId xmlns:a16="http://schemas.microsoft.com/office/drawing/2014/main" id="{7C4F4096-BF1A-B24D-355B-31351220B09D}"/>
              </a:ext>
            </a:extLst>
          </p:cNvPr>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Poppins" pitchFamily="2" charset="77"/>
              </a:defRPr>
            </a:lvl1pPr>
          </a:lstStyle>
          <a:p>
            <a:pPr>
              <a:defRPr/>
            </a:pPr>
            <a:endParaRPr lang="en-GB"/>
          </a:p>
        </p:txBody>
      </p:sp>
      <p:sp>
        <p:nvSpPr>
          <p:cNvPr id="5" name="Slide Number Placeholder 4">
            <a:extLst>
              <a:ext uri="{FF2B5EF4-FFF2-40B4-BE49-F238E27FC236}">
                <a16:creationId xmlns:a16="http://schemas.microsoft.com/office/drawing/2014/main" id="{0EBDB146-8D04-B76F-D23A-39B8BA242A3C}"/>
              </a:ext>
            </a:extLst>
          </p:cNvPr>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Poppins" pitchFamily="2" charset="77"/>
              </a:defRPr>
            </a:lvl1pPr>
          </a:lstStyle>
          <a:p>
            <a:pPr>
              <a:defRPr/>
            </a:pPr>
            <a:fld id="{56F4BC4E-6A48-4943-858E-023366CA9432}"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09ABEC-F14E-8B2D-3984-675FA0479B62}"/>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eaLnBrk="1" fontAlgn="auto" hangingPunct="1">
              <a:spcBef>
                <a:spcPts val="0"/>
              </a:spcBef>
              <a:spcAft>
                <a:spcPts val="0"/>
              </a:spcAft>
              <a:defRPr sz="1200" b="0" i="0">
                <a:latin typeface="Poppins" pitchFamily="2" charset="77"/>
              </a:defRPr>
            </a:lvl1pPr>
          </a:lstStyle>
          <a:p>
            <a:pPr>
              <a:defRPr/>
            </a:pPr>
            <a:endParaRPr lang="en-GB"/>
          </a:p>
        </p:txBody>
      </p:sp>
      <p:sp>
        <p:nvSpPr>
          <p:cNvPr id="3" name="Date Placeholder 2">
            <a:extLst>
              <a:ext uri="{FF2B5EF4-FFF2-40B4-BE49-F238E27FC236}">
                <a16:creationId xmlns:a16="http://schemas.microsoft.com/office/drawing/2014/main" id="{92D73BEF-4DD3-C56C-AEA4-943C673A41FD}"/>
              </a:ext>
            </a:extLst>
          </p:cNvPr>
          <p:cNvSpPr>
            <a:spLocks noGrp="1"/>
          </p:cNvSpPr>
          <p:nvPr>
            <p:ph type="dt" idx="1"/>
          </p:nvPr>
        </p:nvSpPr>
        <p:spPr>
          <a:xfrm>
            <a:off x="3856038" y="0"/>
            <a:ext cx="2951162" cy="498475"/>
          </a:xfrm>
          <a:prstGeom prst="rect">
            <a:avLst/>
          </a:prstGeom>
        </p:spPr>
        <p:txBody>
          <a:bodyPr vert="horz" lIns="91440" tIns="45720" rIns="91440" bIns="45720" rtlCol="0"/>
          <a:lstStyle>
            <a:lvl1pPr algn="r" eaLnBrk="1" fontAlgn="auto" hangingPunct="1">
              <a:spcBef>
                <a:spcPts val="0"/>
              </a:spcBef>
              <a:spcAft>
                <a:spcPts val="0"/>
              </a:spcAft>
              <a:defRPr sz="1200" b="0" i="0">
                <a:latin typeface="Poppins" pitchFamily="2" charset="77"/>
              </a:defRPr>
            </a:lvl1pPr>
          </a:lstStyle>
          <a:p>
            <a:pPr>
              <a:defRPr/>
            </a:pPr>
            <a:fld id="{81B74C9F-45C5-4F49-959A-37E4F57F4C61}" type="datetimeFigureOut">
              <a:rPr lang="en-GB"/>
              <a:pPr>
                <a:defRPr/>
              </a:pPr>
              <a:t>10/09/2024</a:t>
            </a:fld>
            <a:endParaRPr lang="en-GB"/>
          </a:p>
        </p:txBody>
      </p:sp>
      <p:sp>
        <p:nvSpPr>
          <p:cNvPr id="4" name="Slide Image Placeholder 3">
            <a:extLst>
              <a:ext uri="{FF2B5EF4-FFF2-40B4-BE49-F238E27FC236}">
                <a16:creationId xmlns:a16="http://schemas.microsoft.com/office/drawing/2014/main" id="{19CA1BB9-D1CF-A855-3CE2-F77F5F8282FD}"/>
              </a:ext>
            </a:extLst>
          </p:cNvPr>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6F5D13DA-F5F7-F218-F8D4-18A511345849}"/>
              </a:ext>
            </a:extLst>
          </p:cNvPr>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B615F4D-290A-1863-D4A0-9E3F2DE8034E}"/>
              </a:ext>
            </a:extLst>
          </p:cNvPr>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Poppins" pitchFamily="2" charset="77"/>
              </a:defRPr>
            </a:lvl1pPr>
          </a:lstStyle>
          <a:p>
            <a:pPr>
              <a:defRPr/>
            </a:pPr>
            <a:endParaRPr lang="en-GB"/>
          </a:p>
        </p:txBody>
      </p:sp>
      <p:sp>
        <p:nvSpPr>
          <p:cNvPr id="7" name="Slide Number Placeholder 6">
            <a:extLst>
              <a:ext uri="{FF2B5EF4-FFF2-40B4-BE49-F238E27FC236}">
                <a16:creationId xmlns:a16="http://schemas.microsoft.com/office/drawing/2014/main" id="{D4AEDA61-5E5C-D710-9410-6C8013735F40}"/>
              </a:ext>
            </a:extLst>
          </p:cNvPr>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eaLnBrk="1" fontAlgn="auto" hangingPunct="1">
              <a:spcBef>
                <a:spcPts val="0"/>
              </a:spcBef>
              <a:spcAft>
                <a:spcPts val="0"/>
              </a:spcAft>
              <a:defRPr sz="1200" b="0" i="0">
                <a:latin typeface="Poppins" pitchFamily="2" charset="77"/>
              </a:defRPr>
            </a:lvl1pPr>
          </a:lstStyle>
          <a:p>
            <a:pPr>
              <a:defRPr/>
            </a:pPr>
            <a:fld id="{CFF72A3D-5A03-6740-888B-8DC57DF5D73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Poppins" pitchFamily="2" charset="77"/>
        <a:ea typeface="+mn-ea"/>
        <a:cs typeface="+mn-cs"/>
      </a:defRPr>
    </a:lvl1pPr>
    <a:lvl2pPr marL="457200" algn="l" rtl="0" eaLnBrk="0" fontAlgn="base" hangingPunct="0">
      <a:spcBef>
        <a:spcPct val="30000"/>
      </a:spcBef>
      <a:spcAft>
        <a:spcPct val="0"/>
      </a:spcAft>
      <a:defRPr sz="1200" kern="1200">
        <a:solidFill>
          <a:schemeClr val="tx1"/>
        </a:solidFill>
        <a:latin typeface="Poppins" pitchFamily="2" charset="77"/>
        <a:ea typeface="+mn-ea"/>
        <a:cs typeface="+mn-cs"/>
      </a:defRPr>
    </a:lvl2pPr>
    <a:lvl3pPr marL="914400" algn="l" rtl="0" eaLnBrk="0" fontAlgn="base" hangingPunct="0">
      <a:spcBef>
        <a:spcPct val="30000"/>
      </a:spcBef>
      <a:spcAft>
        <a:spcPct val="0"/>
      </a:spcAft>
      <a:defRPr sz="1200" kern="1200">
        <a:solidFill>
          <a:schemeClr val="tx1"/>
        </a:solidFill>
        <a:latin typeface="Poppins" pitchFamily="2" charset="77"/>
        <a:ea typeface="+mn-ea"/>
        <a:cs typeface="+mn-cs"/>
      </a:defRPr>
    </a:lvl3pPr>
    <a:lvl4pPr marL="1371600" algn="l" rtl="0" eaLnBrk="0" fontAlgn="base" hangingPunct="0">
      <a:spcBef>
        <a:spcPct val="30000"/>
      </a:spcBef>
      <a:spcAft>
        <a:spcPct val="0"/>
      </a:spcAft>
      <a:defRPr sz="1200" kern="1200">
        <a:solidFill>
          <a:schemeClr val="tx1"/>
        </a:solidFill>
        <a:latin typeface="Poppins" pitchFamily="2" charset="77"/>
        <a:ea typeface="+mn-ea"/>
        <a:cs typeface="+mn-cs"/>
      </a:defRPr>
    </a:lvl4pPr>
    <a:lvl5pPr marL="1828800" algn="l" rtl="0" eaLnBrk="0" fontAlgn="base" hangingPunct="0">
      <a:spcBef>
        <a:spcPct val="30000"/>
      </a:spcBef>
      <a:spcAft>
        <a:spcPct val="0"/>
      </a:spcAft>
      <a:defRPr sz="120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Ms</a:t>
            </a:r>
            <a:r>
              <a:rPr lang="en-US" dirty="0"/>
              <a:t> presentation </a:t>
            </a:r>
          </a:p>
        </p:txBody>
      </p:sp>
      <p:sp>
        <p:nvSpPr>
          <p:cNvPr id="4" name="Slide Number Placeholder 3"/>
          <p:cNvSpPr>
            <a:spLocks noGrp="1"/>
          </p:cNvSpPr>
          <p:nvPr>
            <p:ph type="sldNum" sz="quarter" idx="5"/>
          </p:nvPr>
        </p:nvSpPr>
        <p:spPr/>
        <p:txBody>
          <a:bodyPr/>
          <a:lstStyle/>
          <a:p>
            <a:pPr>
              <a:defRPr/>
            </a:pPr>
            <a:fld id="{CFF72A3D-5A03-6740-888B-8DC57DF5D73D}" type="slidenum">
              <a:rPr lang="en-GB" smtClean="0"/>
              <a:pPr>
                <a:defRPr/>
              </a:pPr>
              <a:t>2</a:t>
            </a:fld>
            <a:endParaRPr lang="en-GB"/>
          </a:p>
        </p:txBody>
      </p:sp>
    </p:spTree>
    <p:extLst>
      <p:ext uri="{BB962C8B-B14F-4D97-AF65-F5344CB8AC3E}">
        <p14:creationId xmlns:p14="http://schemas.microsoft.com/office/powerpoint/2010/main" val="88677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La figure de droite </a:t>
            </a:r>
            <a:r>
              <a:rPr lang="en-US" dirty="0" err="1"/>
              <a:t>represente</a:t>
            </a:r>
            <a:r>
              <a:rPr lang="en-US" dirty="0"/>
              <a:t> la repartition des </a:t>
            </a:r>
            <a:r>
              <a:rPr lang="en-US" dirty="0" err="1"/>
              <a:t>cas</a:t>
            </a:r>
            <a:r>
              <a:rPr lang="en-US" dirty="0"/>
              <a:t> </a:t>
            </a:r>
            <a:r>
              <a:rPr lang="en-US" dirty="0" err="1"/>
              <a:t>confirmés</a:t>
            </a:r>
            <a:r>
              <a:rPr lang="en-US" dirty="0"/>
              <a:t> </a:t>
            </a:r>
            <a:r>
              <a:rPr lang="en-US" dirty="0" err="1"/>
              <a:t>selon</a:t>
            </a:r>
            <a:r>
              <a:rPr lang="en-US" dirty="0"/>
              <a:t> le </a:t>
            </a:r>
            <a:r>
              <a:rPr lang="en-US" dirty="0" err="1"/>
              <a:t>statut</a:t>
            </a:r>
            <a:r>
              <a:rPr lang="en-US" dirty="0"/>
              <a:t> vaccinal. On observe que la </a:t>
            </a:r>
            <a:r>
              <a:rPr lang="en-US" dirty="0" err="1"/>
              <a:t>majorités</a:t>
            </a:r>
            <a:r>
              <a:rPr lang="en-US" dirty="0"/>
              <a:t> des </a:t>
            </a:r>
            <a:r>
              <a:rPr lang="en-US" dirty="0" err="1"/>
              <a:t>cas</a:t>
            </a:r>
            <a:r>
              <a:rPr lang="en-US" dirty="0"/>
              <a:t> </a:t>
            </a:r>
            <a:r>
              <a:rPr lang="en-US" dirty="0" err="1"/>
              <a:t>confirmés</a:t>
            </a:r>
            <a:r>
              <a:rPr lang="en-US" dirty="0"/>
              <a:t> </a:t>
            </a:r>
            <a:r>
              <a:rPr lang="en-US" dirty="0" err="1"/>
              <a:t>n’ont</a:t>
            </a:r>
            <a:r>
              <a:rPr lang="en-US" dirty="0"/>
              <a:t> pas </a:t>
            </a:r>
            <a:r>
              <a:rPr lang="en-US" dirty="0" err="1"/>
              <a:t>reçu</a:t>
            </a:r>
            <a:r>
              <a:rPr lang="en-US" dirty="0"/>
              <a:t> de </a:t>
            </a:r>
            <a:r>
              <a:rPr lang="en-US" dirty="0" err="1"/>
              <a:t>vaccin</a:t>
            </a:r>
            <a:r>
              <a:rPr lang="en-US" dirty="0"/>
              <a:t> anti </a:t>
            </a:r>
            <a:r>
              <a:rPr lang="en-US" dirty="0" err="1"/>
              <a:t>rougeleux</a:t>
            </a:r>
            <a:r>
              <a:rPr lang="en-US" dirty="0"/>
              <a:t>. </a:t>
            </a:r>
          </a:p>
          <a:p>
            <a:pPr marL="171450" indent="-171450">
              <a:buFontTx/>
              <a:buChar char="-"/>
            </a:pPr>
            <a:r>
              <a:rPr lang="en-US" dirty="0" err="1"/>
              <a:t>Parallèment</a:t>
            </a:r>
            <a:r>
              <a:rPr lang="en-US" dirty="0"/>
              <a:t>, nous </a:t>
            </a:r>
            <a:r>
              <a:rPr lang="en-US" dirty="0" err="1"/>
              <a:t>observons</a:t>
            </a:r>
            <a:r>
              <a:rPr lang="en-US" dirty="0"/>
              <a:t> </a:t>
            </a:r>
            <a:r>
              <a:rPr lang="en-US" dirty="0" err="1"/>
              <a:t>également</a:t>
            </a:r>
            <a:r>
              <a:rPr lang="en-US" dirty="0"/>
              <a:t> que les enfants de </a:t>
            </a:r>
            <a:r>
              <a:rPr lang="en-US" dirty="0" err="1"/>
              <a:t>moins</a:t>
            </a:r>
            <a:r>
              <a:rPr lang="en-US" dirty="0"/>
              <a:t> de 05 </a:t>
            </a:r>
            <a:r>
              <a:rPr lang="en-US" dirty="0" err="1"/>
              <a:t>ans</a:t>
            </a:r>
            <a:r>
              <a:rPr lang="en-US" dirty="0"/>
              <a:t> </a:t>
            </a:r>
            <a:r>
              <a:rPr lang="en-US" dirty="0" err="1"/>
              <a:t>sont</a:t>
            </a:r>
            <a:r>
              <a:rPr lang="en-US" dirty="0"/>
              <a:t> les plus </a:t>
            </a:r>
            <a:r>
              <a:rPr lang="en-US" dirty="0" err="1"/>
              <a:t>affectés</a:t>
            </a:r>
            <a:r>
              <a:rPr lang="en-US" dirty="0"/>
              <a:t> par la maladies </a:t>
            </a:r>
            <a:r>
              <a:rPr lang="en-US" dirty="0" err="1"/>
              <a:t>indépendement</a:t>
            </a:r>
            <a:r>
              <a:rPr lang="en-US" dirty="0"/>
              <a:t> du </a:t>
            </a:r>
            <a:r>
              <a:rPr lang="en-US" dirty="0" err="1"/>
              <a:t>sexe</a:t>
            </a:r>
            <a:endParaRPr lang="en-US" dirty="0"/>
          </a:p>
          <a:p>
            <a:pPr marL="171450" indent="-171450">
              <a:buFontTx/>
              <a:buChar char="-"/>
            </a:pPr>
            <a:r>
              <a:rPr lang="en-US" dirty="0" err="1"/>
              <a:t>Cependant</a:t>
            </a:r>
            <a:r>
              <a:rPr lang="en-US" dirty="0"/>
              <a:t>, on note des </a:t>
            </a:r>
            <a:r>
              <a:rPr lang="en-US" dirty="0" err="1"/>
              <a:t>cas</a:t>
            </a:r>
            <a:r>
              <a:rPr lang="en-US" dirty="0"/>
              <a:t> chez les plus de 15 </a:t>
            </a:r>
            <a:r>
              <a:rPr lang="en-US" dirty="0" err="1"/>
              <a:t>ans</a:t>
            </a:r>
            <a:r>
              <a:rPr lang="en-US" dirty="0"/>
              <a:t> </a:t>
            </a:r>
            <a:r>
              <a:rPr lang="en-US" dirty="0" err="1"/>
              <a:t>particulièrement</a:t>
            </a:r>
            <a:r>
              <a:rPr lang="en-US" dirty="0"/>
              <a:t> au Burundi, Cameroun, et Tchad</a:t>
            </a:r>
          </a:p>
        </p:txBody>
      </p:sp>
      <p:sp>
        <p:nvSpPr>
          <p:cNvPr id="4" name="Slide Number Placeholder 3"/>
          <p:cNvSpPr>
            <a:spLocks noGrp="1"/>
          </p:cNvSpPr>
          <p:nvPr>
            <p:ph type="sldNum" sz="quarter" idx="5"/>
          </p:nvPr>
        </p:nvSpPr>
        <p:spPr/>
        <p:txBody>
          <a:bodyPr/>
          <a:lstStyle/>
          <a:p>
            <a:pPr>
              <a:defRPr/>
            </a:pPr>
            <a:fld id="{CFF72A3D-5A03-6740-888B-8DC57DF5D73D}" type="slidenum">
              <a:rPr lang="en-GB" smtClean="0"/>
              <a:pPr>
                <a:defRPr/>
              </a:pPr>
              <a:t>14</a:t>
            </a:fld>
            <a:endParaRPr lang="en-GB"/>
          </a:p>
        </p:txBody>
      </p:sp>
    </p:spTree>
    <p:extLst>
      <p:ext uri="{BB962C8B-B14F-4D97-AF65-F5344CB8AC3E}">
        <p14:creationId xmlns:p14="http://schemas.microsoft.com/office/powerpoint/2010/main" val="917381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07630FD-B1A0-F9C5-1B48-66DEFC4EA4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0B4BECF4-50E4-4239-1553-641BACDC40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fr-FR" sz="1200" dirty="0"/>
              <a:t>En 2024 : 285/1262 districts sanitaires (19%) ont connu des flambées de rougeole dans 9 pays dont la plus grande proportion au Tchad avec 44% suivie du Burundi 33%. Le Gabon ayant connu une grande épidémie en 2023 qui a touché plus de la moitié des départements sanitaires n’a pas connu des cas de flambées de rougeole en 2024 alors que le profil épidémiologique réalisé en 2024 montre que la taille des enfants susceptibles à la rougeole est supérieure à une cohorte de naissance.</a:t>
            </a:r>
            <a:endParaRPr lang="en-US" sz="1200" dirty="0"/>
          </a:p>
        </p:txBody>
      </p:sp>
      <p:sp>
        <p:nvSpPr>
          <p:cNvPr id="36868" name="Slide Number Placeholder 3">
            <a:extLst>
              <a:ext uri="{FF2B5EF4-FFF2-40B4-BE49-F238E27FC236}">
                <a16:creationId xmlns:a16="http://schemas.microsoft.com/office/drawing/2014/main" id="{2021E58B-14CE-2B90-7B0F-0D18024DA9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1F15F23-36C5-EF46-A037-4426152324E6}" type="slidenum">
              <a:rPr lang="en-GB" altLang="en-US" smtClean="0">
                <a:latin typeface="Poppins" pitchFamily="2" charset="77"/>
              </a:rPr>
              <a:pPr fontAlgn="base">
                <a:spcBef>
                  <a:spcPct val="0"/>
                </a:spcBef>
                <a:spcAft>
                  <a:spcPct val="0"/>
                </a:spcAft>
              </a:pPr>
              <a:t>15</a:t>
            </a:fld>
            <a:endParaRPr lang="en-GB" altLang="en-US">
              <a:latin typeface="Poppins" pitchFamily="2" charset="7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Chroniquement</a:t>
            </a:r>
            <a:r>
              <a:rPr lang="en-US" dirty="0"/>
              <a:t> </a:t>
            </a:r>
            <a:r>
              <a:rPr lang="en-US" b="1" dirty="0" err="1">
                <a:solidFill>
                  <a:srgbClr val="0070C0"/>
                </a:solidFill>
              </a:rPr>
              <a:t>faible</a:t>
            </a:r>
            <a:r>
              <a:rPr lang="en-US" b="1" dirty="0">
                <a:solidFill>
                  <a:srgbClr val="0070C0"/>
                </a:solidFill>
              </a:rPr>
              <a:t> couverture </a:t>
            </a:r>
            <a:r>
              <a:rPr lang="en-US" b="1" dirty="0" err="1">
                <a:solidFill>
                  <a:srgbClr val="0070C0"/>
                </a:solidFill>
              </a:rPr>
              <a:t>vaccinale</a:t>
            </a:r>
            <a:r>
              <a:rPr lang="en-US" b="1" dirty="0">
                <a:solidFill>
                  <a:srgbClr val="0070C0"/>
                </a:solidFill>
              </a:rPr>
              <a:t> </a:t>
            </a:r>
            <a:r>
              <a:rPr lang="en-US" b="1" dirty="0" err="1">
                <a:solidFill>
                  <a:srgbClr val="0070C0"/>
                </a:solidFill>
              </a:rPr>
              <a:t>systématique</a:t>
            </a:r>
            <a:endParaRPr lang="en-US" b="1" dirty="0">
              <a:solidFill>
                <a:srgbClr val="0070C0"/>
              </a:solidFill>
            </a:endParaRPr>
          </a:p>
          <a:p>
            <a:r>
              <a:rPr lang="en-US" dirty="0"/>
              <a:t> ﻿﻿</a:t>
            </a:r>
            <a:r>
              <a:rPr lang="en-US" b="1" dirty="0" err="1">
                <a:solidFill>
                  <a:srgbClr val="0070C0"/>
                </a:solidFill>
              </a:rPr>
              <a:t>Faible</a:t>
            </a:r>
            <a:r>
              <a:rPr lang="en-US" dirty="0"/>
              <a:t> </a:t>
            </a:r>
            <a:r>
              <a:rPr lang="en-US" dirty="0" err="1"/>
              <a:t>plateforme</a:t>
            </a:r>
            <a:r>
              <a:rPr lang="en-US" dirty="0"/>
              <a:t> pour la vaccination dans la </a:t>
            </a:r>
            <a:r>
              <a:rPr lang="en-US" b="1" dirty="0" err="1">
                <a:solidFill>
                  <a:srgbClr val="0070C0"/>
                </a:solidFill>
              </a:rPr>
              <a:t>deuxième</a:t>
            </a:r>
            <a:r>
              <a:rPr lang="en-US" b="1" dirty="0">
                <a:solidFill>
                  <a:srgbClr val="0070C0"/>
                </a:solidFill>
              </a:rPr>
              <a:t> </a:t>
            </a:r>
            <a:r>
              <a:rPr lang="en-US" b="1" dirty="0" err="1">
                <a:solidFill>
                  <a:srgbClr val="0070C0"/>
                </a:solidFill>
              </a:rPr>
              <a:t>année</a:t>
            </a:r>
            <a:r>
              <a:rPr lang="en-US" b="1" dirty="0">
                <a:solidFill>
                  <a:srgbClr val="0070C0"/>
                </a:solidFill>
              </a:rPr>
              <a:t> de v</a:t>
            </a:r>
            <a:r>
              <a:rPr lang="en-US" dirty="0"/>
              <a:t>ie (2YL)</a:t>
            </a:r>
          </a:p>
          <a:p>
            <a:r>
              <a:rPr lang="en-US" dirty="0"/>
              <a:t> </a:t>
            </a:r>
            <a:r>
              <a:rPr lang="en-US" b="1" dirty="0" err="1">
                <a:solidFill>
                  <a:srgbClr val="0070C0"/>
                </a:solidFill>
              </a:rPr>
              <a:t>Baisse</a:t>
            </a:r>
            <a:r>
              <a:rPr lang="en-US" dirty="0"/>
              <a:t> de la couverture </a:t>
            </a:r>
            <a:r>
              <a:rPr lang="en-US" dirty="0" err="1"/>
              <a:t>vaccinale</a:t>
            </a:r>
            <a:r>
              <a:rPr lang="en-US" dirty="0"/>
              <a:t> </a:t>
            </a:r>
            <a:r>
              <a:rPr lang="en-US" b="1" dirty="0">
                <a:solidFill>
                  <a:srgbClr val="0070C0"/>
                </a:solidFill>
              </a:rPr>
              <a:t>après la </a:t>
            </a:r>
            <a:r>
              <a:rPr lang="en-US" b="1" dirty="0" err="1">
                <a:solidFill>
                  <a:srgbClr val="0070C0"/>
                </a:solidFill>
              </a:rPr>
              <a:t>pandémie</a:t>
            </a:r>
            <a:endParaRPr lang="en-US" b="1" dirty="0">
              <a:solidFill>
                <a:srgbClr val="0070C0"/>
              </a:solidFill>
            </a:endParaRPr>
          </a:p>
          <a:p>
            <a:r>
              <a:rPr lang="en-US" dirty="0"/>
              <a:t> </a:t>
            </a:r>
            <a:r>
              <a:rPr lang="en-US" b="1" dirty="0" err="1">
                <a:solidFill>
                  <a:srgbClr val="0070C0"/>
                </a:solidFill>
              </a:rPr>
              <a:t>Risque</a:t>
            </a:r>
            <a:r>
              <a:rPr lang="en-US" dirty="0"/>
              <a:t> </a:t>
            </a:r>
            <a:r>
              <a:rPr lang="en-US" dirty="0" err="1"/>
              <a:t>accru</a:t>
            </a:r>
            <a:r>
              <a:rPr lang="en-US" dirty="0"/>
              <a:t> de </a:t>
            </a:r>
            <a:r>
              <a:rPr lang="en-US" b="1" dirty="0" err="1">
                <a:solidFill>
                  <a:srgbClr val="0070C0"/>
                </a:solidFill>
              </a:rPr>
              <a:t>flambées</a:t>
            </a:r>
            <a:r>
              <a:rPr lang="en-US" dirty="0"/>
              <a:t> de </a:t>
            </a:r>
            <a:r>
              <a:rPr lang="en-US" dirty="0" err="1"/>
              <a:t>rougeole</a:t>
            </a:r>
            <a:endParaRPr lang="en-US" dirty="0"/>
          </a:p>
          <a:p>
            <a:r>
              <a:rPr lang="en-US" dirty="0"/>
              <a:t> </a:t>
            </a:r>
            <a:r>
              <a:rPr lang="en-US" b="1" dirty="0">
                <a:solidFill>
                  <a:srgbClr val="0070C0"/>
                </a:solidFill>
              </a:rPr>
              <a:t>Retards dans le </a:t>
            </a:r>
            <a:r>
              <a:rPr lang="en-US" b="1" dirty="0" err="1">
                <a:solidFill>
                  <a:srgbClr val="0070C0"/>
                </a:solidFill>
              </a:rPr>
              <a:t>financement</a:t>
            </a:r>
            <a:r>
              <a:rPr lang="en-US" b="1" dirty="0">
                <a:solidFill>
                  <a:srgbClr val="0070C0"/>
                </a:solidFill>
              </a:rPr>
              <a:t> </a:t>
            </a:r>
            <a:r>
              <a:rPr lang="en-US" dirty="0"/>
              <a:t>des AVS </a:t>
            </a:r>
            <a:r>
              <a:rPr lang="en-US" dirty="0" err="1"/>
              <a:t>prévues</a:t>
            </a:r>
            <a:r>
              <a:rPr lang="en-US" dirty="0"/>
              <a:t> et </a:t>
            </a:r>
            <a:r>
              <a:rPr lang="en-US" dirty="0" err="1"/>
              <a:t>approuvées</a:t>
            </a:r>
            <a:endParaRPr lang="en-US" dirty="0"/>
          </a:p>
          <a:p>
            <a:r>
              <a:rPr lang="en-US" dirty="0"/>
              <a:t> ◦</a:t>
            </a:r>
            <a:r>
              <a:rPr lang="en-US" b="1" dirty="0" err="1">
                <a:solidFill>
                  <a:srgbClr val="0070C0"/>
                </a:solidFill>
              </a:rPr>
              <a:t>Chevauchement</a:t>
            </a:r>
            <a:r>
              <a:rPr lang="en-US" b="1" dirty="0">
                <a:solidFill>
                  <a:srgbClr val="0070C0"/>
                </a:solidFill>
              </a:rPr>
              <a:t> multiple </a:t>
            </a:r>
            <a:r>
              <a:rPr lang="en-US" dirty="0"/>
              <a:t>des </a:t>
            </a:r>
            <a:r>
              <a:rPr lang="en-US" dirty="0" err="1"/>
              <a:t>priorités</a:t>
            </a:r>
            <a:r>
              <a:rPr lang="en-US" dirty="0"/>
              <a:t> de </a:t>
            </a:r>
            <a:r>
              <a:rPr lang="en-US" dirty="0" err="1"/>
              <a:t>programme</a:t>
            </a:r>
            <a:r>
              <a:rPr lang="en-US" dirty="0"/>
              <a:t> au </a:t>
            </a:r>
            <a:r>
              <a:rPr lang="en-US" dirty="0" err="1"/>
              <a:t>niveau</a:t>
            </a:r>
            <a:r>
              <a:rPr lang="en-US" dirty="0"/>
              <a:t> des pays </a:t>
            </a:r>
          </a:p>
          <a:p>
            <a:endParaRPr lang="en-US" dirty="0"/>
          </a:p>
        </p:txBody>
      </p:sp>
      <p:sp>
        <p:nvSpPr>
          <p:cNvPr id="4" name="Slide Number Placeholder 3"/>
          <p:cNvSpPr>
            <a:spLocks noGrp="1"/>
          </p:cNvSpPr>
          <p:nvPr>
            <p:ph type="sldNum" sz="quarter" idx="5"/>
          </p:nvPr>
        </p:nvSpPr>
        <p:spPr/>
        <p:txBody>
          <a:bodyPr/>
          <a:lstStyle/>
          <a:p>
            <a:pPr>
              <a:defRPr/>
            </a:pPr>
            <a:fld id="{CFF72A3D-5A03-6740-888B-8DC57DF5D73D}" type="slidenum">
              <a:rPr lang="en-GB" smtClean="0"/>
              <a:pPr>
                <a:defRPr/>
              </a:pPr>
              <a:t>18</a:t>
            </a:fld>
            <a:endParaRPr lang="en-GB"/>
          </a:p>
        </p:txBody>
      </p:sp>
    </p:spTree>
    <p:extLst>
      <p:ext uri="{BB962C8B-B14F-4D97-AF65-F5344CB8AC3E}">
        <p14:creationId xmlns:p14="http://schemas.microsoft.com/office/powerpoint/2010/main" val="3351927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Efforts </a:t>
            </a:r>
            <a:r>
              <a:rPr lang="en-US" dirty="0" err="1"/>
              <a:t>continus</a:t>
            </a:r>
            <a:r>
              <a:rPr lang="en-US" dirty="0"/>
              <a:t> pour </a:t>
            </a:r>
            <a:r>
              <a:rPr lang="en-US" dirty="0" err="1"/>
              <a:t>renforcer</a:t>
            </a:r>
            <a:r>
              <a:rPr lang="en-US" dirty="0"/>
              <a:t> les </a:t>
            </a:r>
            <a:r>
              <a:rPr lang="en-US" dirty="0" err="1"/>
              <a:t>activités</a:t>
            </a:r>
            <a:r>
              <a:rPr lang="en-US" dirty="0"/>
              <a:t> de la vaccination </a:t>
            </a:r>
            <a:r>
              <a:rPr lang="en-US" dirty="0" err="1"/>
              <a:t>systématique</a:t>
            </a:r>
            <a:endParaRPr lang="en-US" dirty="0"/>
          </a:p>
          <a:p>
            <a:pPr lvl="1"/>
            <a:r>
              <a:rPr lang="en-US" dirty="0"/>
              <a:t>﻿﻿</a:t>
            </a:r>
            <a:r>
              <a:rPr lang="en-US" dirty="0" err="1"/>
              <a:t>Rattrapage</a:t>
            </a:r>
            <a:r>
              <a:rPr lang="en-US" dirty="0"/>
              <a:t> 0 dose, Relance et </a:t>
            </a:r>
            <a:r>
              <a:rPr lang="en-US" dirty="0" err="1"/>
              <a:t>Renforcement</a:t>
            </a:r>
            <a:endParaRPr lang="en-US" dirty="0"/>
          </a:p>
          <a:p>
            <a:pPr lvl="1"/>
            <a:r>
              <a:rPr lang="en-US" dirty="0" err="1"/>
              <a:t>Renforcer</a:t>
            </a:r>
            <a:r>
              <a:rPr lang="en-US" dirty="0"/>
              <a:t> le </a:t>
            </a:r>
            <a:r>
              <a:rPr lang="en-US" dirty="0" err="1"/>
              <a:t>platforme</a:t>
            </a:r>
            <a:r>
              <a:rPr lang="en-US" dirty="0"/>
              <a:t> de la vaccination </a:t>
            </a:r>
            <a:r>
              <a:rPr lang="en-US" dirty="0" err="1"/>
              <a:t>en</a:t>
            </a:r>
            <a:r>
              <a:rPr lang="en-US" dirty="0"/>
              <a:t> 2ieme </a:t>
            </a:r>
            <a:r>
              <a:rPr lang="en-US" dirty="0" err="1"/>
              <a:t>Année</a:t>
            </a:r>
            <a:r>
              <a:rPr lang="en-US" dirty="0"/>
              <a:t> de Vie pour </a:t>
            </a:r>
            <a:r>
              <a:rPr lang="en-US" dirty="0" err="1"/>
              <a:t>réduire</a:t>
            </a:r>
            <a:r>
              <a:rPr lang="en-US" dirty="0"/>
              <a:t> le </a:t>
            </a:r>
            <a:r>
              <a:rPr lang="en-US" dirty="0" err="1"/>
              <a:t>taux</a:t>
            </a:r>
            <a:r>
              <a:rPr lang="en-US" dirty="0"/>
              <a:t> </a:t>
            </a:r>
            <a:r>
              <a:rPr lang="en-US" dirty="0" err="1"/>
              <a:t>d'abandon</a:t>
            </a:r>
            <a:r>
              <a:rPr lang="en-US" dirty="0"/>
              <a:t> entre VAR1 et VAR2</a:t>
            </a:r>
          </a:p>
          <a:p>
            <a:r>
              <a:rPr lang="en-US" sz="2500" dirty="0"/>
              <a:t>Plaidoyer et </a:t>
            </a:r>
            <a:r>
              <a:rPr lang="en-US" sz="2500" dirty="0" err="1"/>
              <a:t>appui</a:t>
            </a:r>
            <a:r>
              <a:rPr lang="en-US" sz="2500" dirty="0"/>
              <a:t> technique aux pays pour passer de flacons de </a:t>
            </a:r>
            <a:r>
              <a:rPr lang="en-US" sz="2500" dirty="0" err="1"/>
              <a:t>vaccin</a:t>
            </a:r>
            <a:r>
              <a:rPr lang="en-US" dirty="0"/>
              <a:t> VAR/RR de 10 doses à 5 doses pour le service de vaccination </a:t>
            </a:r>
            <a:r>
              <a:rPr lang="en-US" dirty="0" err="1"/>
              <a:t>systématique</a:t>
            </a:r>
            <a:endParaRPr lang="en-US" dirty="0"/>
          </a:p>
          <a:p>
            <a:pPr lvl="1"/>
            <a:r>
              <a:rPr lang="en-US" dirty="0"/>
              <a:t>Déjà dans 12 pays (Botswana, Cabo Verde, Comoros, RDC, Guinea Equatorial, Eritrea, Eswatini, Lesotho, Mauritius, Niger, São Tomé and Principe, Zimbabwe)</a:t>
            </a:r>
          </a:p>
          <a:p>
            <a:r>
              <a:rPr lang="en-US" dirty="0"/>
              <a:t> ﻿﻿</a:t>
            </a:r>
            <a:r>
              <a:rPr lang="en-US" dirty="0" err="1"/>
              <a:t>Appuyer</a:t>
            </a:r>
            <a:r>
              <a:rPr lang="en-US" dirty="0"/>
              <a:t> des AVS </a:t>
            </a:r>
            <a:r>
              <a:rPr lang="en-US" dirty="0" err="1"/>
              <a:t>opportunes</a:t>
            </a:r>
            <a:r>
              <a:rPr lang="en-US" dirty="0"/>
              <a:t> et de </a:t>
            </a:r>
            <a:r>
              <a:rPr lang="en-US" dirty="0" err="1"/>
              <a:t>grande</a:t>
            </a:r>
            <a:r>
              <a:rPr lang="en-US" dirty="0"/>
              <a:t> </a:t>
            </a:r>
            <a:r>
              <a:rPr lang="en-US" dirty="0" err="1"/>
              <a:t>qualité</a:t>
            </a:r>
            <a:endParaRPr lang="en-US" dirty="0"/>
          </a:p>
          <a:p>
            <a:r>
              <a:rPr lang="en-US" dirty="0"/>
              <a:t> ﻿﻿</a:t>
            </a:r>
            <a:r>
              <a:rPr lang="en-US" dirty="0" err="1"/>
              <a:t>Finaliser</a:t>
            </a:r>
            <a:r>
              <a:rPr lang="en-US" dirty="0"/>
              <a:t> les plans de </a:t>
            </a:r>
            <a:r>
              <a:rPr lang="en-US" dirty="0" err="1"/>
              <a:t>préparation</a:t>
            </a:r>
            <a:r>
              <a:rPr lang="en-US" dirty="0"/>
              <a:t> aux </a:t>
            </a:r>
            <a:r>
              <a:rPr lang="en-US" dirty="0" err="1"/>
              <a:t>épidémies</a:t>
            </a:r>
            <a:r>
              <a:rPr lang="en-US" dirty="0"/>
              <a:t> et mobiliser les </a:t>
            </a:r>
            <a:r>
              <a:rPr lang="en-US" dirty="0" err="1"/>
              <a:t>ressources</a:t>
            </a:r>
            <a:endParaRPr lang="en-US" dirty="0"/>
          </a:p>
          <a:p>
            <a:r>
              <a:rPr lang="en-US" dirty="0"/>
              <a:t> ﻿﻿Documenter le </a:t>
            </a:r>
            <a:r>
              <a:rPr lang="en-US" dirty="0" err="1"/>
              <a:t>progrès</a:t>
            </a:r>
            <a:r>
              <a:rPr lang="en-US" dirty="0"/>
              <a:t> et </a:t>
            </a:r>
            <a:r>
              <a:rPr lang="en-US" dirty="0" err="1"/>
              <a:t>plaider</a:t>
            </a:r>
            <a:r>
              <a:rPr lang="en-US" dirty="0"/>
              <a:t> </a:t>
            </a:r>
            <a:r>
              <a:rPr lang="en-US" dirty="0" err="1"/>
              <a:t>en</a:t>
            </a:r>
            <a:r>
              <a:rPr lang="en-US" dirty="0"/>
              <a:t> </a:t>
            </a:r>
            <a:r>
              <a:rPr lang="en-US" dirty="0" err="1"/>
              <a:t>faveur</a:t>
            </a:r>
            <a:r>
              <a:rPr lang="en-US" dirty="0"/>
              <a:t> de </a:t>
            </a:r>
            <a:r>
              <a:rPr lang="en-US" dirty="0" err="1"/>
              <a:t>l'élimination</a:t>
            </a:r>
            <a:r>
              <a:rPr lang="en-US" dirty="0"/>
              <a:t> de la </a:t>
            </a:r>
            <a:r>
              <a:rPr lang="en-US" dirty="0" err="1"/>
              <a:t>rougeole</a:t>
            </a:r>
            <a:r>
              <a:rPr lang="en-US" dirty="0"/>
              <a:t> par le </a:t>
            </a:r>
            <a:r>
              <a:rPr lang="en-US" dirty="0" err="1"/>
              <a:t>biais</a:t>
            </a:r>
            <a:r>
              <a:rPr lang="en-US" dirty="0"/>
              <a:t> des CNV</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72A3D-5A03-6740-888B-8DC57DF5D73D}" type="slidenum">
              <a:rPr kumimoji="0" lang="en-GB"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1623081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Efforts </a:t>
            </a:r>
            <a:r>
              <a:rPr lang="en-US" dirty="0" err="1"/>
              <a:t>continus</a:t>
            </a:r>
            <a:r>
              <a:rPr lang="en-US" dirty="0"/>
              <a:t> pour </a:t>
            </a:r>
            <a:r>
              <a:rPr lang="en-US" dirty="0" err="1"/>
              <a:t>renforcer</a:t>
            </a:r>
            <a:r>
              <a:rPr lang="en-US" dirty="0"/>
              <a:t> les </a:t>
            </a:r>
            <a:r>
              <a:rPr lang="en-US" dirty="0" err="1"/>
              <a:t>activités</a:t>
            </a:r>
            <a:r>
              <a:rPr lang="en-US" dirty="0"/>
              <a:t> de la vaccination </a:t>
            </a:r>
            <a:r>
              <a:rPr lang="en-US" dirty="0" err="1"/>
              <a:t>systématique</a:t>
            </a:r>
            <a:endParaRPr lang="en-US" dirty="0"/>
          </a:p>
          <a:p>
            <a:pPr lvl="1"/>
            <a:r>
              <a:rPr lang="en-US" dirty="0"/>
              <a:t>﻿﻿</a:t>
            </a:r>
            <a:r>
              <a:rPr lang="en-US" dirty="0" err="1"/>
              <a:t>Rattrapage</a:t>
            </a:r>
            <a:r>
              <a:rPr lang="en-US" dirty="0"/>
              <a:t> 0 dose, Relance et </a:t>
            </a:r>
            <a:r>
              <a:rPr lang="en-US" dirty="0" err="1"/>
              <a:t>Renforcement</a:t>
            </a:r>
            <a:endParaRPr lang="en-US" dirty="0"/>
          </a:p>
          <a:p>
            <a:pPr lvl="1"/>
            <a:r>
              <a:rPr lang="en-US" dirty="0" err="1"/>
              <a:t>Renforcer</a:t>
            </a:r>
            <a:r>
              <a:rPr lang="en-US" dirty="0"/>
              <a:t> le </a:t>
            </a:r>
            <a:r>
              <a:rPr lang="en-US" dirty="0" err="1"/>
              <a:t>platforme</a:t>
            </a:r>
            <a:r>
              <a:rPr lang="en-US" dirty="0"/>
              <a:t> de la vaccination </a:t>
            </a:r>
            <a:r>
              <a:rPr lang="en-US" dirty="0" err="1"/>
              <a:t>en</a:t>
            </a:r>
            <a:r>
              <a:rPr lang="en-US" dirty="0"/>
              <a:t> 2ieme </a:t>
            </a:r>
            <a:r>
              <a:rPr lang="en-US" dirty="0" err="1"/>
              <a:t>Année</a:t>
            </a:r>
            <a:r>
              <a:rPr lang="en-US" dirty="0"/>
              <a:t> de Vie pour </a:t>
            </a:r>
            <a:r>
              <a:rPr lang="en-US" dirty="0" err="1"/>
              <a:t>réduire</a:t>
            </a:r>
            <a:r>
              <a:rPr lang="en-US" dirty="0"/>
              <a:t> le </a:t>
            </a:r>
            <a:r>
              <a:rPr lang="en-US" dirty="0" err="1"/>
              <a:t>taux</a:t>
            </a:r>
            <a:r>
              <a:rPr lang="en-US" dirty="0"/>
              <a:t> </a:t>
            </a:r>
            <a:r>
              <a:rPr lang="en-US" dirty="0" err="1"/>
              <a:t>d'abandon</a:t>
            </a:r>
            <a:r>
              <a:rPr lang="en-US" dirty="0"/>
              <a:t> entre VAR1 et VAR2</a:t>
            </a:r>
          </a:p>
          <a:p>
            <a:r>
              <a:rPr lang="en-US" sz="2500" dirty="0"/>
              <a:t>Plaidoyer et </a:t>
            </a:r>
            <a:r>
              <a:rPr lang="en-US" sz="2500" dirty="0" err="1"/>
              <a:t>appui</a:t>
            </a:r>
            <a:r>
              <a:rPr lang="en-US" sz="2500" dirty="0"/>
              <a:t> technique aux pays pour passer de flacons de </a:t>
            </a:r>
            <a:r>
              <a:rPr lang="en-US" sz="2500" dirty="0" err="1"/>
              <a:t>vaccin</a:t>
            </a:r>
            <a:r>
              <a:rPr lang="en-US" dirty="0"/>
              <a:t> VAR/RR de 10 doses à 5 doses pour le service de vaccination </a:t>
            </a:r>
            <a:r>
              <a:rPr lang="en-US" dirty="0" err="1"/>
              <a:t>systématique</a:t>
            </a:r>
            <a:endParaRPr lang="en-US" dirty="0"/>
          </a:p>
          <a:p>
            <a:pPr lvl="1"/>
            <a:r>
              <a:rPr lang="en-US" dirty="0"/>
              <a:t>Déjà dans 12 pays (Botswana, Cabo Verde, Comoros, RDC, Guinea Equatorial, Eritrea, Eswatini, Lesotho, Mauritius, Niger, São Tomé and Principe, Zimbabwe)</a:t>
            </a:r>
          </a:p>
          <a:p>
            <a:r>
              <a:rPr lang="en-US" dirty="0"/>
              <a:t> ﻿﻿</a:t>
            </a:r>
            <a:r>
              <a:rPr lang="en-US" dirty="0" err="1"/>
              <a:t>Appuyer</a:t>
            </a:r>
            <a:r>
              <a:rPr lang="en-US" dirty="0"/>
              <a:t> des AVS </a:t>
            </a:r>
            <a:r>
              <a:rPr lang="en-US" dirty="0" err="1"/>
              <a:t>opportunes</a:t>
            </a:r>
            <a:r>
              <a:rPr lang="en-US" dirty="0"/>
              <a:t> et de </a:t>
            </a:r>
            <a:r>
              <a:rPr lang="en-US" dirty="0" err="1"/>
              <a:t>grande</a:t>
            </a:r>
            <a:r>
              <a:rPr lang="en-US" dirty="0"/>
              <a:t> </a:t>
            </a:r>
            <a:r>
              <a:rPr lang="en-US" dirty="0" err="1"/>
              <a:t>qualité</a:t>
            </a:r>
            <a:endParaRPr lang="en-US" dirty="0"/>
          </a:p>
          <a:p>
            <a:r>
              <a:rPr lang="en-US" dirty="0"/>
              <a:t> ﻿﻿</a:t>
            </a:r>
            <a:r>
              <a:rPr lang="en-US" dirty="0" err="1"/>
              <a:t>Finaliser</a:t>
            </a:r>
            <a:r>
              <a:rPr lang="en-US" dirty="0"/>
              <a:t> les plans de </a:t>
            </a:r>
            <a:r>
              <a:rPr lang="en-US" dirty="0" err="1"/>
              <a:t>préparation</a:t>
            </a:r>
            <a:r>
              <a:rPr lang="en-US" dirty="0"/>
              <a:t> aux </a:t>
            </a:r>
            <a:r>
              <a:rPr lang="en-US" dirty="0" err="1"/>
              <a:t>épidémies</a:t>
            </a:r>
            <a:r>
              <a:rPr lang="en-US" dirty="0"/>
              <a:t> et mobiliser les </a:t>
            </a:r>
            <a:r>
              <a:rPr lang="en-US" dirty="0" err="1"/>
              <a:t>ressources</a:t>
            </a:r>
            <a:endParaRPr lang="en-US" dirty="0"/>
          </a:p>
          <a:p>
            <a:r>
              <a:rPr lang="en-US" dirty="0"/>
              <a:t> ﻿﻿Documenter le </a:t>
            </a:r>
            <a:r>
              <a:rPr lang="en-US" dirty="0" err="1"/>
              <a:t>progrès</a:t>
            </a:r>
            <a:r>
              <a:rPr lang="en-US" dirty="0"/>
              <a:t> et </a:t>
            </a:r>
            <a:r>
              <a:rPr lang="en-US" dirty="0" err="1"/>
              <a:t>plaider</a:t>
            </a:r>
            <a:r>
              <a:rPr lang="en-US" dirty="0"/>
              <a:t> </a:t>
            </a:r>
            <a:r>
              <a:rPr lang="en-US" dirty="0" err="1"/>
              <a:t>en</a:t>
            </a:r>
            <a:r>
              <a:rPr lang="en-US" dirty="0"/>
              <a:t> </a:t>
            </a:r>
            <a:r>
              <a:rPr lang="en-US" dirty="0" err="1"/>
              <a:t>faveur</a:t>
            </a:r>
            <a:r>
              <a:rPr lang="en-US" dirty="0"/>
              <a:t> de </a:t>
            </a:r>
            <a:r>
              <a:rPr lang="en-US" dirty="0" err="1"/>
              <a:t>l'élimination</a:t>
            </a:r>
            <a:r>
              <a:rPr lang="en-US" dirty="0"/>
              <a:t> de la </a:t>
            </a:r>
            <a:r>
              <a:rPr lang="en-US" dirty="0" err="1"/>
              <a:t>rougeole</a:t>
            </a:r>
            <a:r>
              <a:rPr lang="en-US" dirty="0"/>
              <a:t> par le </a:t>
            </a:r>
            <a:r>
              <a:rPr lang="en-US" dirty="0" err="1"/>
              <a:t>biais</a:t>
            </a:r>
            <a:r>
              <a:rPr lang="en-US" dirty="0"/>
              <a:t> des CNV</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72A3D-5A03-6740-888B-8DC57DF5D73D}" type="slidenum">
              <a:rPr kumimoji="0" lang="en-GB"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1104329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Efforts </a:t>
            </a:r>
            <a:r>
              <a:rPr lang="en-US" dirty="0" err="1"/>
              <a:t>continus</a:t>
            </a:r>
            <a:r>
              <a:rPr lang="en-US" dirty="0"/>
              <a:t> pour </a:t>
            </a:r>
            <a:r>
              <a:rPr lang="en-US" dirty="0" err="1"/>
              <a:t>renforcer</a:t>
            </a:r>
            <a:r>
              <a:rPr lang="en-US" dirty="0"/>
              <a:t> les </a:t>
            </a:r>
            <a:r>
              <a:rPr lang="en-US" dirty="0" err="1"/>
              <a:t>activités</a:t>
            </a:r>
            <a:r>
              <a:rPr lang="en-US" dirty="0"/>
              <a:t> de la vaccination </a:t>
            </a:r>
            <a:r>
              <a:rPr lang="en-US" dirty="0" err="1"/>
              <a:t>systématique</a:t>
            </a:r>
            <a:endParaRPr lang="en-US" dirty="0"/>
          </a:p>
          <a:p>
            <a:pPr lvl="1"/>
            <a:r>
              <a:rPr lang="en-US" dirty="0"/>
              <a:t>﻿﻿</a:t>
            </a:r>
            <a:r>
              <a:rPr lang="en-US" dirty="0" err="1"/>
              <a:t>Rattrapage</a:t>
            </a:r>
            <a:r>
              <a:rPr lang="en-US" dirty="0"/>
              <a:t> 0 dose, Relance et </a:t>
            </a:r>
            <a:r>
              <a:rPr lang="en-US" dirty="0" err="1"/>
              <a:t>Renforcement</a:t>
            </a:r>
            <a:endParaRPr lang="en-US" dirty="0"/>
          </a:p>
          <a:p>
            <a:pPr lvl="1"/>
            <a:r>
              <a:rPr lang="en-US" dirty="0" err="1"/>
              <a:t>Renforcer</a:t>
            </a:r>
            <a:r>
              <a:rPr lang="en-US" dirty="0"/>
              <a:t> le </a:t>
            </a:r>
            <a:r>
              <a:rPr lang="en-US" dirty="0" err="1"/>
              <a:t>platforme</a:t>
            </a:r>
            <a:r>
              <a:rPr lang="en-US" dirty="0"/>
              <a:t> de la vaccination </a:t>
            </a:r>
            <a:r>
              <a:rPr lang="en-US" dirty="0" err="1"/>
              <a:t>en</a:t>
            </a:r>
            <a:r>
              <a:rPr lang="en-US" dirty="0"/>
              <a:t> 2ieme </a:t>
            </a:r>
            <a:r>
              <a:rPr lang="en-US" dirty="0" err="1"/>
              <a:t>Année</a:t>
            </a:r>
            <a:r>
              <a:rPr lang="en-US" dirty="0"/>
              <a:t> de Vie pour </a:t>
            </a:r>
            <a:r>
              <a:rPr lang="en-US" dirty="0" err="1"/>
              <a:t>réduire</a:t>
            </a:r>
            <a:r>
              <a:rPr lang="en-US" dirty="0"/>
              <a:t> le </a:t>
            </a:r>
            <a:r>
              <a:rPr lang="en-US" dirty="0" err="1"/>
              <a:t>taux</a:t>
            </a:r>
            <a:r>
              <a:rPr lang="en-US" dirty="0"/>
              <a:t> </a:t>
            </a:r>
            <a:r>
              <a:rPr lang="en-US" dirty="0" err="1"/>
              <a:t>d'abandon</a:t>
            </a:r>
            <a:r>
              <a:rPr lang="en-US" dirty="0"/>
              <a:t> entre VAR1 et VAR2</a:t>
            </a:r>
          </a:p>
          <a:p>
            <a:r>
              <a:rPr lang="en-US" sz="2500" dirty="0"/>
              <a:t>Plaidoyer et </a:t>
            </a:r>
            <a:r>
              <a:rPr lang="en-US" sz="2500" dirty="0" err="1"/>
              <a:t>appui</a:t>
            </a:r>
            <a:r>
              <a:rPr lang="en-US" sz="2500" dirty="0"/>
              <a:t> technique aux pays pour passer de flacons de </a:t>
            </a:r>
            <a:r>
              <a:rPr lang="en-US" sz="2500" dirty="0" err="1"/>
              <a:t>vaccin</a:t>
            </a:r>
            <a:r>
              <a:rPr lang="en-US" dirty="0"/>
              <a:t> VAR/RR de 10 doses à 5 doses pour le service de vaccination </a:t>
            </a:r>
            <a:r>
              <a:rPr lang="en-US" dirty="0" err="1"/>
              <a:t>systématique</a:t>
            </a:r>
            <a:endParaRPr lang="en-US" dirty="0"/>
          </a:p>
          <a:p>
            <a:pPr lvl="1"/>
            <a:r>
              <a:rPr lang="en-US" dirty="0"/>
              <a:t>Déjà dans 12 pays (Botswana, Cabo Verde, Comoros, RDC, Guinea Equatorial, Eritrea, Eswatini, Lesotho, Mauritius, Niger, São Tomé and Principe, Zimbabwe)</a:t>
            </a:r>
          </a:p>
          <a:p>
            <a:r>
              <a:rPr lang="en-US" dirty="0"/>
              <a:t> ﻿﻿</a:t>
            </a:r>
            <a:r>
              <a:rPr lang="en-US" dirty="0" err="1"/>
              <a:t>Appuyer</a:t>
            </a:r>
            <a:r>
              <a:rPr lang="en-US" dirty="0"/>
              <a:t> des AVS </a:t>
            </a:r>
            <a:r>
              <a:rPr lang="en-US" dirty="0" err="1"/>
              <a:t>opportunes</a:t>
            </a:r>
            <a:r>
              <a:rPr lang="en-US" dirty="0"/>
              <a:t> et de </a:t>
            </a:r>
            <a:r>
              <a:rPr lang="en-US" dirty="0" err="1"/>
              <a:t>grande</a:t>
            </a:r>
            <a:r>
              <a:rPr lang="en-US" dirty="0"/>
              <a:t> </a:t>
            </a:r>
            <a:r>
              <a:rPr lang="en-US" dirty="0" err="1"/>
              <a:t>qualité</a:t>
            </a:r>
            <a:endParaRPr lang="en-US" dirty="0"/>
          </a:p>
          <a:p>
            <a:r>
              <a:rPr lang="en-US" dirty="0"/>
              <a:t> ﻿﻿</a:t>
            </a:r>
            <a:r>
              <a:rPr lang="en-US" dirty="0" err="1"/>
              <a:t>Finaliser</a:t>
            </a:r>
            <a:r>
              <a:rPr lang="en-US" dirty="0"/>
              <a:t> les plans de </a:t>
            </a:r>
            <a:r>
              <a:rPr lang="en-US" dirty="0" err="1"/>
              <a:t>préparation</a:t>
            </a:r>
            <a:r>
              <a:rPr lang="en-US" dirty="0"/>
              <a:t> aux </a:t>
            </a:r>
            <a:r>
              <a:rPr lang="en-US" dirty="0" err="1"/>
              <a:t>épidémies</a:t>
            </a:r>
            <a:r>
              <a:rPr lang="en-US" dirty="0"/>
              <a:t> et mobiliser les </a:t>
            </a:r>
            <a:r>
              <a:rPr lang="en-US" dirty="0" err="1"/>
              <a:t>ressources</a:t>
            </a:r>
            <a:endParaRPr lang="en-US" dirty="0"/>
          </a:p>
          <a:p>
            <a:r>
              <a:rPr lang="en-US" dirty="0"/>
              <a:t> ﻿﻿Documenter le </a:t>
            </a:r>
            <a:r>
              <a:rPr lang="en-US" dirty="0" err="1"/>
              <a:t>progrès</a:t>
            </a:r>
            <a:r>
              <a:rPr lang="en-US" dirty="0"/>
              <a:t> et </a:t>
            </a:r>
            <a:r>
              <a:rPr lang="en-US" dirty="0" err="1"/>
              <a:t>plaider</a:t>
            </a:r>
            <a:r>
              <a:rPr lang="en-US" dirty="0"/>
              <a:t> </a:t>
            </a:r>
            <a:r>
              <a:rPr lang="en-US" dirty="0" err="1"/>
              <a:t>en</a:t>
            </a:r>
            <a:r>
              <a:rPr lang="en-US" dirty="0"/>
              <a:t> </a:t>
            </a:r>
            <a:r>
              <a:rPr lang="en-US" dirty="0" err="1"/>
              <a:t>faveur</a:t>
            </a:r>
            <a:r>
              <a:rPr lang="en-US" dirty="0"/>
              <a:t> de </a:t>
            </a:r>
            <a:r>
              <a:rPr lang="en-US" dirty="0" err="1"/>
              <a:t>l'élimination</a:t>
            </a:r>
            <a:r>
              <a:rPr lang="en-US" dirty="0"/>
              <a:t> de la </a:t>
            </a:r>
            <a:r>
              <a:rPr lang="en-US" dirty="0" err="1"/>
              <a:t>rougeole</a:t>
            </a:r>
            <a:r>
              <a:rPr lang="en-US" dirty="0"/>
              <a:t> par le </a:t>
            </a:r>
            <a:r>
              <a:rPr lang="en-US" dirty="0" err="1"/>
              <a:t>biais</a:t>
            </a:r>
            <a:r>
              <a:rPr lang="en-US" dirty="0"/>
              <a:t> des CNV</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72A3D-5A03-6740-888B-8DC57DF5D73D}" type="slidenum">
              <a:rPr kumimoji="0" lang="en-GB"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1245236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t>Appuyons</a:t>
            </a:r>
            <a:r>
              <a:rPr lang="en-US" b="0" dirty="0"/>
              <a:t> sur les </a:t>
            </a:r>
            <a:r>
              <a:rPr lang="fr-FR" altLang="en-US" b="0" dirty="0">
                <a:solidFill>
                  <a:srgbClr val="0070C0"/>
                </a:solidFill>
              </a:rPr>
              <a:t>données des performances de la surveillance de la rougeole pour une meilleure prise de décision en matière de vaccination</a:t>
            </a:r>
            <a:endParaRPr lang="en-US" b="0" dirty="0"/>
          </a:p>
        </p:txBody>
      </p:sp>
      <p:sp>
        <p:nvSpPr>
          <p:cNvPr id="4" name="Slide Number Placeholder 3"/>
          <p:cNvSpPr>
            <a:spLocks noGrp="1"/>
          </p:cNvSpPr>
          <p:nvPr>
            <p:ph type="sldNum" sz="quarter" idx="5"/>
          </p:nvPr>
        </p:nvSpPr>
        <p:spPr/>
        <p:txBody>
          <a:bodyPr/>
          <a:lstStyle/>
          <a:p>
            <a:pPr>
              <a:defRPr/>
            </a:pPr>
            <a:fld id="{CFF72A3D-5A03-6740-888B-8DC57DF5D73D}" type="slidenum">
              <a:rPr lang="en-GB" smtClean="0"/>
              <a:pPr>
                <a:defRPr/>
              </a:pPr>
              <a:t>22</a:t>
            </a:fld>
            <a:endParaRPr lang="en-GB"/>
          </a:p>
        </p:txBody>
      </p:sp>
    </p:spTree>
    <p:extLst>
      <p:ext uri="{BB962C8B-B14F-4D97-AF65-F5344CB8AC3E}">
        <p14:creationId xmlns:p14="http://schemas.microsoft.com/office/powerpoint/2010/main" val="136017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Comparativement</a:t>
            </a:r>
            <a:r>
              <a:rPr lang="en-US" dirty="0"/>
              <a:t> aux </a:t>
            </a:r>
            <a:r>
              <a:rPr lang="en-US" dirty="0" err="1"/>
              <a:t>autres</a:t>
            </a:r>
            <a:r>
              <a:rPr lang="en-US" dirty="0"/>
              <a:t> </a:t>
            </a:r>
            <a:r>
              <a:rPr lang="en-US" dirty="0" err="1"/>
              <a:t>antigenes</a:t>
            </a:r>
            <a:r>
              <a:rPr lang="en-US" dirty="0"/>
              <a:t> la couverture </a:t>
            </a:r>
            <a:r>
              <a:rPr lang="en-US" dirty="0" err="1"/>
              <a:t>vaccinale</a:t>
            </a:r>
            <a:r>
              <a:rPr lang="en-US" dirty="0"/>
              <a:t> au VAR1 </a:t>
            </a:r>
            <a:r>
              <a:rPr lang="en-US" dirty="0" err="1"/>
              <a:t>reste</a:t>
            </a:r>
            <a:r>
              <a:rPr lang="en-US" dirty="0"/>
              <a:t> très </a:t>
            </a:r>
            <a:r>
              <a:rPr lang="en-US" dirty="0" err="1"/>
              <a:t>faible</a:t>
            </a:r>
            <a:r>
              <a:rPr lang="en-US" dirty="0"/>
              <a:t> a environ 64 % </a:t>
            </a:r>
            <a:r>
              <a:rPr lang="en-US" dirty="0" err="1"/>
              <a:t>en</a:t>
            </a:r>
            <a:r>
              <a:rPr lang="en-US" dirty="0"/>
              <a:t> 2023. Ce constat </a:t>
            </a:r>
            <a:r>
              <a:rPr lang="en-US" dirty="0" err="1"/>
              <a:t>est</a:t>
            </a:r>
            <a:r>
              <a:rPr lang="en-US" dirty="0"/>
              <a:t> beaucoup plus </a:t>
            </a:r>
            <a:r>
              <a:rPr lang="en-US" dirty="0" err="1"/>
              <a:t>alarmant</a:t>
            </a:r>
            <a:r>
              <a:rPr lang="en-US" dirty="0"/>
              <a:t> pour la couverture au VAR2 </a:t>
            </a:r>
            <a:r>
              <a:rPr lang="en-US" dirty="0" err="1"/>
              <a:t>estimée</a:t>
            </a:r>
            <a:r>
              <a:rPr lang="en-US" dirty="0"/>
              <a:t> pour la </a:t>
            </a:r>
            <a:r>
              <a:rPr lang="en-US" dirty="0" err="1"/>
              <a:t>même</a:t>
            </a:r>
            <a:r>
              <a:rPr lang="en-US" dirty="0"/>
              <a:t> </a:t>
            </a:r>
            <a:r>
              <a:rPr lang="en-US" dirty="0" err="1"/>
              <a:t>période</a:t>
            </a:r>
            <a:r>
              <a:rPr lang="en-US" dirty="0"/>
              <a:t> à 35%. </a:t>
            </a:r>
          </a:p>
        </p:txBody>
      </p:sp>
      <p:sp>
        <p:nvSpPr>
          <p:cNvPr id="4" name="Slide Number Placeholder 3"/>
          <p:cNvSpPr>
            <a:spLocks noGrp="1"/>
          </p:cNvSpPr>
          <p:nvPr>
            <p:ph type="sldNum" sz="quarter" idx="5"/>
          </p:nvPr>
        </p:nvSpPr>
        <p:spPr/>
        <p:txBody>
          <a:bodyPr/>
          <a:lstStyle/>
          <a:p>
            <a:pPr>
              <a:defRPr/>
            </a:pPr>
            <a:fld id="{CFF72A3D-5A03-6740-888B-8DC57DF5D73D}" type="slidenum">
              <a:rPr lang="en-GB" smtClean="0"/>
              <a:pPr>
                <a:defRPr/>
              </a:pPr>
              <a:t>4</a:t>
            </a:fld>
            <a:endParaRPr lang="en-GB"/>
          </a:p>
        </p:txBody>
      </p:sp>
    </p:spTree>
    <p:extLst>
      <p:ext uri="{BB962C8B-B14F-4D97-AF65-F5344CB8AC3E}">
        <p14:creationId xmlns:p14="http://schemas.microsoft.com/office/powerpoint/2010/main" val="4292586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2F8D72D-9507-1D92-9443-06392379B8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F290DCB-42D0-EE88-4948-5E7E41D38C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Taux d’abandon VAR1 et VAR 2 Wuenic 2023</a:t>
            </a:r>
          </a:p>
        </p:txBody>
      </p:sp>
      <p:sp>
        <p:nvSpPr>
          <p:cNvPr id="22532" name="Slide Number Placeholder 3">
            <a:extLst>
              <a:ext uri="{FF2B5EF4-FFF2-40B4-BE49-F238E27FC236}">
                <a16:creationId xmlns:a16="http://schemas.microsoft.com/office/drawing/2014/main" id="{B7F85105-FFF5-69F4-5198-C2D7614530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FD04282-F0FC-CC47-A49D-2F4F3CA3EA08}" type="slidenum">
              <a:rPr lang="en-GB" altLang="en-US" smtClean="0">
                <a:latin typeface="Poppins" pitchFamily="2" charset="77"/>
              </a:rPr>
              <a:pPr fontAlgn="base">
                <a:spcBef>
                  <a:spcPct val="0"/>
                </a:spcBef>
                <a:spcAft>
                  <a:spcPct val="0"/>
                </a:spcAft>
              </a:pPr>
              <a:t>5</a:t>
            </a:fld>
            <a:endParaRPr lang="en-GB" altLang="en-US">
              <a:latin typeface="Poppins" pitchFamily="2" charset="7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a:t>
            </a:r>
            <a:r>
              <a:rPr lang="en-US" dirty="0" err="1"/>
              <a:t>ce</a:t>
            </a:r>
            <a:r>
              <a:rPr lang="en-US" dirty="0"/>
              <a:t> qui </a:t>
            </a:r>
            <a:r>
              <a:rPr lang="en-US" dirty="0" err="1"/>
              <a:t>concerne</a:t>
            </a:r>
            <a:r>
              <a:rPr lang="en-US" dirty="0"/>
              <a:t> </a:t>
            </a:r>
            <a:r>
              <a:rPr lang="en-US" dirty="0" err="1"/>
              <a:t>l’introduction</a:t>
            </a:r>
            <a:r>
              <a:rPr lang="en-US" dirty="0"/>
              <a:t> du </a:t>
            </a:r>
            <a:r>
              <a:rPr lang="en-US" dirty="0" err="1"/>
              <a:t>vaccin</a:t>
            </a:r>
            <a:r>
              <a:rPr lang="en-US" dirty="0"/>
              <a:t> RR, 05/10 pays (Cameroun, Burundi, STP, Angola et Congo) </a:t>
            </a:r>
            <a:r>
              <a:rPr lang="en-US" dirty="0" err="1"/>
              <a:t>l’ont</a:t>
            </a:r>
            <a:r>
              <a:rPr lang="en-US" dirty="0"/>
              <a:t> </a:t>
            </a:r>
            <a:r>
              <a:rPr lang="en-US" dirty="0" err="1"/>
              <a:t>introduit</a:t>
            </a:r>
            <a:r>
              <a:rPr lang="en-US" dirty="0"/>
              <a:t> dans le PEV de routine </a:t>
            </a:r>
          </a:p>
        </p:txBody>
      </p:sp>
      <p:sp>
        <p:nvSpPr>
          <p:cNvPr id="4" name="Slide Number Placeholder 3"/>
          <p:cNvSpPr>
            <a:spLocks noGrp="1"/>
          </p:cNvSpPr>
          <p:nvPr>
            <p:ph type="sldNum" sz="quarter" idx="5"/>
          </p:nvPr>
        </p:nvSpPr>
        <p:spPr/>
        <p:txBody>
          <a:bodyPr/>
          <a:lstStyle/>
          <a:p>
            <a:pPr>
              <a:defRPr/>
            </a:pPr>
            <a:fld id="{CFF72A3D-5A03-6740-888B-8DC57DF5D73D}" type="slidenum">
              <a:rPr lang="en-GB" smtClean="0"/>
              <a:pPr>
                <a:defRPr/>
              </a:pPr>
              <a:t>6</a:t>
            </a:fld>
            <a:endParaRPr lang="en-GB"/>
          </a:p>
        </p:txBody>
      </p:sp>
    </p:spTree>
    <p:extLst>
      <p:ext uri="{BB962C8B-B14F-4D97-AF65-F5344CB8AC3E}">
        <p14:creationId xmlns:p14="http://schemas.microsoft.com/office/powerpoint/2010/main" val="327542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L’Afrique</a:t>
            </a:r>
            <a:r>
              <a:rPr lang="en-US" dirty="0"/>
              <a:t> </a:t>
            </a:r>
            <a:r>
              <a:rPr lang="en-US" b="0" i="0" dirty="0" err="1">
                <a:solidFill>
                  <a:srgbClr val="BDC1C6"/>
                </a:solidFill>
                <a:effectLst/>
                <a:latin typeface="Arial" panose="020B0604020202020204" pitchFamily="34" charset="0"/>
              </a:rPr>
              <a:t>porte</a:t>
            </a:r>
            <a:r>
              <a:rPr lang="en-US" b="0" i="0" dirty="0">
                <a:solidFill>
                  <a:srgbClr val="BDC1C6"/>
                </a:solidFill>
                <a:effectLst/>
                <a:latin typeface="Arial" panose="020B0604020202020204" pitchFamily="34" charset="0"/>
              </a:rPr>
              <a:t> le </a:t>
            </a:r>
            <a:r>
              <a:rPr lang="en-US" b="0" i="0" dirty="0" err="1">
                <a:solidFill>
                  <a:srgbClr val="BDC1C6"/>
                </a:solidFill>
                <a:effectLst/>
                <a:latin typeface="Arial" panose="020B0604020202020204" pitchFamily="34" charset="0"/>
              </a:rPr>
              <a:t>fardeau</a:t>
            </a:r>
            <a:r>
              <a:rPr lang="en-US" b="0" i="0" dirty="0">
                <a:solidFill>
                  <a:srgbClr val="BDC1C6"/>
                </a:solidFill>
                <a:effectLst/>
                <a:latin typeface="Arial" panose="020B0604020202020204" pitchFamily="34" charset="0"/>
              </a:rPr>
              <a:t> le plus </a:t>
            </a:r>
            <a:r>
              <a:rPr lang="en-US" b="0" i="0" dirty="0" err="1">
                <a:solidFill>
                  <a:srgbClr val="BDC1C6"/>
                </a:solidFill>
                <a:effectLst/>
                <a:latin typeface="Arial" panose="020B0604020202020204" pitchFamily="34" charset="0"/>
              </a:rPr>
              <a:t>lourd</a:t>
            </a:r>
            <a:r>
              <a:rPr lang="en-US" b="0" i="0" dirty="0">
                <a:solidFill>
                  <a:srgbClr val="BDC1C6"/>
                </a:solidFill>
                <a:effectLst/>
                <a:latin typeface="Arial" panose="020B0604020202020204" pitchFamily="34" charset="0"/>
              </a:rPr>
              <a:t> du </a:t>
            </a:r>
            <a:r>
              <a:rPr lang="en-US" b="0" i="0" dirty="0" err="1">
                <a:solidFill>
                  <a:srgbClr val="BDC1C6"/>
                </a:solidFill>
                <a:effectLst/>
                <a:latin typeface="Arial" panose="020B0604020202020204" pitchFamily="34" charset="0"/>
              </a:rPr>
              <a:t>nombre</a:t>
            </a:r>
            <a:r>
              <a:rPr lang="en-US" b="0" i="0" dirty="0">
                <a:solidFill>
                  <a:srgbClr val="BDC1C6"/>
                </a:solidFill>
                <a:effectLst/>
                <a:latin typeface="Arial" panose="020B0604020202020204" pitchFamily="34" charset="0"/>
              </a:rPr>
              <a:t> de </a:t>
            </a:r>
            <a:r>
              <a:rPr lang="en-US" b="0" i="0" dirty="0" err="1">
                <a:solidFill>
                  <a:srgbClr val="BDC1C6"/>
                </a:solidFill>
                <a:effectLst/>
                <a:latin typeface="Arial" panose="020B0604020202020204" pitchFamily="34" charset="0"/>
              </a:rPr>
              <a:t>cas</a:t>
            </a:r>
            <a:r>
              <a:rPr lang="en-US" b="0" i="0" dirty="0">
                <a:solidFill>
                  <a:srgbClr val="BDC1C6"/>
                </a:solidFill>
                <a:effectLst/>
                <a:latin typeface="Arial" panose="020B0604020202020204" pitchFamily="34" charset="0"/>
              </a:rPr>
              <a:t> de </a:t>
            </a:r>
            <a:r>
              <a:rPr lang="en-US" b="0" i="0" dirty="0" err="1">
                <a:solidFill>
                  <a:srgbClr val="BDC1C6"/>
                </a:solidFill>
                <a:effectLst/>
                <a:latin typeface="Arial" panose="020B0604020202020204" pitchFamily="34" charset="0"/>
              </a:rPr>
              <a:t>rougeole</a:t>
            </a:r>
            <a:r>
              <a:rPr lang="en-US" b="0" i="0" dirty="0">
                <a:solidFill>
                  <a:srgbClr val="BDC1C6"/>
                </a:solidFill>
                <a:effectLst/>
                <a:latin typeface="Arial" panose="020B0604020202020204" pitchFamily="34" charset="0"/>
              </a:rPr>
              <a:t> </a:t>
            </a:r>
            <a:r>
              <a:rPr lang="en-US" b="0" i="0" dirty="0" err="1">
                <a:solidFill>
                  <a:srgbClr val="BDC1C6"/>
                </a:solidFill>
                <a:effectLst/>
                <a:latin typeface="Arial" panose="020B0604020202020204" pitchFamily="34" charset="0"/>
              </a:rPr>
              <a:t>depuis</a:t>
            </a:r>
            <a:r>
              <a:rPr lang="en-US" b="0" i="0" dirty="0">
                <a:solidFill>
                  <a:srgbClr val="BDC1C6"/>
                </a:solidFill>
                <a:effectLst/>
                <a:latin typeface="Arial" panose="020B0604020202020204" pitchFamily="34" charset="0"/>
              </a:rPr>
              <a:t> </a:t>
            </a:r>
            <a:r>
              <a:rPr lang="en-US" b="0" i="0" dirty="0" err="1">
                <a:solidFill>
                  <a:srgbClr val="BDC1C6"/>
                </a:solidFill>
                <a:effectLst/>
                <a:latin typeface="Arial" panose="020B0604020202020204" pitchFamily="34" charset="0"/>
              </a:rPr>
              <a:t>une</a:t>
            </a:r>
            <a:r>
              <a:rPr lang="en-US" b="0" i="0" dirty="0">
                <a:solidFill>
                  <a:srgbClr val="BDC1C6"/>
                </a:solidFill>
                <a:effectLst/>
                <a:latin typeface="Arial" panose="020B0604020202020204" pitchFamily="34" charset="0"/>
              </a:rPr>
              <a:t> </a:t>
            </a:r>
            <a:r>
              <a:rPr lang="en-US" b="0" i="0" dirty="0" err="1">
                <a:solidFill>
                  <a:srgbClr val="BDC1C6"/>
                </a:solidFill>
                <a:effectLst/>
                <a:latin typeface="Arial" panose="020B0604020202020204" pitchFamily="34" charset="0"/>
              </a:rPr>
              <a:t>décennie</a:t>
            </a:r>
            <a:r>
              <a:rPr lang="en-US" b="0" i="0" dirty="0">
                <a:solidFill>
                  <a:srgbClr val="BDC1C6"/>
                </a:solidFill>
                <a:effectLst/>
                <a:latin typeface="Arial" panose="020B0604020202020204" pitchFamily="34" charset="0"/>
              </a:rPr>
              <a:t>, nous </a:t>
            </a:r>
            <a:r>
              <a:rPr lang="en-US" b="0" i="0" dirty="0" err="1">
                <a:solidFill>
                  <a:srgbClr val="BDC1C6"/>
                </a:solidFill>
                <a:effectLst/>
                <a:latin typeface="Arial" panose="020B0604020202020204" pitchFamily="34" charset="0"/>
              </a:rPr>
              <a:t>observons</a:t>
            </a:r>
            <a:r>
              <a:rPr lang="en-US" b="0" i="0" dirty="0">
                <a:solidFill>
                  <a:srgbClr val="BDC1C6"/>
                </a:solidFill>
                <a:effectLst/>
                <a:latin typeface="Arial" panose="020B0604020202020204" pitchFamily="34" charset="0"/>
              </a:rPr>
              <a:t> </a:t>
            </a:r>
            <a:r>
              <a:rPr lang="en-US" b="0" i="0" dirty="0" err="1">
                <a:solidFill>
                  <a:srgbClr val="BDC1C6"/>
                </a:solidFill>
                <a:effectLst/>
                <a:latin typeface="Arial" panose="020B0604020202020204" pitchFamily="34" charset="0"/>
              </a:rPr>
              <a:t>une</a:t>
            </a:r>
            <a:r>
              <a:rPr lang="en-US" b="0" i="0" dirty="0">
                <a:solidFill>
                  <a:srgbClr val="BDC1C6"/>
                </a:solidFill>
                <a:effectLst/>
                <a:latin typeface="Arial" panose="020B0604020202020204" pitchFamily="34" charset="0"/>
              </a:rPr>
              <a:t> recrudescence des </a:t>
            </a:r>
            <a:r>
              <a:rPr lang="en-US" b="0" i="0" dirty="0" err="1">
                <a:solidFill>
                  <a:srgbClr val="BDC1C6"/>
                </a:solidFill>
                <a:effectLst/>
                <a:latin typeface="Arial" panose="020B0604020202020204" pitchFamily="34" charset="0"/>
              </a:rPr>
              <a:t>cas</a:t>
            </a:r>
            <a:r>
              <a:rPr lang="en-US" b="0" i="0" dirty="0">
                <a:solidFill>
                  <a:srgbClr val="BDC1C6"/>
                </a:solidFill>
                <a:effectLst/>
                <a:latin typeface="Arial" panose="020B0604020202020204" pitchFamily="34" charset="0"/>
              </a:rPr>
              <a:t> pour </a:t>
            </a:r>
            <a:r>
              <a:rPr lang="en-US" b="0" i="0" dirty="0" err="1">
                <a:solidFill>
                  <a:srgbClr val="BDC1C6"/>
                </a:solidFill>
                <a:effectLst/>
                <a:latin typeface="Arial" panose="020B0604020202020204" pitchFamily="34" charset="0"/>
              </a:rPr>
              <a:t>l’année</a:t>
            </a:r>
            <a:r>
              <a:rPr lang="en-US" b="0" i="0" dirty="0">
                <a:solidFill>
                  <a:srgbClr val="BDC1C6"/>
                </a:solidFill>
                <a:effectLst/>
                <a:latin typeface="Arial" panose="020B0604020202020204" pitchFamily="34" charset="0"/>
              </a:rPr>
              <a:t> 2019 au </a:t>
            </a:r>
            <a:r>
              <a:rPr lang="en-US" b="0" i="0" dirty="0" err="1">
                <a:solidFill>
                  <a:srgbClr val="BDC1C6"/>
                </a:solidFill>
                <a:effectLst/>
                <a:latin typeface="Arial" panose="020B0604020202020204" pitchFamily="34" charset="0"/>
              </a:rPr>
              <a:t>niveau</a:t>
            </a:r>
            <a:r>
              <a:rPr lang="en-US" b="0" i="0" dirty="0">
                <a:solidFill>
                  <a:srgbClr val="BDC1C6"/>
                </a:solidFill>
                <a:effectLst/>
                <a:latin typeface="Arial" panose="020B0604020202020204" pitchFamily="34" charset="0"/>
              </a:rPr>
              <a:t> Mondial.</a:t>
            </a:r>
            <a:endParaRPr lang="en-US" dirty="0"/>
          </a:p>
        </p:txBody>
      </p:sp>
      <p:sp>
        <p:nvSpPr>
          <p:cNvPr id="4" name="Slide Number Placeholder 3"/>
          <p:cNvSpPr>
            <a:spLocks noGrp="1"/>
          </p:cNvSpPr>
          <p:nvPr>
            <p:ph type="sldNum" sz="quarter" idx="5"/>
          </p:nvPr>
        </p:nvSpPr>
        <p:spPr/>
        <p:txBody>
          <a:bodyPr/>
          <a:lstStyle/>
          <a:p>
            <a:pPr>
              <a:defRPr/>
            </a:pPr>
            <a:fld id="{CFF72A3D-5A03-6740-888B-8DC57DF5D73D}" type="slidenum">
              <a:rPr lang="en-GB" smtClean="0"/>
              <a:pPr>
                <a:defRPr/>
              </a:pPr>
              <a:t>8</a:t>
            </a:fld>
            <a:endParaRPr lang="en-GB"/>
          </a:p>
        </p:txBody>
      </p:sp>
    </p:spTree>
    <p:extLst>
      <p:ext uri="{BB962C8B-B14F-4D97-AF65-F5344CB8AC3E}">
        <p14:creationId xmlns:p14="http://schemas.microsoft.com/office/powerpoint/2010/main" val="3367207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50BA5E6-8920-6B11-9C42-BC92DECDAA7A}"/>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4C187F8-6CEF-2391-51BC-D92177F4D574}"/>
              </a:ext>
            </a:extLst>
          </p:cNvPr>
          <p:cNvSpPr>
            <a:spLocks noGrp="1"/>
          </p:cNvSpPr>
          <p:nvPr>
            <p:ph type="body" idx="1"/>
          </p:nvPr>
        </p:nvSpPr>
        <p:spPr/>
        <p:txBody>
          <a:bodyPr/>
          <a:lstStyle/>
          <a:p>
            <a:pPr eaLnBrk="1" hangingPunct="1">
              <a:defRPr/>
            </a:pPr>
            <a:r>
              <a:rPr lang="en-US" dirty="0" err="1">
                <a:latin typeface="+mn-lt"/>
              </a:rPr>
              <a:t>L’année</a:t>
            </a:r>
            <a:r>
              <a:rPr lang="en-US" dirty="0">
                <a:latin typeface="+mn-lt"/>
              </a:rPr>
              <a:t> 2023 a </a:t>
            </a:r>
            <a:r>
              <a:rPr lang="en-US" dirty="0" err="1">
                <a:latin typeface="+mn-lt"/>
              </a:rPr>
              <a:t>observé</a:t>
            </a:r>
            <a:r>
              <a:rPr lang="en-US" dirty="0">
                <a:latin typeface="+mn-lt"/>
              </a:rPr>
              <a:t> </a:t>
            </a:r>
            <a:r>
              <a:rPr lang="en-US" dirty="0" err="1">
                <a:latin typeface="+mn-lt"/>
              </a:rPr>
              <a:t>l’incidence</a:t>
            </a:r>
            <a:r>
              <a:rPr lang="en-US" dirty="0">
                <a:latin typeface="+mn-lt"/>
              </a:rPr>
              <a:t> la plus </a:t>
            </a:r>
            <a:r>
              <a:rPr lang="en-US" dirty="0" err="1">
                <a:latin typeface="+mn-lt"/>
              </a:rPr>
              <a:t>élevée</a:t>
            </a:r>
            <a:r>
              <a:rPr lang="en-US" dirty="0">
                <a:latin typeface="+mn-lt"/>
              </a:rPr>
              <a:t> avec  environ </a:t>
            </a:r>
            <a:r>
              <a:rPr lang="en-US" sz="1200" b="0" i="0" u="none" strike="noStrike" dirty="0">
                <a:solidFill>
                  <a:schemeClr val="tx1"/>
                </a:solidFill>
                <a:effectLst/>
                <a:latin typeface="Calibri" panose="020F0502020204030204" pitchFamily="34" charset="0"/>
              </a:rPr>
              <a:t>191 </a:t>
            </a:r>
            <a:r>
              <a:rPr lang="en-US" sz="1200" b="0" i="0" u="none" strike="noStrike" dirty="0" err="1">
                <a:solidFill>
                  <a:schemeClr val="tx1"/>
                </a:solidFill>
                <a:effectLst/>
                <a:latin typeface="Calibri" panose="020F0502020204030204" pitchFamily="34" charset="0"/>
              </a:rPr>
              <a:t>cas</a:t>
            </a:r>
            <a:r>
              <a:rPr lang="en-US" sz="1200" b="0" i="0" u="none" strike="noStrike" dirty="0">
                <a:solidFill>
                  <a:schemeClr val="tx1"/>
                </a:solidFill>
                <a:effectLst/>
                <a:latin typeface="Calibri" panose="020F0502020204030204" pitchFamily="34" charset="0"/>
              </a:rPr>
              <a:t> de </a:t>
            </a:r>
            <a:r>
              <a:rPr lang="en-US" sz="1200" b="1" i="0" u="none" strike="noStrike" dirty="0" err="1">
                <a:solidFill>
                  <a:srgbClr val="000000"/>
                </a:solidFill>
                <a:effectLst/>
                <a:latin typeface="Calibri" panose="020F0502020204030204" pitchFamily="34" charset="0"/>
              </a:rPr>
              <a:t>rougeole</a:t>
            </a:r>
            <a:r>
              <a:rPr lang="en-US" sz="1200" b="1" i="0" u="none" strike="noStrike" dirty="0">
                <a:solidFill>
                  <a:srgbClr val="000000"/>
                </a:solidFill>
                <a:effectLst/>
                <a:latin typeface="Calibri" panose="020F0502020204030204" pitchFamily="34" charset="0"/>
              </a:rPr>
              <a:t> </a:t>
            </a:r>
            <a:r>
              <a:rPr lang="en-US" sz="1200" b="1" i="0" u="none" strike="noStrike" dirty="0" err="1">
                <a:solidFill>
                  <a:srgbClr val="000000"/>
                </a:solidFill>
                <a:effectLst/>
                <a:latin typeface="Calibri" panose="020F0502020204030204" pitchFamily="34" charset="0"/>
              </a:rPr>
              <a:t>confirmée</a:t>
            </a:r>
            <a:r>
              <a:rPr lang="en-US" sz="1200" b="1" i="0" u="none" strike="noStrike" dirty="0">
                <a:solidFill>
                  <a:srgbClr val="000000"/>
                </a:solidFill>
                <a:effectLst/>
                <a:latin typeface="Calibri" panose="020F0502020204030204" pitchFamily="34" charset="0"/>
              </a:rPr>
              <a:t> par million </a:t>
            </a:r>
            <a:r>
              <a:rPr lang="en-US" sz="1200" b="1" i="0" u="none" strike="noStrike" dirty="0" err="1">
                <a:solidFill>
                  <a:srgbClr val="000000"/>
                </a:solidFill>
                <a:effectLst/>
                <a:latin typeface="Calibri" panose="020F0502020204030204" pitchFamily="34" charset="0"/>
              </a:rPr>
              <a:t>d’hbt</a:t>
            </a:r>
            <a:r>
              <a:rPr lang="en-US" sz="1200" b="1"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Soit</a:t>
            </a:r>
            <a:r>
              <a:rPr lang="en-US" sz="1200" b="0" i="0" u="none" strike="noStrike" dirty="0">
                <a:solidFill>
                  <a:srgbClr val="000000"/>
                </a:solidFill>
                <a:effectLst/>
                <a:latin typeface="Calibri" panose="020F0502020204030204" pitchFamily="34" charset="0"/>
              </a:rPr>
              <a:t> environ  4x </a:t>
            </a:r>
            <a:r>
              <a:rPr lang="en-US" sz="1200" b="0" i="0" u="none" strike="noStrike" dirty="0" err="1">
                <a:solidFill>
                  <a:srgbClr val="000000"/>
                </a:solidFill>
                <a:effectLst/>
                <a:latin typeface="Calibri" panose="020F0502020204030204" pitchFamily="34" charset="0"/>
              </a:rPr>
              <a:t>l’incidence</a:t>
            </a:r>
            <a:r>
              <a:rPr lang="en-US" sz="1200" b="0" i="0" u="none" strike="noStrike" dirty="0">
                <a:solidFill>
                  <a:srgbClr val="000000"/>
                </a:solidFill>
                <a:effectLst/>
                <a:latin typeface="Calibri" panose="020F0502020204030204" pitchFamily="34" charset="0"/>
              </a:rPr>
              <a:t> de </a:t>
            </a:r>
            <a:r>
              <a:rPr lang="en-US" sz="1200" b="0" i="0" u="none" strike="noStrike" dirty="0" err="1">
                <a:solidFill>
                  <a:srgbClr val="000000"/>
                </a:solidFill>
                <a:effectLst/>
                <a:latin typeface="Calibri" panose="020F0502020204030204" pitchFamily="34" charset="0"/>
              </a:rPr>
              <a:t>l’année</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précédente</a:t>
            </a:r>
            <a:r>
              <a:rPr lang="en-US" sz="1200" b="0" i="0" u="none" strike="noStrike" dirty="0">
                <a:solidFill>
                  <a:srgbClr val="000000"/>
                </a:solidFill>
                <a:effectLst/>
                <a:latin typeface="Calibri" panose="020F0502020204030204" pitchFamily="34" charset="0"/>
              </a:rPr>
              <a:t>.</a:t>
            </a:r>
            <a:endParaRPr lang="en-US" b="0" dirty="0">
              <a:latin typeface="+mn-lt"/>
            </a:endParaRPr>
          </a:p>
          <a:p>
            <a:pPr eaLnBrk="1" hangingPunct="1">
              <a:defRPr/>
            </a:pPr>
            <a:endParaRPr lang="en-US" b="1" i="1" dirty="0">
              <a:latin typeface="+mn-lt"/>
            </a:endParaRPr>
          </a:p>
          <a:p>
            <a:pPr eaLnBrk="1" hangingPunct="1">
              <a:defRPr/>
            </a:pPr>
            <a:endParaRPr lang="en-US" dirty="0"/>
          </a:p>
        </p:txBody>
      </p:sp>
      <p:sp>
        <p:nvSpPr>
          <p:cNvPr id="27652" name="Slide Number Placeholder 3">
            <a:extLst>
              <a:ext uri="{FF2B5EF4-FFF2-40B4-BE49-F238E27FC236}">
                <a16:creationId xmlns:a16="http://schemas.microsoft.com/office/drawing/2014/main" id="{979114A3-3828-F2E1-5C92-C0A2488D95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FC80BE8-7507-B341-8CEE-977747E4EAAF}" type="slidenum">
              <a:rPr lang="en-US" altLang="en-US" smtClean="0">
                <a:latin typeface="Poppins" pitchFamily="2" charset="77"/>
              </a:rPr>
              <a:pPr fontAlgn="base">
                <a:spcBef>
                  <a:spcPct val="0"/>
                </a:spcBef>
                <a:spcAft>
                  <a:spcPct val="0"/>
                </a:spcAft>
              </a:pPr>
              <a:t>10</a:t>
            </a:fld>
            <a:endParaRPr lang="en-US" altLang="en-US">
              <a:latin typeface="Poppins" pitchFamily="2" charset="7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RCA,, le Tchad, le Congo, et le Gabon </a:t>
            </a:r>
            <a:r>
              <a:rPr lang="en-US" dirty="0" err="1"/>
              <a:t>sont</a:t>
            </a:r>
            <a:r>
              <a:rPr lang="en-US" dirty="0"/>
              <a:t> les pays qui </a:t>
            </a:r>
            <a:r>
              <a:rPr lang="en-US" dirty="0" err="1"/>
              <a:t>confirment</a:t>
            </a:r>
            <a:r>
              <a:rPr lang="en-US" dirty="0"/>
              <a:t> le </a:t>
            </a:r>
            <a:r>
              <a:rPr lang="en-US" dirty="0" err="1"/>
              <a:t>moins</a:t>
            </a:r>
            <a:r>
              <a:rPr lang="en-US" dirty="0"/>
              <a:t> de </a:t>
            </a:r>
            <a:r>
              <a:rPr lang="en-US" dirty="0" err="1"/>
              <a:t>cas</a:t>
            </a:r>
            <a:r>
              <a:rPr lang="en-US" dirty="0"/>
              <a:t> de </a:t>
            </a:r>
            <a:r>
              <a:rPr lang="en-US" dirty="0" err="1"/>
              <a:t>rougeole</a:t>
            </a:r>
            <a:r>
              <a:rPr lang="en-US" dirty="0"/>
              <a:t> par lien </a:t>
            </a:r>
            <a:r>
              <a:rPr lang="en-US" dirty="0" err="1"/>
              <a:t>épidémiolgique</a:t>
            </a:r>
            <a:endParaRPr lang="en-US" dirty="0"/>
          </a:p>
        </p:txBody>
      </p:sp>
      <p:sp>
        <p:nvSpPr>
          <p:cNvPr id="4" name="Slide Number Placeholder 3"/>
          <p:cNvSpPr>
            <a:spLocks noGrp="1"/>
          </p:cNvSpPr>
          <p:nvPr>
            <p:ph type="sldNum" sz="quarter" idx="5"/>
          </p:nvPr>
        </p:nvSpPr>
        <p:spPr/>
        <p:txBody>
          <a:bodyPr/>
          <a:lstStyle/>
          <a:p>
            <a:pPr>
              <a:defRPr/>
            </a:pPr>
            <a:fld id="{CFF72A3D-5A03-6740-888B-8DC57DF5D73D}" type="slidenum">
              <a:rPr lang="en-GB" smtClean="0"/>
              <a:pPr>
                <a:defRPr/>
              </a:pPr>
              <a:t>11</a:t>
            </a:fld>
            <a:endParaRPr lang="en-GB"/>
          </a:p>
        </p:txBody>
      </p:sp>
    </p:spTree>
    <p:extLst>
      <p:ext uri="{BB962C8B-B14F-4D97-AF65-F5344CB8AC3E}">
        <p14:creationId xmlns:p14="http://schemas.microsoft.com/office/powerpoint/2010/main" val="64174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0C367C8-912D-E616-A602-203E09239F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3F522BB0-13BF-061E-C019-42F62C6F86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32772" name="Slide Number Placeholder 3">
            <a:extLst>
              <a:ext uri="{FF2B5EF4-FFF2-40B4-BE49-F238E27FC236}">
                <a16:creationId xmlns:a16="http://schemas.microsoft.com/office/drawing/2014/main" id="{A1D78467-9E37-8A98-69E3-4FF138E25A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0DFA232-3D81-4242-B2DD-0F70D0720A41}" type="slidenum">
              <a:rPr lang="en-GB" altLang="en-US" smtClean="0">
                <a:latin typeface="Poppins" pitchFamily="2" charset="77"/>
              </a:rPr>
              <a:pPr fontAlgn="base">
                <a:spcBef>
                  <a:spcPct val="0"/>
                </a:spcBef>
                <a:spcAft>
                  <a:spcPct val="0"/>
                </a:spcAft>
              </a:pPr>
              <a:t>12</a:t>
            </a:fld>
            <a:endParaRPr lang="en-GB" altLang="en-US">
              <a:latin typeface="Poppins" pitchFamily="2" charset="7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Il </a:t>
            </a:r>
            <a:r>
              <a:rPr lang="en-US" sz="1200" dirty="0" err="1"/>
              <a:t>est</a:t>
            </a:r>
            <a:r>
              <a:rPr lang="en-US" sz="1200" dirty="0"/>
              <a:t> à noter que les </a:t>
            </a:r>
            <a:r>
              <a:rPr lang="en-US" sz="1200" dirty="0" err="1"/>
              <a:t>taux</a:t>
            </a:r>
            <a:r>
              <a:rPr lang="en-US" sz="1200" dirty="0"/>
              <a:t> </a:t>
            </a:r>
            <a:r>
              <a:rPr lang="en-US" sz="1200" dirty="0" err="1"/>
              <a:t>d’incidence</a:t>
            </a:r>
            <a:r>
              <a:rPr lang="en-US" sz="1200" dirty="0"/>
              <a:t> </a:t>
            </a:r>
            <a:r>
              <a:rPr lang="en-US" sz="1200" dirty="0" err="1"/>
              <a:t>calculés</a:t>
            </a:r>
            <a:r>
              <a:rPr lang="en-US" sz="1200" dirty="0"/>
              <a:t> </a:t>
            </a:r>
            <a:r>
              <a:rPr lang="en-US" sz="1200" dirty="0" err="1"/>
              <a:t>sont</a:t>
            </a:r>
            <a:r>
              <a:rPr lang="en-US" sz="1200" dirty="0"/>
              <a:t> brutes et non </a:t>
            </a:r>
            <a:r>
              <a:rPr lang="en-US" sz="1200" dirty="0" err="1"/>
              <a:t>standardisés</a:t>
            </a:r>
            <a:endParaRPr lang="en-US" sz="1200" dirty="0"/>
          </a:p>
          <a:p>
            <a:endParaRPr lang="en-US" dirty="0"/>
          </a:p>
        </p:txBody>
      </p:sp>
      <p:sp>
        <p:nvSpPr>
          <p:cNvPr id="4" name="Slide Number Placeholder 3"/>
          <p:cNvSpPr>
            <a:spLocks noGrp="1"/>
          </p:cNvSpPr>
          <p:nvPr>
            <p:ph type="sldNum" sz="quarter" idx="5"/>
          </p:nvPr>
        </p:nvSpPr>
        <p:spPr/>
        <p:txBody>
          <a:bodyPr/>
          <a:lstStyle/>
          <a:p>
            <a:pPr>
              <a:defRPr/>
            </a:pPr>
            <a:fld id="{CFF72A3D-5A03-6740-888B-8DC57DF5D73D}" type="slidenum">
              <a:rPr lang="en-GB" smtClean="0"/>
              <a:pPr>
                <a:defRPr/>
              </a:pPr>
              <a:t>13</a:t>
            </a:fld>
            <a:endParaRPr lang="en-GB"/>
          </a:p>
        </p:txBody>
      </p:sp>
    </p:spTree>
    <p:extLst>
      <p:ext uri="{BB962C8B-B14F-4D97-AF65-F5344CB8AC3E}">
        <p14:creationId xmlns:p14="http://schemas.microsoft.com/office/powerpoint/2010/main" val="588665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871094-AD1B-F576-2964-DE82E1892060}"/>
              </a:ext>
            </a:extLst>
          </p:cNvPr>
          <p:cNvSpPr/>
          <p:nvPr userDrawn="1"/>
        </p:nvSpPr>
        <p:spPr>
          <a:xfrm>
            <a:off x="-50800" y="-19050"/>
            <a:ext cx="2528888" cy="6896100"/>
          </a:xfrm>
          <a:prstGeom prst="rect">
            <a:avLst/>
          </a:prstGeom>
          <a:gradFill flip="none" rotWithShape="1">
            <a:gsLst>
              <a:gs pos="87000">
                <a:schemeClr val="bg1">
                  <a:lumMod val="97000"/>
                  <a:lumOff val="3000"/>
                </a:schemeClr>
              </a:gs>
              <a:gs pos="100000">
                <a:srgbClr val="336C9C"/>
              </a:gs>
              <a:gs pos="99000">
                <a:srgbClr val="2B527F"/>
              </a:gs>
              <a:gs pos="0">
                <a:srgbClr val="3A85B9"/>
              </a:gs>
              <a:gs pos="61000">
                <a:srgbClr val="2B527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Roboto Medium" panose="02000000000000000000" pitchFamily="2" charset="0"/>
              <a:ea typeface="Roboto Medium" panose="02000000000000000000" pitchFamily="2" charset="0"/>
            </a:endParaRPr>
          </a:p>
        </p:txBody>
      </p:sp>
      <p:pic>
        <p:nvPicPr>
          <p:cNvPr id="5" name="Picture 10" descr="A logo with text on it&#10;&#10;Description automatically generated">
            <a:extLst>
              <a:ext uri="{FF2B5EF4-FFF2-40B4-BE49-F238E27FC236}">
                <a16:creationId xmlns:a16="http://schemas.microsoft.com/office/drawing/2014/main" id="{B059137D-B88C-2EFA-956C-C4C8CFAFE5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83763" y="5389563"/>
            <a:ext cx="2328862"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extLst>
              <a:ext uri="{FF2B5EF4-FFF2-40B4-BE49-F238E27FC236}">
                <a16:creationId xmlns:a16="http://schemas.microsoft.com/office/drawing/2014/main" id="{7DC1CCBA-B617-8838-3881-EBC78A846FD4}"/>
              </a:ext>
            </a:extLst>
          </p:cNvPr>
          <p:cNvPicPr>
            <a:picLocks noChangeAspect="1"/>
          </p:cNvPicPr>
          <p:nvPr userDrawn="1"/>
        </p:nvPicPr>
        <p:blipFill>
          <a:blip r:embed="rId3">
            <a:alphaModFix amt="20000"/>
          </a:blip>
          <a:stretch>
            <a:fillRect/>
          </a:stretch>
        </p:blipFill>
        <p:spPr>
          <a:xfrm>
            <a:off x="2478731" y="0"/>
            <a:ext cx="12575739" cy="6877739"/>
          </a:xfrm>
          <a:prstGeom prst="rect">
            <a:avLst/>
          </a:prstGeom>
          <a:effectLst>
            <a:outerShdw dist="50800" dir="300000" sx="1000" sy="1000" algn="ctr" rotWithShape="0">
              <a:schemeClr val="tx1"/>
            </a:outerShdw>
            <a:reflection endPos="0" dist="50800" dir="5400000" sy="-100000" algn="bl" rotWithShape="0"/>
          </a:effectLst>
        </p:spPr>
      </p:pic>
      <p:pic>
        <p:nvPicPr>
          <p:cNvPr id="7" name="Picture 3" descr="A black and white map&#10;&#10;Description automatically generated">
            <a:extLst>
              <a:ext uri="{FF2B5EF4-FFF2-40B4-BE49-F238E27FC236}">
                <a16:creationId xmlns:a16="http://schemas.microsoft.com/office/drawing/2014/main" id="{450AC6CF-1034-98E7-ADD1-5542E279531B}"/>
              </a:ext>
            </a:extLst>
          </p:cNvPr>
          <p:cNvPicPr>
            <a:picLocks noChangeAspect="1"/>
          </p:cNvPicPr>
          <p:nvPr userDrawn="1"/>
        </p:nvPicPr>
        <p:blipFill rotWithShape="1">
          <a:blip r:embed="rId4"/>
          <a:srcRect l="19036" r="13438"/>
          <a:stretch/>
        </p:blipFill>
        <p:spPr>
          <a:xfrm>
            <a:off x="41275" y="125413"/>
            <a:ext cx="1824038" cy="2949575"/>
          </a:xfrm>
          <a:prstGeom prst="rect">
            <a:avLst/>
          </a:prstGeom>
          <a:effectLst>
            <a:outerShdw blurRad="50800" dist="50800" dir="5400000" algn="ctr" rotWithShape="0">
              <a:srgbClr val="000000"/>
            </a:outerShdw>
          </a:effectLst>
        </p:spPr>
      </p:pic>
      <p:sp>
        <p:nvSpPr>
          <p:cNvPr id="2" name="Title 1"/>
          <p:cNvSpPr>
            <a:spLocks noGrp="1"/>
          </p:cNvSpPr>
          <p:nvPr>
            <p:ph type="ctrTitle"/>
          </p:nvPr>
        </p:nvSpPr>
        <p:spPr>
          <a:xfrm>
            <a:off x="2478731" y="805326"/>
            <a:ext cx="8760438" cy="2269939"/>
          </a:xfrm>
        </p:spPr>
        <p:txBody>
          <a:bodyPr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3400" b="1" i="0">
                <a:solidFill>
                  <a:schemeClr val="accent1">
                    <a:lumMod val="75000"/>
                  </a:schemeClr>
                </a:solidFill>
                <a:latin typeface="Roboto Condensed" panose="02000000000000000000" pitchFamily="2" charset="0"/>
                <a:ea typeface="Roboto Condensed" panose="02000000000000000000" pitchFamily="2" charset="0"/>
              </a:defRPr>
            </a:lvl1pPr>
          </a:lstStyle>
          <a:p>
            <a:r>
              <a:rPr lang="fr-FR"/>
              <a:t>Modifiez le style du titre</a:t>
            </a:r>
            <a:endParaRPr lang="en-US" dirty="0"/>
          </a:p>
        </p:txBody>
      </p:sp>
      <p:sp>
        <p:nvSpPr>
          <p:cNvPr id="3" name="Subtitle 2"/>
          <p:cNvSpPr>
            <a:spLocks noGrp="1"/>
          </p:cNvSpPr>
          <p:nvPr>
            <p:ph type="subTitle" idx="1"/>
          </p:nvPr>
        </p:nvSpPr>
        <p:spPr>
          <a:xfrm>
            <a:off x="2478731" y="3292840"/>
            <a:ext cx="9144000" cy="2546805"/>
          </a:xfrm>
        </p:spPr>
        <p:txBody>
          <a:bodyPr/>
          <a:lstStyle>
            <a:lvl1pPr marL="0" indent="0" algn="l">
              <a:buNone/>
              <a:defRPr sz="2400">
                <a:solidFill>
                  <a:srgbClr val="2D5497"/>
                </a:solidFill>
                <a:latin typeface="Roboto Medium" panose="02000000000000000000" pitchFamily="2" charset="0"/>
                <a:ea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8" name="Text Placeholder 2"/>
          <p:cNvSpPr>
            <a:spLocks noGrp="1"/>
          </p:cNvSpPr>
          <p:nvPr>
            <p:ph type="body" idx="13"/>
          </p:nvPr>
        </p:nvSpPr>
        <p:spPr>
          <a:xfrm>
            <a:off x="2478731" y="6052674"/>
            <a:ext cx="9144000" cy="515153"/>
          </a:xfrm>
        </p:spPr>
        <p:txBody>
          <a:bodyPr>
            <a:normAutofit/>
          </a:bodyPr>
          <a:lstStyle>
            <a:lvl1pPr marL="0" indent="0">
              <a:buNone/>
              <a:defRPr sz="1300" b="1" i="1">
                <a:solidFill>
                  <a:srgbClr val="C00000"/>
                </a:solidFill>
                <a:latin typeface="Aptos" panose="020B0004020202020204" pitchFamily="34" charset="0"/>
                <a:ea typeface="Roboto Condensed" panose="02000000000000000000" pitchFamily="2" charset="0"/>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9" name="Footer Placeholder 4">
            <a:extLst>
              <a:ext uri="{FF2B5EF4-FFF2-40B4-BE49-F238E27FC236}">
                <a16:creationId xmlns:a16="http://schemas.microsoft.com/office/drawing/2014/main" id="{40188157-219B-701C-CF2B-18FCBE3C2AE0}"/>
              </a:ext>
            </a:extLst>
          </p:cNvPr>
          <p:cNvSpPr>
            <a:spLocks noGrp="1"/>
          </p:cNvSpPr>
          <p:nvPr>
            <p:ph type="ftr" sz="quarter" idx="14"/>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p>
        </p:txBody>
      </p:sp>
      <p:sp>
        <p:nvSpPr>
          <p:cNvPr id="10" name="Slide Number Placeholder 5">
            <a:extLst>
              <a:ext uri="{FF2B5EF4-FFF2-40B4-BE49-F238E27FC236}">
                <a16:creationId xmlns:a16="http://schemas.microsoft.com/office/drawing/2014/main" id="{A4DA26FF-55B6-908D-7B12-6DDB39AF46BD}"/>
              </a:ext>
            </a:extLst>
          </p:cNvPr>
          <p:cNvSpPr>
            <a:spLocks noGrp="1"/>
          </p:cNvSpPr>
          <p:nvPr>
            <p:ph type="sldNum" sz="quarter" idx="15"/>
          </p:nvPr>
        </p:nvSpPr>
        <p:spPr/>
        <p:txBody>
          <a:bodyPr/>
          <a:lstStyle>
            <a:lvl1pPr>
              <a:defRPr/>
            </a:lvl1pPr>
          </a:lstStyle>
          <a:p>
            <a:pPr>
              <a:defRPr/>
            </a:pPr>
            <a:fld id="{EF7E549F-E5AD-8142-B658-BFEEDF8EEF2D}" type="slidenum">
              <a:rPr lang="en-GB"/>
              <a:pPr>
                <a:defRPr/>
              </a:pPr>
              <a:t>‹#›</a:t>
            </a:fld>
            <a:endParaRPr lang="en-GB"/>
          </a:p>
        </p:txBody>
      </p:sp>
    </p:spTree>
    <p:extLst>
      <p:ext uri="{BB962C8B-B14F-4D97-AF65-F5344CB8AC3E}">
        <p14:creationId xmlns:p14="http://schemas.microsoft.com/office/powerpoint/2010/main" val="1954384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1">
                <a:solidFill>
                  <a:schemeClr val="tx1">
                    <a:tint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FAE3BDE5-8050-9403-08F5-5ABD1486951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b="0" i="0">
                <a:latin typeface="Poppins" pitchFamily="2" charset="77"/>
              </a:defRPr>
            </a:lvl1pPr>
          </a:lstStyle>
          <a:p>
            <a:pPr>
              <a:defRPr/>
            </a:pPr>
            <a:endParaRPr lang="en-GB"/>
          </a:p>
        </p:txBody>
      </p:sp>
      <p:sp>
        <p:nvSpPr>
          <p:cNvPr id="5" name="Footer Placeholder 4">
            <a:extLst>
              <a:ext uri="{FF2B5EF4-FFF2-40B4-BE49-F238E27FC236}">
                <a16:creationId xmlns:a16="http://schemas.microsoft.com/office/drawing/2014/main" id="{24C7DE3B-04F2-6527-A1F5-162B6732AE80}"/>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b="0" i="0">
                <a:latin typeface="Poppins" pitchFamily="2" charset="77"/>
              </a:defRPr>
            </a:lvl1pPr>
          </a:lstStyle>
          <a:p>
            <a:pPr>
              <a:defRPr/>
            </a:pPr>
            <a:endParaRPr lang="en-GB"/>
          </a:p>
        </p:txBody>
      </p:sp>
      <p:sp>
        <p:nvSpPr>
          <p:cNvPr id="6" name="Slide Number Placeholder 5">
            <a:extLst>
              <a:ext uri="{FF2B5EF4-FFF2-40B4-BE49-F238E27FC236}">
                <a16:creationId xmlns:a16="http://schemas.microsoft.com/office/drawing/2014/main" id="{85B7B839-55E2-EE5E-77CE-42653AD7430F}"/>
              </a:ext>
            </a:extLst>
          </p:cNvPr>
          <p:cNvSpPr>
            <a:spLocks noGrp="1"/>
          </p:cNvSpPr>
          <p:nvPr>
            <p:ph type="sldNum" sz="quarter" idx="12"/>
          </p:nvPr>
        </p:nvSpPr>
        <p:spPr/>
        <p:txBody>
          <a:bodyPr/>
          <a:lstStyle>
            <a:lvl1pPr>
              <a:defRPr b="0" i="0">
                <a:latin typeface="Poppins" pitchFamily="2" charset="77"/>
              </a:defRPr>
            </a:lvl1pPr>
          </a:lstStyle>
          <a:p>
            <a:pPr>
              <a:defRPr/>
            </a:pPr>
            <a:fld id="{09FC65CB-961E-774A-BD0B-5BD6B67DBBF4}" type="slidenum">
              <a:rPr lang="en-GB"/>
              <a:pPr>
                <a:defRPr/>
              </a:pPr>
              <a:t>‹#›</a:t>
            </a:fld>
            <a:endParaRPr lang="en-GB"/>
          </a:p>
        </p:txBody>
      </p:sp>
    </p:spTree>
    <p:extLst>
      <p:ext uri="{BB962C8B-B14F-4D97-AF65-F5344CB8AC3E}">
        <p14:creationId xmlns:p14="http://schemas.microsoft.com/office/powerpoint/2010/main" val="346340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5">
            <a:extLst>
              <a:ext uri="{FF2B5EF4-FFF2-40B4-BE49-F238E27FC236}">
                <a16:creationId xmlns:a16="http://schemas.microsoft.com/office/drawing/2014/main" id="{2C3E43A3-5165-C403-FC6E-F10E56C156D7}"/>
              </a:ext>
            </a:extLst>
          </p:cNvPr>
          <p:cNvSpPr>
            <a:spLocks noGrp="1"/>
          </p:cNvSpPr>
          <p:nvPr>
            <p:ph type="sldNum" sz="quarter" idx="10"/>
          </p:nvPr>
        </p:nvSpPr>
        <p:spPr/>
        <p:txBody>
          <a:bodyPr/>
          <a:lstStyle>
            <a:lvl1pPr>
              <a:defRPr/>
            </a:lvl1pPr>
          </a:lstStyle>
          <a:p>
            <a:pPr>
              <a:defRPr/>
            </a:pPr>
            <a:fld id="{C24B000B-0F11-2A4D-8B09-13EBD3AF930F}" type="slidenum">
              <a:rPr lang="en-GB"/>
              <a:pPr>
                <a:defRPr/>
              </a:pPr>
              <a:t>‹#›</a:t>
            </a:fld>
            <a:endParaRPr lang="en-GB" dirty="0"/>
          </a:p>
        </p:txBody>
      </p:sp>
    </p:spTree>
    <p:extLst>
      <p:ext uri="{BB962C8B-B14F-4D97-AF65-F5344CB8AC3E}">
        <p14:creationId xmlns:p14="http://schemas.microsoft.com/office/powerpoint/2010/main" val="875095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68337"/>
            <a:ext cx="10515600" cy="1022351"/>
          </a:xfrm>
        </p:spPr>
        <p:txBody>
          <a:bodyPr>
            <a:normAutofit/>
          </a:bodyPr>
          <a:lstStyle>
            <a:lvl1pPr>
              <a:defRPr sz="3600" b="1" i="0">
                <a:latin typeface="Calibri" panose="020F0502020204030204" pitchFamily="34" charset="0"/>
                <a:cs typeface="Calibri" panose="020F0502020204030204" pitchFamily="34" charset="0"/>
              </a:defRPr>
            </a:lvl1p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6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5">
            <a:extLst>
              <a:ext uri="{FF2B5EF4-FFF2-40B4-BE49-F238E27FC236}">
                <a16:creationId xmlns:a16="http://schemas.microsoft.com/office/drawing/2014/main" id="{EF7A026E-700F-FCE0-47BB-5D9C62DC6674}"/>
              </a:ext>
            </a:extLst>
          </p:cNvPr>
          <p:cNvSpPr>
            <a:spLocks noGrp="1"/>
          </p:cNvSpPr>
          <p:nvPr>
            <p:ph type="sldNum" sz="quarter" idx="10"/>
          </p:nvPr>
        </p:nvSpPr>
        <p:spPr/>
        <p:txBody>
          <a:bodyPr/>
          <a:lstStyle>
            <a:lvl1pPr>
              <a:defRPr/>
            </a:lvl1pPr>
          </a:lstStyle>
          <a:p>
            <a:pPr>
              <a:defRPr/>
            </a:pPr>
            <a:fld id="{A0FF54BF-49F0-CF4A-A0FA-5B48018ACCB5}" type="slidenum">
              <a:rPr lang="en-GB"/>
              <a:pPr>
                <a:defRPr/>
              </a:pPr>
              <a:t>‹#›</a:t>
            </a:fld>
            <a:endParaRPr lang="en-GB" dirty="0"/>
          </a:p>
        </p:txBody>
      </p:sp>
    </p:spTree>
    <p:extLst>
      <p:ext uri="{BB962C8B-B14F-4D97-AF65-F5344CB8AC3E}">
        <p14:creationId xmlns:p14="http://schemas.microsoft.com/office/powerpoint/2010/main" val="1149005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530017"/>
            <a:ext cx="10515600" cy="1325563"/>
          </a:xfrm>
        </p:spPr>
        <p:txBody>
          <a:bodyPr>
            <a:normAutofit/>
          </a:bodyPr>
          <a:lstStyle>
            <a:lvl1pPr>
              <a:defRPr sz="36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fr-FR"/>
              <a:t>Modifiez le style du titre</a:t>
            </a:r>
            <a:endParaRPr lang="en-US" dirty="0"/>
          </a:p>
        </p:txBody>
      </p:sp>
      <p:sp>
        <p:nvSpPr>
          <p:cNvPr id="3" name="Slide Number Placeholder 5">
            <a:extLst>
              <a:ext uri="{FF2B5EF4-FFF2-40B4-BE49-F238E27FC236}">
                <a16:creationId xmlns:a16="http://schemas.microsoft.com/office/drawing/2014/main" id="{3F639742-BE40-5792-7566-C6EC32B04B49}"/>
              </a:ext>
            </a:extLst>
          </p:cNvPr>
          <p:cNvSpPr>
            <a:spLocks noGrp="1"/>
          </p:cNvSpPr>
          <p:nvPr>
            <p:ph type="sldNum" sz="quarter" idx="10"/>
          </p:nvPr>
        </p:nvSpPr>
        <p:spPr/>
        <p:txBody>
          <a:bodyPr/>
          <a:lstStyle>
            <a:lvl1pPr>
              <a:defRPr/>
            </a:lvl1pPr>
          </a:lstStyle>
          <a:p>
            <a:pPr>
              <a:defRPr/>
            </a:pPr>
            <a:fld id="{B67C3599-25FD-4241-8681-A29C847DB53D}" type="slidenum">
              <a:rPr lang="en-GB"/>
              <a:pPr>
                <a:defRPr/>
              </a:pPr>
              <a:t>‹#›</a:t>
            </a:fld>
            <a:endParaRPr lang="en-GB" dirty="0"/>
          </a:p>
        </p:txBody>
      </p:sp>
    </p:spTree>
    <p:extLst>
      <p:ext uri="{BB962C8B-B14F-4D97-AF65-F5344CB8AC3E}">
        <p14:creationId xmlns:p14="http://schemas.microsoft.com/office/powerpoint/2010/main" val="119542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1" y="727023"/>
            <a:ext cx="3932237" cy="1600200"/>
          </a:xfrm>
          <a:solidFill>
            <a:schemeClr val="accent1">
              <a:lumMod val="20000"/>
              <a:lumOff val="80000"/>
            </a:schemeClr>
          </a:solidFill>
        </p:spPr>
        <p:txBody>
          <a:bodyPr anchor="t">
            <a:normAutofit/>
          </a:bodyPr>
          <a:lstStyle>
            <a:lvl1pPr>
              <a:defRPr sz="32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2600" b="0" i="0">
                <a:latin typeface="Roboto Condensed" panose="02000000000000000000" pitchFamily="2" charset="0"/>
                <a:ea typeface="Roboto Condensed" panose="02000000000000000000" pitchFamily="2" charset="0"/>
                <a:cs typeface="Calibri" panose="020F0502020204030204" pitchFamily="34" charset="0"/>
              </a:defRPr>
            </a:lvl1pPr>
            <a:lvl2pPr>
              <a:defRPr sz="2400" b="0" i="0">
                <a:latin typeface="Roboto Condensed" panose="02000000000000000000" pitchFamily="2" charset="0"/>
                <a:ea typeface="Roboto Condensed" panose="02000000000000000000" pitchFamily="2" charset="0"/>
                <a:cs typeface="Calibri" panose="020F0502020204030204" pitchFamily="34" charset="0"/>
              </a:defRPr>
            </a:lvl2pPr>
            <a:lvl3pPr>
              <a:defRPr sz="2300" b="0" i="0">
                <a:latin typeface="Roboto Condensed" panose="02000000000000000000" pitchFamily="2" charset="0"/>
                <a:ea typeface="Roboto Condensed" panose="02000000000000000000" pitchFamily="2" charset="0"/>
                <a:cs typeface="Calibri" panose="020F0502020204030204" pitchFamily="34" charset="0"/>
              </a:defRPr>
            </a:lvl3pPr>
            <a:lvl4pPr>
              <a:defRPr sz="2200" b="0" i="0">
                <a:latin typeface="Roboto Condensed" panose="02000000000000000000" pitchFamily="2" charset="0"/>
                <a:ea typeface="Roboto Condensed" panose="02000000000000000000" pitchFamily="2" charset="0"/>
                <a:cs typeface="Calibri" panose="020F0502020204030204" pitchFamily="34" charset="0"/>
              </a:defRPr>
            </a:lvl4pPr>
            <a:lvl5pPr>
              <a:defRPr sz="2100" b="0" i="0">
                <a:latin typeface="Roboto Condensed" panose="02000000000000000000" pitchFamily="2" charset="0"/>
                <a:ea typeface="Roboto Condensed" panose="02000000000000000000" pitchFamily="2" charset="0"/>
                <a:cs typeface="Calibri" panose="020F0502020204030204" pitchFamily="34" charset="0"/>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836612" y="2327223"/>
            <a:ext cx="3932237" cy="3811588"/>
          </a:xfrm>
          <a:solidFill>
            <a:schemeClr val="accent1">
              <a:lumMod val="20000"/>
              <a:lumOff val="80000"/>
            </a:schemeClr>
          </a:solidFill>
        </p:spPr>
        <p:txBody>
          <a:bodyPr>
            <a:normAutofit/>
          </a:bodyPr>
          <a:lstStyle>
            <a:lvl1pPr marL="0" indent="0">
              <a:buNone/>
              <a:defRPr sz="22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Slide Number Placeholder 5">
            <a:extLst>
              <a:ext uri="{FF2B5EF4-FFF2-40B4-BE49-F238E27FC236}">
                <a16:creationId xmlns:a16="http://schemas.microsoft.com/office/drawing/2014/main" id="{38CB212D-96E9-29CE-226D-60548B13076D}"/>
              </a:ext>
            </a:extLst>
          </p:cNvPr>
          <p:cNvSpPr>
            <a:spLocks noGrp="1"/>
          </p:cNvSpPr>
          <p:nvPr>
            <p:ph type="sldNum" sz="quarter" idx="10"/>
          </p:nvPr>
        </p:nvSpPr>
        <p:spPr/>
        <p:txBody>
          <a:bodyPr/>
          <a:lstStyle>
            <a:lvl1pPr>
              <a:defRPr/>
            </a:lvl1pPr>
          </a:lstStyle>
          <a:p>
            <a:pPr>
              <a:defRPr/>
            </a:pPr>
            <a:fld id="{B6DC85A7-2DB5-6849-A4CE-BBE73A002F98}" type="slidenum">
              <a:rPr lang="en-GB"/>
              <a:pPr>
                <a:defRPr/>
              </a:pPr>
              <a:t>‹#›</a:t>
            </a:fld>
            <a:endParaRPr lang="en-GB" dirty="0"/>
          </a:p>
        </p:txBody>
      </p:sp>
    </p:spTree>
    <p:extLst>
      <p:ext uri="{BB962C8B-B14F-4D97-AF65-F5344CB8AC3E}">
        <p14:creationId xmlns:p14="http://schemas.microsoft.com/office/powerpoint/2010/main" val="368114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1" y="695146"/>
            <a:ext cx="3932237" cy="1600200"/>
          </a:xfrm>
          <a:solidFill>
            <a:schemeClr val="accent1">
              <a:lumMod val="20000"/>
              <a:lumOff val="80000"/>
            </a:schemeClr>
          </a:solidFill>
        </p:spPr>
        <p:txBody>
          <a:bodyPr anchor="t">
            <a:normAutofit/>
          </a:bodyPr>
          <a:lstStyle>
            <a:lvl1pPr>
              <a:defRPr lang="en-GB" sz="3200" b="1" i="0" kern="1200" dirty="0" smtClean="0">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26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icon to add picture</a:t>
            </a:r>
            <a:endParaRPr lang="en-US" noProof="0" dirty="0"/>
          </a:p>
        </p:txBody>
      </p:sp>
      <p:sp>
        <p:nvSpPr>
          <p:cNvPr id="4" name="Text Placeholder 3"/>
          <p:cNvSpPr>
            <a:spLocks noGrp="1"/>
          </p:cNvSpPr>
          <p:nvPr>
            <p:ph type="body" sz="half" idx="2"/>
          </p:nvPr>
        </p:nvSpPr>
        <p:spPr>
          <a:xfrm>
            <a:off x="836612" y="2351266"/>
            <a:ext cx="3932237" cy="3811588"/>
          </a:xfrm>
          <a:solidFill>
            <a:schemeClr val="accent1">
              <a:lumMod val="20000"/>
              <a:lumOff val="80000"/>
            </a:schemeClr>
          </a:solidFill>
        </p:spPr>
        <p:txBody>
          <a:bodyPr>
            <a:normAutofit/>
          </a:bodyPr>
          <a:lstStyle>
            <a:lvl1pPr marL="0" indent="0">
              <a:buNone/>
              <a:defRPr sz="18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A1131446-876F-6333-AAF4-621EA91FFB51}"/>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b="0" i="0">
                <a:latin typeface="Poppins" pitchFamily="2" charset="77"/>
              </a:defRPr>
            </a:lvl1pPr>
          </a:lstStyle>
          <a:p>
            <a:pPr>
              <a:defRPr/>
            </a:pPr>
            <a:endParaRPr lang="en-GB"/>
          </a:p>
        </p:txBody>
      </p:sp>
      <p:sp>
        <p:nvSpPr>
          <p:cNvPr id="6" name="Footer Placeholder 5">
            <a:extLst>
              <a:ext uri="{FF2B5EF4-FFF2-40B4-BE49-F238E27FC236}">
                <a16:creationId xmlns:a16="http://schemas.microsoft.com/office/drawing/2014/main" id="{D3560C1E-6862-CC00-985B-7E34CAAD349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b="0" i="0">
                <a:latin typeface="Poppins" pitchFamily="2" charset="77"/>
              </a:defRPr>
            </a:lvl1pPr>
          </a:lstStyle>
          <a:p>
            <a:pPr>
              <a:defRPr/>
            </a:pPr>
            <a:endParaRPr lang="en-GB"/>
          </a:p>
        </p:txBody>
      </p:sp>
      <p:sp>
        <p:nvSpPr>
          <p:cNvPr id="7" name="Slide Number Placeholder 6">
            <a:extLst>
              <a:ext uri="{FF2B5EF4-FFF2-40B4-BE49-F238E27FC236}">
                <a16:creationId xmlns:a16="http://schemas.microsoft.com/office/drawing/2014/main" id="{68364909-CF58-5235-2151-BC7D8C16F6F7}"/>
              </a:ext>
            </a:extLst>
          </p:cNvPr>
          <p:cNvSpPr>
            <a:spLocks noGrp="1"/>
          </p:cNvSpPr>
          <p:nvPr>
            <p:ph type="sldNum" sz="quarter" idx="12"/>
          </p:nvPr>
        </p:nvSpPr>
        <p:spPr/>
        <p:txBody>
          <a:bodyPr/>
          <a:lstStyle>
            <a:lvl1pPr>
              <a:defRPr b="0" i="0">
                <a:latin typeface="Poppins" pitchFamily="2" charset="77"/>
              </a:defRPr>
            </a:lvl1pPr>
          </a:lstStyle>
          <a:p>
            <a:pPr>
              <a:defRPr/>
            </a:pPr>
            <a:fld id="{1682D00A-3062-064C-B5C8-0B6CBF9070CB}" type="slidenum">
              <a:rPr lang="en-GB"/>
              <a:pPr>
                <a:defRPr/>
              </a:pPr>
              <a:t>‹#›</a:t>
            </a:fld>
            <a:endParaRPr lang="en-GB"/>
          </a:p>
        </p:txBody>
      </p:sp>
    </p:spTree>
    <p:extLst>
      <p:ext uri="{BB962C8B-B14F-4D97-AF65-F5344CB8AC3E}">
        <p14:creationId xmlns:p14="http://schemas.microsoft.com/office/powerpoint/2010/main" val="3164263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5">
            <a:extLst>
              <a:ext uri="{FF2B5EF4-FFF2-40B4-BE49-F238E27FC236}">
                <a16:creationId xmlns:a16="http://schemas.microsoft.com/office/drawing/2014/main" id="{7F76E0C0-B949-31D0-122A-5AB13B5F0FA5}"/>
              </a:ext>
            </a:extLst>
          </p:cNvPr>
          <p:cNvSpPr>
            <a:spLocks noGrp="1"/>
          </p:cNvSpPr>
          <p:nvPr>
            <p:ph type="sldNum" sz="quarter" idx="10"/>
          </p:nvPr>
        </p:nvSpPr>
        <p:spPr/>
        <p:txBody>
          <a:bodyPr/>
          <a:lstStyle>
            <a:lvl1pPr>
              <a:defRPr/>
            </a:lvl1pPr>
          </a:lstStyle>
          <a:p>
            <a:pPr>
              <a:defRPr/>
            </a:pPr>
            <a:fld id="{11E8B32D-10EC-534B-9171-FC2CFB35304A}" type="slidenum">
              <a:rPr lang="en-GB"/>
              <a:pPr>
                <a:defRPr/>
              </a:pPr>
              <a:t>‹#›</a:t>
            </a:fld>
            <a:endParaRPr lang="en-GB" dirty="0"/>
          </a:p>
        </p:txBody>
      </p:sp>
    </p:spTree>
    <p:extLst>
      <p:ext uri="{BB962C8B-B14F-4D97-AF65-F5344CB8AC3E}">
        <p14:creationId xmlns:p14="http://schemas.microsoft.com/office/powerpoint/2010/main" val="1352925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23081"/>
            <a:ext cx="2628900" cy="5811838"/>
          </a:xfrm>
        </p:spPr>
        <p:txBody>
          <a:bodyPr vert="eaVert"/>
          <a:lstStyle>
            <a:lvl1pPr>
              <a:defRPr b="1" i="0">
                <a:latin typeface="Roboto Condensed" panose="02000000000000000000" pitchFamily="2" charset="0"/>
                <a:ea typeface="Roboto Condensed" panose="02000000000000000000" pitchFamily="2" charset="0"/>
                <a:cs typeface="Poppins" pitchFamily="2" charset="77"/>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838200" y="523081"/>
            <a:ext cx="7734300" cy="5653882"/>
          </a:xfrm>
        </p:spPr>
        <p:txBody>
          <a:bodyPr vert="eaVert"/>
          <a:lstStyle>
            <a:lvl1pPr>
              <a:defRPr b="0" i="0">
                <a:latin typeface="Roboto Condensed" panose="02000000000000000000" pitchFamily="2" charset="0"/>
                <a:ea typeface="Roboto Condensed" panose="02000000000000000000" pitchFamily="2" charset="0"/>
                <a:cs typeface="Poppins" pitchFamily="2" charset="77"/>
              </a:defRPr>
            </a:lvl1pPr>
            <a:lvl2pPr>
              <a:defRPr b="0" i="0">
                <a:latin typeface="Roboto Condensed" panose="02000000000000000000" pitchFamily="2" charset="0"/>
                <a:ea typeface="Roboto Condensed" panose="02000000000000000000" pitchFamily="2" charset="0"/>
                <a:cs typeface="Poppins" pitchFamily="2" charset="77"/>
              </a:defRPr>
            </a:lvl2pPr>
            <a:lvl3pPr>
              <a:defRPr b="0" i="0">
                <a:latin typeface="Roboto Condensed" panose="02000000000000000000" pitchFamily="2" charset="0"/>
                <a:ea typeface="Roboto Condensed" panose="02000000000000000000" pitchFamily="2" charset="0"/>
                <a:cs typeface="Poppins" pitchFamily="2" charset="77"/>
              </a:defRPr>
            </a:lvl3pPr>
            <a:lvl4pPr>
              <a:defRPr b="0" i="0">
                <a:latin typeface="Roboto Condensed" panose="02000000000000000000" pitchFamily="2" charset="0"/>
                <a:ea typeface="Roboto Condensed" panose="02000000000000000000" pitchFamily="2" charset="0"/>
                <a:cs typeface="Poppins" pitchFamily="2" charset="77"/>
              </a:defRPr>
            </a:lvl4pPr>
            <a:lvl5pPr>
              <a:defRPr b="0" i="0">
                <a:latin typeface="Roboto Condensed" panose="02000000000000000000" pitchFamily="2" charset="0"/>
                <a:ea typeface="Roboto Condensed" panose="02000000000000000000" pitchFamily="2" charset="0"/>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5">
            <a:extLst>
              <a:ext uri="{FF2B5EF4-FFF2-40B4-BE49-F238E27FC236}">
                <a16:creationId xmlns:a16="http://schemas.microsoft.com/office/drawing/2014/main" id="{44B3D5E2-C2F8-7FC5-4A1B-C96A246C2360}"/>
              </a:ext>
            </a:extLst>
          </p:cNvPr>
          <p:cNvSpPr>
            <a:spLocks noGrp="1"/>
          </p:cNvSpPr>
          <p:nvPr>
            <p:ph type="sldNum" sz="quarter" idx="10"/>
          </p:nvPr>
        </p:nvSpPr>
        <p:spPr/>
        <p:txBody>
          <a:bodyPr/>
          <a:lstStyle>
            <a:lvl1pPr>
              <a:defRPr/>
            </a:lvl1pPr>
          </a:lstStyle>
          <a:p>
            <a:pPr>
              <a:defRPr/>
            </a:pPr>
            <a:fld id="{ED1225B0-E908-EC42-B4BB-77789003DCBC}" type="slidenum">
              <a:rPr lang="en-GB"/>
              <a:pPr>
                <a:defRPr/>
              </a:pPr>
              <a:t>‹#›</a:t>
            </a:fld>
            <a:endParaRPr lang="en-GB" dirty="0"/>
          </a:p>
        </p:txBody>
      </p:sp>
    </p:spTree>
    <p:extLst>
      <p:ext uri="{BB962C8B-B14F-4D97-AF65-F5344CB8AC3E}">
        <p14:creationId xmlns:p14="http://schemas.microsoft.com/office/powerpoint/2010/main" val="4206945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_ONLY">
    <p:spTree>
      <p:nvGrpSpPr>
        <p:cNvPr id="1" name=""/>
        <p:cNvGrpSpPr/>
        <p:nvPr/>
      </p:nvGrpSpPr>
      <p:grpSpPr>
        <a:xfrm>
          <a:off x="0" y="0"/>
          <a:ext cx="0" cy="0"/>
          <a:chOff x="0" y="0"/>
          <a:chExt cx="0" cy="0"/>
        </a:xfrm>
      </p:grpSpPr>
      <p:sp>
        <p:nvSpPr>
          <p:cNvPr id="2" name="object 14">
            <a:extLst>
              <a:ext uri="{FF2B5EF4-FFF2-40B4-BE49-F238E27FC236}">
                <a16:creationId xmlns:a16="http://schemas.microsoft.com/office/drawing/2014/main" id="{46DAF6CD-4158-ED08-33E5-860737AB5B67}"/>
              </a:ext>
            </a:extLst>
          </p:cNvPr>
          <p:cNvSpPr>
            <a:spLocks/>
          </p:cNvSpPr>
          <p:nvPr userDrawn="1"/>
        </p:nvSpPr>
        <p:spPr bwMode="auto">
          <a:xfrm>
            <a:off x="577850" y="6397625"/>
            <a:ext cx="11042650" cy="0"/>
          </a:xfrm>
          <a:custGeom>
            <a:avLst/>
            <a:gdLst>
              <a:gd name="T0" fmla="*/ 0 w 18209260"/>
              <a:gd name="T1" fmla="*/ 18208869 w 18209260"/>
            </a:gdLst>
            <a:ahLst/>
            <a:cxnLst>
              <a:cxn ang="0">
                <a:pos x="T0" y="0"/>
              </a:cxn>
              <a:cxn ang="0">
                <a:pos x="T1" y="0"/>
              </a:cxn>
            </a:cxnLst>
            <a:rect l="0" t="0" r="r" b="b"/>
            <a:pathLst>
              <a:path w="18209260">
                <a:moveTo>
                  <a:pt x="0" y="0"/>
                </a:moveTo>
                <a:lnTo>
                  <a:pt x="18208869" y="0"/>
                </a:lnTo>
              </a:path>
            </a:pathLst>
          </a:custGeom>
          <a:noFill/>
          <a:ln w="9622">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 name="Title 1"/>
          <p:cNvSpPr>
            <a:spLocks noGrp="1"/>
          </p:cNvSpPr>
          <p:nvPr>
            <p:ph type="title"/>
          </p:nvPr>
        </p:nvSpPr>
        <p:spPr>
          <a:xfrm>
            <a:off x="577639" y="537198"/>
            <a:ext cx="11282640" cy="403133"/>
          </a:xfrm>
        </p:spPr>
        <p:txBody>
          <a:bodyPr lIns="0" tIns="0" rIns="0" bIns="0" anchor="t"/>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BA17D53C-3E88-4CC8-523B-602D601414A7}"/>
              </a:ext>
            </a:extLst>
          </p:cNvPr>
          <p:cNvSpPr>
            <a:spLocks noGrp="1"/>
          </p:cNvSpPr>
          <p:nvPr>
            <p:ph type="ftr" sz="quarter" idx="10"/>
          </p:nvPr>
        </p:nvSpPr>
        <p:spPr>
          <a:xfrm>
            <a:off x="0" y="0"/>
            <a:ext cx="0" cy="0"/>
          </a:xfrm>
        </p:spPr>
        <p:txBody>
          <a:bodyPr/>
          <a:lstStyle>
            <a:lvl1pPr>
              <a:defRPr/>
            </a:lvl1pPr>
          </a:lstStyle>
          <a:p>
            <a:pPr>
              <a:defRPr/>
            </a:pPr>
            <a:r>
              <a:rPr lang="en-GB"/>
              <a:t>Immunization, Vaccines and Biologicals</a:t>
            </a:r>
            <a:endParaRPr lang="en-GB" dirty="0"/>
          </a:p>
        </p:txBody>
      </p:sp>
      <p:sp>
        <p:nvSpPr>
          <p:cNvPr id="4" name="Slide Number Placeholder 3">
            <a:extLst>
              <a:ext uri="{FF2B5EF4-FFF2-40B4-BE49-F238E27FC236}">
                <a16:creationId xmlns:a16="http://schemas.microsoft.com/office/drawing/2014/main" id="{F2444439-500D-99BD-8F1C-27506E32B025}"/>
              </a:ext>
            </a:extLst>
          </p:cNvPr>
          <p:cNvSpPr>
            <a:spLocks noGrp="1"/>
          </p:cNvSpPr>
          <p:nvPr>
            <p:ph type="sldNum" sz="quarter" idx="11"/>
          </p:nvPr>
        </p:nvSpPr>
        <p:spPr/>
        <p:txBody>
          <a:bodyPr/>
          <a:lstStyle>
            <a:lvl1pPr>
              <a:defRPr smtClean="0"/>
            </a:lvl1pPr>
          </a:lstStyle>
          <a:p>
            <a:pPr>
              <a:defRPr/>
            </a:pPr>
            <a:fld id="{E9A7A4AA-C425-5544-B527-51E883232754}" type="slidenum">
              <a:rPr lang="en-GB"/>
              <a:pPr>
                <a:defRPr/>
              </a:pPr>
              <a:t>‹#›</a:t>
            </a:fld>
            <a:endParaRPr lang="en-GB"/>
          </a:p>
        </p:txBody>
      </p:sp>
    </p:spTree>
    <p:extLst>
      <p:ext uri="{BB962C8B-B14F-4D97-AF65-F5344CB8AC3E}">
        <p14:creationId xmlns:p14="http://schemas.microsoft.com/office/powerpoint/2010/main" val="10224397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Graph">
    <p:spTree>
      <p:nvGrpSpPr>
        <p:cNvPr id="1" name=""/>
        <p:cNvGrpSpPr/>
        <p:nvPr/>
      </p:nvGrpSpPr>
      <p:grpSpPr>
        <a:xfrm>
          <a:off x="0" y="0"/>
          <a:ext cx="0" cy="0"/>
          <a:chOff x="0" y="0"/>
          <a:chExt cx="0" cy="0"/>
        </a:xfrm>
      </p:grpSpPr>
      <p:sp>
        <p:nvSpPr>
          <p:cNvPr id="2" name="object 14">
            <a:extLst>
              <a:ext uri="{FF2B5EF4-FFF2-40B4-BE49-F238E27FC236}">
                <a16:creationId xmlns:a16="http://schemas.microsoft.com/office/drawing/2014/main" id="{09231ED9-938F-5BAD-B381-3622C78BD67E}"/>
              </a:ext>
            </a:extLst>
          </p:cNvPr>
          <p:cNvSpPr>
            <a:spLocks/>
          </p:cNvSpPr>
          <p:nvPr userDrawn="1"/>
        </p:nvSpPr>
        <p:spPr bwMode="auto">
          <a:xfrm>
            <a:off x="577850" y="6397625"/>
            <a:ext cx="11042650" cy="0"/>
          </a:xfrm>
          <a:custGeom>
            <a:avLst/>
            <a:gdLst>
              <a:gd name="T0" fmla="*/ 0 w 18209260"/>
              <a:gd name="T1" fmla="*/ 18208869 w 18209260"/>
            </a:gdLst>
            <a:ahLst/>
            <a:cxnLst>
              <a:cxn ang="0">
                <a:pos x="T0" y="0"/>
              </a:cxn>
              <a:cxn ang="0">
                <a:pos x="T1" y="0"/>
              </a:cxn>
            </a:cxnLst>
            <a:rect l="0" t="0" r="r" b="b"/>
            <a:pathLst>
              <a:path w="18209260">
                <a:moveTo>
                  <a:pt x="0" y="0"/>
                </a:moveTo>
                <a:lnTo>
                  <a:pt x="18208869" y="0"/>
                </a:lnTo>
              </a:path>
            </a:pathLst>
          </a:custGeom>
          <a:noFill/>
          <a:ln w="9622">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 name="Title 1"/>
          <p:cNvSpPr>
            <a:spLocks noGrp="1"/>
          </p:cNvSpPr>
          <p:nvPr>
            <p:ph type="title"/>
          </p:nvPr>
        </p:nvSpPr>
        <p:spPr>
          <a:xfrm>
            <a:off x="577639" y="537198"/>
            <a:ext cx="11282640" cy="403133"/>
          </a:xfrm>
        </p:spPr>
        <p:txBody>
          <a:bodyPr lIns="0" tIns="0" rIns="0" bIns="0" anchor="t"/>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4CB17F0-83C5-0A37-4795-1F49B7D80F2B}"/>
              </a:ext>
            </a:extLst>
          </p:cNvPr>
          <p:cNvSpPr>
            <a:spLocks noGrp="1"/>
          </p:cNvSpPr>
          <p:nvPr>
            <p:ph type="ftr" sz="quarter" idx="10"/>
          </p:nvPr>
        </p:nvSpPr>
        <p:spPr>
          <a:xfrm>
            <a:off x="0" y="0"/>
            <a:ext cx="0" cy="0"/>
          </a:xfrm>
        </p:spPr>
        <p:txBody>
          <a:bodyPr/>
          <a:lstStyle>
            <a:lvl1pPr>
              <a:defRPr/>
            </a:lvl1pPr>
          </a:lstStyle>
          <a:p>
            <a:pPr>
              <a:defRPr/>
            </a:pPr>
            <a:r>
              <a:rPr lang="en-GB"/>
              <a:t>Immunization, Vaccines and Biologicals</a:t>
            </a:r>
            <a:endParaRPr lang="en-GB" dirty="0"/>
          </a:p>
        </p:txBody>
      </p:sp>
      <p:sp>
        <p:nvSpPr>
          <p:cNvPr id="4" name="Slide Number Placeholder 3">
            <a:extLst>
              <a:ext uri="{FF2B5EF4-FFF2-40B4-BE49-F238E27FC236}">
                <a16:creationId xmlns:a16="http://schemas.microsoft.com/office/drawing/2014/main" id="{4CB071B2-CFBD-B3DE-20B4-B4F3E3058F4B}"/>
              </a:ext>
            </a:extLst>
          </p:cNvPr>
          <p:cNvSpPr>
            <a:spLocks noGrp="1"/>
          </p:cNvSpPr>
          <p:nvPr>
            <p:ph type="sldNum" sz="quarter" idx="11"/>
          </p:nvPr>
        </p:nvSpPr>
        <p:spPr/>
        <p:txBody>
          <a:bodyPr/>
          <a:lstStyle>
            <a:lvl1pPr>
              <a:defRPr smtClean="0"/>
            </a:lvl1pPr>
          </a:lstStyle>
          <a:p>
            <a:pPr>
              <a:defRPr/>
            </a:pPr>
            <a:fld id="{799EAA88-E434-6E48-9751-16686C649373}" type="slidenum">
              <a:rPr lang="en-GB"/>
              <a:pPr>
                <a:defRPr/>
              </a:pPr>
              <a:t>‹#›</a:t>
            </a:fld>
            <a:endParaRPr lang="en-GB"/>
          </a:p>
        </p:txBody>
      </p:sp>
    </p:spTree>
    <p:extLst>
      <p:ext uri="{BB962C8B-B14F-4D97-AF65-F5344CB8AC3E}">
        <p14:creationId xmlns:p14="http://schemas.microsoft.com/office/powerpoint/2010/main" val="222572328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po 1: 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38200" y="-13252"/>
            <a:ext cx="10515600" cy="1124630"/>
          </a:xfrm>
        </p:spPr>
        <p:txBody>
          <a:bodyPr>
            <a:normAutofit/>
          </a:bodyPr>
          <a:lstStyle>
            <a:lvl1pPr>
              <a:defRPr sz="3600" b="1" i="0">
                <a:solidFill>
                  <a:srgbClr val="4472C4"/>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fr-FR"/>
              <a:t>Modifiez le style du titre</a:t>
            </a:r>
            <a:endParaRPr lang="en-US" dirty="0"/>
          </a:p>
        </p:txBody>
      </p:sp>
      <p:sp>
        <p:nvSpPr>
          <p:cNvPr id="3" name="Content Placeholder 2"/>
          <p:cNvSpPr>
            <a:spLocks noGrp="1"/>
          </p:cNvSpPr>
          <p:nvPr>
            <p:ph idx="1"/>
          </p:nvPr>
        </p:nvSpPr>
        <p:spPr>
          <a:xfrm>
            <a:off x="838200" y="1484243"/>
            <a:ext cx="10515600" cy="4750776"/>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marL="1828800" indent="0">
              <a:buNone/>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4" name="Slide Number Placeholder 5">
            <a:extLst>
              <a:ext uri="{FF2B5EF4-FFF2-40B4-BE49-F238E27FC236}">
                <a16:creationId xmlns:a16="http://schemas.microsoft.com/office/drawing/2014/main" id="{BAB28D12-C2A0-B6B3-D4D3-7A2ECAA7FDF2}"/>
              </a:ext>
            </a:extLst>
          </p:cNvPr>
          <p:cNvSpPr>
            <a:spLocks noGrp="1"/>
          </p:cNvSpPr>
          <p:nvPr>
            <p:ph type="sldNum" sz="quarter" idx="10"/>
          </p:nvPr>
        </p:nvSpPr>
        <p:spPr/>
        <p:txBody>
          <a:bodyPr/>
          <a:lstStyle>
            <a:lvl1pPr>
              <a:defRPr/>
            </a:lvl1pPr>
          </a:lstStyle>
          <a:p>
            <a:pPr>
              <a:defRPr/>
            </a:pPr>
            <a:fld id="{8C3A76FB-09BB-E743-90A7-D1EB0687B4D5}" type="slidenum">
              <a:rPr lang="en-GB"/>
              <a:pPr>
                <a:defRPr/>
              </a:pPr>
              <a:t>‹#›</a:t>
            </a:fld>
            <a:endParaRPr lang="en-GB" dirty="0"/>
          </a:p>
        </p:txBody>
      </p:sp>
    </p:spTree>
    <p:extLst>
      <p:ext uri="{BB962C8B-B14F-4D97-AF65-F5344CB8AC3E}">
        <p14:creationId xmlns:p14="http://schemas.microsoft.com/office/powerpoint/2010/main" val="1803697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A026514-A195-D2FB-09F2-181A36F82BCB}"/>
              </a:ext>
            </a:extLst>
          </p:cNvPr>
          <p:cNvSpPr>
            <a:spLocks noGrp="1"/>
          </p:cNvSpPr>
          <p:nvPr>
            <p:ph type="sldNum" sz="quarter" idx="10"/>
          </p:nvPr>
        </p:nvSpPr>
        <p:spPr/>
        <p:txBody>
          <a:bodyPr/>
          <a:lstStyle>
            <a:lvl1pPr>
              <a:defRPr/>
            </a:lvl1pPr>
          </a:lstStyle>
          <a:p>
            <a:pPr>
              <a:defRPr/>
            </a:pPr>
            <a:fld id="{AED4DD95-40CE-DE44-8E15-3AFB481BCF43}" type="slidenum">
              <a:rPr lang="en-GB"/>
              <a:pPr>
                <a:defRPr/>
              </a:pPr>
              <a:t>‹#›</a:t>
            </a:fld>
            <a:endParaRPr lang="en-GB" dirty="0"/>
          </a:p>
        </p:txBody>
      </p:sp>
    </p:spTree>
    <p:extLst>
      <p:ext uri="{BB962C8B-B14F-4D97-AF65-F5344CB8AC3E}">
        <p14:creationId xmlns:p14="http://schemas.microsoft.com/office/powerpoint/2010/main" val="401559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apo 2: 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38200" y="3568"/>
            <a:ext cx="10515600" cy="1121062"/>
          </a:xfrm>
        </p:spPr>
        <p:txBody>
          <a:bodyPr>
            <a:normAutofit/>
          </a:bodyPr>
          <a:lstStyle>
            <a:lvl1pPr algn="l" defTabSz="914400" rtl="0" eaLnBrk="1" latinLnBrk="0" hangingPunct="1">
              <a:lnSpc>
                <a:spcPct val="90000"/>
              </a:lnSpc>
              <a:spcBef>
                <a:spcPct val="0"/>
              </a:spcBef>
              <a:buNone/>
              <a:defRPr lang="en-US" sz="3600" b="1" i="0" kern="1200" dirty="0">
                <a:solidFill>
                  <a:srgbClr val="4472C4"/>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fr-FR"/>
              <a:t>Modifiez le style du titre</a:t>
            </a:r>
            <a:endParaRPr lang="en-US" dirty="0"/>
          </a:p>
        </p:txBody>
      </p:sp>
      <p:sp>
        <p:nvSpPr>
          <p:cNvPr id="3" name="Content Placeholder 2"/>
          <p:cNvSpPr>
            <a:spLocks noGrp="1"/>
          </p:cNvSpPr>
          <p:nvPr>
            <p:ph idx="1"/>
          </p:nvPr>
        </p:nvSpPr>
        <p:spPr>
          <a:xfrm>
            <a:off x="838200" y="1457739"/>
            <a:ext cx="10515600" cy="4748252"/>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marL="1828800" indent="0">
              <a:buNone/>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4" name="Slide Number Placeholder 5">
            <a:extLst>
              <a:ext uri="{FF2B5EF4-FFF2-40B4-BE49-F238E27FC236}">
                <a16:creationId xmlns:a16="http://schemas.microsoft.com/office/drawing/2014/main" id="{F76FBD61-E5A4-B653-36CB-E80C6FD579B2}"/>
              </a:ext>
            </a:extLst>
          </p:cNvPr>
          <p:cNvSpPr>
            <a:spLocks noGrp="1"/>
          </p:cNvSpPr>
          <p:nvPr>
            <p:ph type="sldNum" sz="quarter" idx="10"/>
          </p:nvPr>
        </p:nvSpPr>
        <p:spPr/>
        <p:txBody>
          <a:bodyPr/>
          <a:lstStyle>
            <a:lvl1pPr>
              <a:defRPr/>
            </a:lvl1pPr>
          </a:lstStyle>
          <a:p>
            <a:pPr>
              <a:defRPr/>
            </a:pPr>
            <a:fld id="{E4289B01-AAB3-9D4B-A7E4-39D912B9D44A}" type="slidenum">
              <a:rPr lang="en-GB"/>
              <a:pPr>
                <a:defRPr/>
              </a:pPr>
              <a:t>‹#›</a:t>
            </a:fld>
            <a:endParaRPr lang="en-GB" dirty="0"/>
          </a:p>
        </p:txBody>
      </p:sp>
    </p:spTree>
    <p:extLst>
      <p:ext uri="{BB962C8B-B14F-4D97-AF65-F5344CB8AC3E}">
        <p14:creationId xmlns:p14="http://schemas.microsoft.com/office/powerpoint/2010/main" val="3963507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iapo 3: 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21062"/>
          </a:xfrm>
        </p:spPr>
        <p:txBody>
          <a:bodyPr>
            <a:normAutofit/>
          </a:bodyPr>
          <a:lstStyle>
            <a:lvl1pPr algn="l" defTabSz="914400" rtl="0" eaLnBrk="1" latinLnBrk="0" hangingPunct="1">
              <a:lnSpc>
                <a:spcPct val="90000"/>
              </a:lnSpc>
              <a:spcBef>
                <a:spcPct val="0"/>
              </a:spcBef>
              <a:buNone/>
              <a:defRPr lang="en-GB" sz="3600" b="1" i="0" kern="1200" dirty="0">
                <a:solidFill>
                  <a:srgbClr val="4472C4"/>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fr-FR"/>
              <a:t>Modifiez le style du titre</a:t>
            </a:r>
            <a:endParaRPr lang="en-US" dirty="0"/>
          </a:p>
        </p:txBody>
      </p:sp>
      <p:sp>
        <p:nvSpPr>
          <p:cNvPr id="3" name="Content Placeholder 2"/>
          <p:cNvSpPr>
            <a:spLocks noGrp="1"/>
          </p:cNvSpPr>
          <p:nvPr>
            <p:ph idx="1"/>
          </p:nvPr>
        </p:nvSpPr>
        <p:spPr>
          <a:xfrm>
            <a:off x="838200" y="1444487"/>
            <a:ext cx="10515600" cy="4761504"/>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Slide Number Placeholder 5">
            <a:extLst>
              <a:ext uri="{FF2B5EF4-FFF2-40B4-BE49-F238E27FC236}">
                <a16:creationId xmlns:a16="http://schemas.microsoft.com/office/drawing/2014/main" id="{BA588DE2-CB16-13C8-6269-B0F341BFF074}"/>
              </a:ext>
            </a:extLst>
          </p:cNvPr>
          <p:cNvSpPr>
            <a:spLocks noGrp="1"/>
          </p:cNvSpPr>
          <p:nvPr>
            <p:ph type="sldNum" sz="quarter" idx="10"/>
          </p:nvPr>
        </p:nvSpPr>
        <p:spPr/>
        <p:txBody>
          <a:bodyPr/>
          <a:lstStyle>
            <a:lvl1pPr>
              <a:defRPr/>
            </a:lvl1pPr>
          </a:lstStyle>
          <a:p>
            <a:pPr>
              <a:defRPr/>
            </a:pPr>
            <a:fld id="{7907FDE5-27AD-A349-A1C7-2E2A245DCE86}" type="slidenum">
              <a:rPr lang="en-GB"/>
              <a:pPr>
                <a:defRPr/>
              </a:pPr>
              <a:t>‹#›</a:t>
            </a:fld>
            <a:endParaRPr lang="en-GB" dirty="0"/>
          </a:p>
        </p:txBody>
      </p:sp>
    </p:spTree>
    <p:extLst>
      <p:ext uri="{BB962C8B-B14F-4D97-AF65-F5344CB8AC3E}">
        <p14:creationId xmlns:p14="http://schemas.microsoft.com/office/powerpoint/2010/main" val="170811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Diapo 4: 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38200" y="-10946"/>
            <a:ext cx="10515600" cy="1121062"/>
          </a:xfrm>
        </p:spPr>
        <p:txBody>
          <a:bodyPr>
            <a:normAutofit/>
          </a:bodyPr>
          <a:lstStyle>
            <a:lvl1pPr algn="l" defTabSz="914400" rtl="0" eaLnBrk="1" latinLnBrk="0" hangingPunct="1">
              <a:lnSpc>
                <a:spcPct val="90000"/>
              </a:lnSpc>
              <a:spcBef>
                <a:spcPct val="0"/>
              </a:spcBef>
              <a:buNone/>
              <a:defRPr lang="en-GB" sz="3600" b="1" i="0" kern="1200" dirty="0">
                <a:solidFill>
                  <a:srgbClr val="4472C4"/>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fr-FR"/>
              <a:t>Modifiez le style du titre</a:t>
            </a:r>
            <a:endParaRPr lang="en-US" dirty="0"/>
          </a:p>
        </p:txBody>
      </p:sp>
      <p:sp>
        <p:nvSpPr>
          <p:cNvPr id="3" name="Content Placeholder 2"/>
          <p:cNvSpPr>
            <a:spLocks noGrp="1"/>
          </p:cNvSpPr>
          <p:nvPr>
            <p:ph idx="1"/>
          </p:nvPr>
        </p:nvSpPr>
        <p:spPr>
          <a:xfrm>
            <a:off x="838200" y="1338470"/>
            <a:ext cx="10515600" cy="4853007"/>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Slide Number Placeholder 5">
            <a:extLst>
              <a:ext uri="{FF2B5EF4-FFF2-40B4-BE49-F238E27FC236}">
                <a16:creationId xmlns:a16="http://schemas.microsoft.com/office/drawing/2014/main" id="{0216300F-71EE-C70E-2E60-B03D8C519150}"/>
              </a:ext>
            </a:extLst>
          </p:cNvPr>
          <p:cNvSpPr>
            <a:spLocks noGrp="1"/>
          </p:cNvSpPr>
          <p:nvPr>
            <p:ph type="sldNum" sz="quarter" idx="10"/>
          </p:nvPr>
        </p:nvSpPr>
        <p:spPr/>
        <p:txBody>
          <a:bodyPr/>
          <a:lstStyle>
            <a:lvl1pPr>
              <a:defRPr/>
            </a:lvl1pPr>
          </a:lstStyle>
          <a:p>
            <a:pPr>
              <a:defRPr/>
            </a:pPr>
            <a:fld id="{EE4FD6F6-1D46-AF4E-BB0C-30DA5CB56A8B}" type="slidenum">
              <a:rPr lang="en-GB"/>
              <a:pPr>
                <a:defRPr/>
              </a:pPr>
              <a:t>‹#›</a:t>
            </a:fld>
            <a:endParaRPr lang="en-GB" dirty="0"/>
          </a:p>
        </p:txBody>
      </p:sp>
    </p:spTree>
    <p:extLst>
      <p:ext uri="{BB962C8B-B14F-4D97-AF65-F5344CB8AC3E}">
        <p14:creationId xmlns:p14="http://schemas.microsoft.com/office/powerpoint/2010/main" val="332300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emerciements_1">
    <p:bg>
      <p:bgPr>
        <a:solidFill>
          <a:schemeClr val="bg1"/>
        </a:solidFill>
        <a:effectLst/>
      </p:bgPr>
    </p:bg>
    <p:spTree>
      <p:nvGrpSpPr>
        <p:cNvPr id="1" name=""/>
        <p:cNvGrpSpPr/>
        <p:nvPr/>
      </p:nvGrpSpPr>
      <p:grpSpPr>
        <a:xfrm>
          <a:off x="0" y="0"/>
          <a:ext cx="0" cy="0"/>
          <a:chOff x="0" y="0"/>
          <a:chExt cx="0" cy="0"/>
        </a:xfrm>
      </p:grpSpPr>
      <p:pic>
        <p:nvPicPr>
          <p:cNvPr id="2" name="Picture 10" descr="A logo with text on it&#10;&#10;Description automatically generated">
            <a:extLst>
              <a:ext uri="{FF2B5EF4-FFF2-40B4-BE49-F238E27FC236}">
                <a16:creationId xmlns:a16="http://schemas.microsoft.com/office/drawing/2014/main" id="{A4057934-2DAD-9212-1980-209A457213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83763" y="5389563"/>
            <a:ext cx="2328862"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257DD24-07F3-3E96-EB17-FCB1A3135C84}"/>
              </a:ext>
            </a:extLst>
          </p:cNvPr>
          <p:cNvSpPr/>
          <p:nvPr userDrawn="1"/>
        </p:nvSpPr>
        <p:spPr>
          <a:xfrm>
            <a:off x="-63500" y="-17463"/>
            <a:ext cx="2813050" cy="6875463"/>
          </a:xfrm>
          <a:prstGeom prst="rect">
            <a:avLst/>
          </a:prstGeom>
          <a:solidFill>
            <a:srgbClr val="86B0D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Graphic 8" descr="Internet outline">
            <a:extLst>
              <a:ext uri="{FF2B5EF4-FFF2-40B4-BE49-F238E27FC236}">
                <a16:creationId xmlns:a16="http://schemas.microsoft.com/office/drawing/2014/main" id="{A9E40377-88BF-C977-9C11-90D8583BA18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69325" y="5389563"/>
            <a:ext cx="2778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57FB647-03B8-5B09-E5A1-EFE685DCE128}"/>
              </a:ext>
            </a:extLst>
          </p:cNvPr>
          <p:cNvSpPr txBox="1">
            <a:spLocks/>
          </p:cNvSpPr>
          <p:nvPr userDrawn="1"/>
        </p:nvSpPr>
        <p:spPr>
          <a:xfrm>
            <a:off x="9123363" y="5389563"/>
            <a:ext cx="3068637" cy="279400"/>
          </a:xfrm>
          <a:prstGeom prst="rect">
            <a:avLst/>
          </a:prstGeom>
        </p:spPr>
        <p:txBody>
          <a:bodyPr>
            <a:normAutofit/>
          </a:bodyPr>
          <a:lstStyle>
            <a:lvl1pPr marL="0" marR="0" indent="0" algn="l" defTabSz="914400" rtl="0" eaLnBrk="1" fontAlgn="auto" latinLnBrk="0" hangingPunct="1">
              <a:lnSpc>
                <a:spcPct val="90000"/>
              </a:lnSpc>
              <a:spcBef>
                <a:spcPct val="0"/>
              </a:spcBef>
              <a:spcAft>
                <a:spcPts val="0"/>
              </a:spcAft>
              <a:buClrTx/>
              <a:buSzTx/>
              <a:buFontTx/>
              <a:buNone/>
              <a:tabLst/>
              <a:defRPr lang="en-US" sz="3400" b="1" i="0" kern="1200">
                <a:solidFill>
                  <a:schemeClr val="accent1">
                    <a:lumMod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stStyle>
          <a:p>
            <a:pPr>
              <a:defRPr/>
            </a:pPr>
            <a:r>
              <a:rPr sz="900" dirty="0"/>
              <a:t>https://who-</a:t>
            </a:r>
            <a:r>
              <a:rPr sz="900" dirty="0" err="1"/>
              <a:t>ist</a:t>
            </a:r>
            <a:r>
              <a:rPr sz="900" dirty="0"/>
              <a:t>-</a:t>
            </a:r>
            <a:r>
              <a:rPr sz="900" dirty="0" err="1"/>
              <a:t>ca.github.io</a:t>
            </a:r>
            <a:r>
              <a:rPr sz="900" dirty="0"/>
              <a:t>/Reunion-</a:t>
            </a:r>
            <a:r>
              <a:rPr sz="900" dirty="0" err="1"/>
              <a:t>Annuelle</a:t>
            </a:r>
            <a:r>
              <a:rPr sz="900" dirty="0"/>
              <a:t>-PEV/</a:t>
            </a:r>
          </a:p>
        </p:txBody>
      </p:sp>
      <p:sp>
        <p:nvSpPr>
          <p:cNvPr id="6" name="Rectangle 5">
            <a:extLst>
              <a:ext uri="{FF2B5EF4-FFF2-40B4-BE49-F238E27FC236}">
                <a16:creationId xmlns:a16="http://schemas.microsoft.com/office/drawing/2014/main" id="{698CAE6C-A42A-87B0-E1B9-D804B2F8497E}"/>
              </a:ext>
            </a:extLst>
          </p:cNvPr>
          <p:cNvSpPr/>
          <p:nvPr userDrawn="1"/>
        </p:nvSpPr>
        <p:spPr>
          <a:xfrm>
            <a:off x="1281124" y="5429916"/>
            <a:ext cx="1394997"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mn-lt"/>
              </a:rPr>
              <a:t>5</a:t>
            </a:r>
            <a:r>
              <a:rPr lang="en-US" sz="5400" b="1" baseline="3000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mn-lt"/>
              </a:rPr>
              <a:t>ème</a:t>
            </a:r>
          </a:p>
        </p:txBody>
      </p:sp>
      <p:sp>
        <p:nvSpPr>
          <p:cNvPr id="7" name="Title 1">
            <a:extLst>
              <a:ext uri="{FF2B5EF4-FFF2-40B4-BE49-F238E27FC236}">
                <a16:creationId xmlns:a16="http://schemas.microsoft.com/office/drawing/2014/main" id="{611ADCC2-E9BA-D5C4-9DCF-2C6BC220ED1B}"/>
              </a:ext>
            </a:extLst>
          </p:cNvPr>
          <p:cNvSpPr txBox="1">
            <a:spLocks/>
          </p:cNvSpPr>
          <p:nvPr userDrawn="1"/>
        </p:nvSpPr>
        <p:spPr>
          <a:xfrm>
            <a:off x="5892800" y="2959100"/>
            <a:ext cx="2119313" cy="923925"/>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lang="en-US" sz="3400" b="1" i="0" kern="1200">
                <a:solidFill>
                  <a:schemeClr val="accent1">
                    <a:lumMod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stStyle>
          <a:p>
            <a:pPr>
              <a:defRPr/>
            </a:pPr>
            <a:r>
              <a:rPr sz="4800" dirty="0"/>
              <a:t>MERCI !</a:t>
            </a:r>
          </a:p>
        </p:txBody>
      </p:sp>
      <p:sp>
        <p:nvSpPr>
          <p:cNvPr id="8" name="Title 1">
            <a:extLst>
              <a:ext uri="{FF2B5EF4-FFF2-40B4-BE49-F238E27FC236}">
                <a16:creationId xmlns:a16="http://schemas.microsoft.com/office/drawing/2014/main" id="{2BDABC53-C473-7A74-74F7-84F7E3B814A3}"/>
              </a:ext>
            </a:extLst>
          </p:cNvPr>
          <p:cNvSpPr txBox="1">
            <a:spLocks/>
          </p:cNvSpPr>
          <p:nvPr userDrawn="1"/>
        </p:nvSpPr>
        <p:spPr>
          <a:xfrm>
            <a:off x="2749550" y="5529263"/>
            <a:ext cx="4203700" cy="923925"/>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lang="en-US" sz="3400" b="1" i="0" kern="1200">
                <a:solidFill>
                  <a:schemeClr val="accent1">
                    <a:lumMod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stStyle>
          <a:p>
            <a:pPr>
              <a:defRPr/>
            </a:pPr>
            <a:r>
              <a:rPr sz="1800" dirty="0"/>
              <a:t>REUNION DES DIRECTEURS DU PROGRAMME ELARGI DE VACCINATION DE L’AFRIQUE CENTRALE, KINSHASA, 2024</a:t>
            </a:r>
          </a:p>
        </p:txBody>
      </p:sp>
      <p:pic>
        <p:nvPicPr>
          <p:cNvPr id="9" name="Picture 1" descr="A black and white map&#10;&#10;Description automatically generated">
            <a:extLst>
              <a:ext uri="{FF2B5EF4-FFF2-40B4-BE49-F238E27FC236}">
                <a16:creationId xmlns:a16="http://schemas.microsoft.com/office/drawing/2014/main" id="{9B59BB16-D388-7A29-C2ED-94806A913E58}"/>
              </a:ext>
            </a:extLst>
          </p:cNvPr>
          <p:cNvPicPr>
            <a:picLocks noChangeAspect="1"/>
          </p:cNvPicPr>
          <p:nvPr userDrawn="1"/>
        </p:nvPicPr>
        <p:blipFill rotWithShape="1">
          <a:blip r:embed="rId4"/>
          <a:srcRect l="19036" r="13438"/>
          <a:stretch/>
        </p:blipFill>
        <p:spPr>
          <a:xfrm>
            <a:off x="-63500" y="238125"/>
            <a:ext cx="2813050" cy="4554538"/>
          </a:xfrm>
          <a:prstGeom prst="rect">
            <a:avLst/>
          </a:prstGeom>
          <a:effectLst>
            <a:outerShdw blurRad="50800" dist="50800" dir="5400000" algn="ctr" rotWithShape="0">
              <a:srgbClr val="000000"/>
            </a:outerShdw>
          </a:effectLst>
        </p:spPr>
      </p:pic>
      <p:sp>
        <p:nvSpPr>
          <p:cNvPr id="14" name="Picture Placeholder 2"/>
          <p:cNvSpPr>
            <a:spLocks noGrp="1" noChangeAspect="1"/>
          </p:cNvSpPr>
          <p:nvPr>
            <p:ph type="pic" idx="13"/>
          </p:nvPr>
        </p:nvSpPr>
        <p:spPr>
          <a:xfrm>
            <a:off x="9045053" y="0"/>
            <a:ext cx="3068305" cy="2422762"/>
          </a:xfrm>
        </p:spPr>
        <p:txBody>
          <a:bodyPr rtlCol="0">
            <a:normAutofit/>
          </a:bodyPr>
          <a:lstStyle>
            <a:lvl1pPr marL="0" indent="0">
              <a:buNone/>
              <a:defRPr sz="26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dirty="0"/>
          </a:p>
        </p:txBody>
      </p:sp>
      <p:sp>
        <p:nvSpPr>
          <p:cNvPr id="10" name="Footer Placeholder 4">
            <a:extLst>
              <a:ext uri="{FF2B5EF4-FFF2-40B4-BE49-F238E27FC236}">
                <a16:creationId xmlns:a16="http://schemas.microsoft.com/office/drawing/2014/main" id="{7B3C18FB-65C2-5B6C-F7C0-98E4E4EB52FA}"/>
              </a:ext>
            </a:extLst>
          </p:cNvPr>
          <p:cNvSpPr>
            <a:spLocks noGrp="1"/>
          </p:cNvSpPr>
          <p:nvPr>
            <p:ph type="ftr" sz="quarter" idx="14"/>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p>
        </p:txBody>
      </p:sp>
      <p:sp>
        <p:nvSpPr>
          <p:cNvPr id="11" name="Slide Number Placeholder 5">
            <a:extLst>
              <a:ext uri="{FF2B5EF4-FFF2-40B4-BE49-F238E27FC236}">
                <a16:creationId xmlns:a16="http://schemas.microsoft.com/office/drawing/2014/main" id="{2675A9F5-BAF5-D3C5-17D7-55A2F39C3087}"/>
              </a:ext>
            </a:extLst>
          </p:cNvPr>
          <p:cNvSpPr>
            <a:spLocks noGrp="1"/>
          </p:cNvSpPr>
          <p:nvPr>
            <p:ph type="sldNum" sz="quarter" idx="15"/>
          </p:nvPr>
        </p:nvSpPr>
        <p:spPr/>
        <p:txBody>
          <a:bodyPr/>
          <a:lstStyle>
            <a:lvl1pPr>
              <a:defRPr/>
            </a:lvl1pPr>
          </a:lstStyle>
          <a:p>
            <a:pPr>
              <a:defRPr/>
            </a:pPr>
            <a:fld id="{98BF9831-4358-ED47-8CAE-C351F5594FF6}" type="slidenum">
              <a:rPr lang="en-GB"/>
              <a:pPr>
                <a:defRPr/>
              </a:pPr>
              <a:t>‹#›</a:t>
            </a:fld>
            <a:endParaRPr lang="en-GB"/>
          </a:p>
        </p:txBody>
      </p:sp>
    </p:spTree>
    <p:extLst>
      <p:ext uri="{BB962C8B-B14F-4D97-AF65-F5344CB8AC3E}">
        <p14:creationId xmlns:p14="http://schemas.microsoft.com/office/powerpoint/2010/main" val="270984435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 5: 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6"/>
            <a:ext cx="10515600" cy="797035"/>
          </a:xfrm>
        </p:spPr>
        <p:txBody>
          <a:bodyPr>
            <a:normAutofit/>
          </a:bodyPr>
          <a:lstStyle>
            <a:lvl1pPr marL="0" marR="0" indent="0" algn="l" defTabSz="914400" rtl="0" eaLnBrk="1" fontAlgn="auto" latinLnBrk="0" hangingPunct="1">
              <a:lnSpc>
                <a:spcPct val="90000"/>
              </a:lnSpc>
              <a:spcBef>
                <a:spcPct val="0"/>
              </a:spcBef>
              <a:spcAft>
                <a:spcPts val="0"/>
              </a:spcAft>
              <a:buClrTx/>
              <a:buSzTx/>
              <a:buFontTx/>
              <a:buNone/>
              <a:tabLst/>
              <a:defRPr lang="en-GB" sz="3600" b="1" i="0" kern="1200" noProof="0" dirty="0" smtClean="0">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fr-FR" noProof="0"/>
              <a:t>Modifiez le style du titre</a:t>
            </a:r>
            <a:endParaRPr lang="en-US" dirty="0"/>
          </a:p>
        </p:txBody>
      </p:sp>
      <p:sp>
        <p:nvSpPr>
          <p:cNvPr id="4" name="Content Placeholder 2"/>
          <p:cNvSpPr>
            <a:spLocks noGrp="1"/>
          </p:cNvSpPr>
          <p:nvPr>
            <p:ph idx="1"/>
          </p:nvPr>
        </p:nvSpPr>
        <p:spPr>
          <a:xfrm>
            <a:off x="838200" y="1825625"/>
            <a:ext cx="10515600" cy="435133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3" name="Slide Number Placeholder 5">
            <a:extLst>
              <a:ext uri="{FF2B5EF4-FFF2-40B4-BE49-F238E27FC236}">
                <a16:creationId xmlns:a16="http://schemas.microsoft.com/office/drawing/2014/main" id="{3D1105BF-DACE-FC34-8E3C-7E8B4FE08314}"/>
              </a:ext>
            </a:extLst>
          </p:cNvPr>
          <p:cNvSpPr>
            <a:spLocks noGrp="1"/>
          </p:cNvSpPr>
          <p:nvPr>
            <p:ph type="sldNum" sz="quarter" idx="10"/>
          </p:nvPr>
        </p:nvSpPr>
        <p:spPr/>
        <p:txBody>
          <a:bodyPr/>
          <a:lstStyle>
            <a:lvl1pPr>
              <a:defRPr/>
            </a:lvl1pPr>
          </a:lstStyle>
          <a:p>
            <a:pPr>
              <a:defRPr/>
            </a:pPr>
            <a:fld id="{8E3C5C25-348B-3644-92E4-7B5672296203}" type="slidenum">
              <a:rPr lang="en-GB"/>
              <a:pPr>
                <a:defRPr/>
              </a:pPr>
              <a:t>‹#›</a:t>
            </a:fld>
            <a:endParaRPr lang="en-GB" dirty="0"/>
          </a:p>
        </p:txBody>
      </p:sp>
    </p:spTree>
    <p:extLst>
      <p:ext uri="{BB962C8B-B14F-4D97-AF65-F5344CB8AC3E}">
        <p14:creationId xmlns:p14="http://schemas.microsoft.com/office/powerpoint/2010/main" val="87815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3FB8A0-1B05-BF22-3DAD-FAB81D986113}"/>
              </a:ext>
            </a:extLst>
          </p:cNvPr>
          <p:cNvSpPr/>
          <p:nvPr userDrawn="1"/>
        </p:nvSpPr>
        <p:spPr>
          <a:xfrm>
            <a:off x="-9525" y="-33338"/>
            <a:ext cx="12188825" cy="6872288"/>
          </a:xfrm>
          <a:prstGeom prst="rect">
            <a:avLst/>
          </a:prstGeom>
          <a:gradFill flip="none" rotWithShape="1">
            <a:gsLst>
              <a:gs pos="70000">
                <a:srgbClr val="2395CE"/>
              </a:gs>
              <a:gs pos="37000">
                <a:srgbClr val="336C9C"/>
              </a:gs>
              <a:gs pos="51000">
                <a:srgbClr val="3A85B9"/>
              </a:gs>
              <a:gs pos="22000">
                <a:srgbClr val="2B527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Roboto Medium" panose="02000000000000000000" pitchFamily="2" charset="0"/>
              <a:ea typeface="Roboto Medium" panose="02000000000000000000" pitchFamily="2" charset="0"/>
            </a:endParaRPr>
          </a:p>
        </p:txBody>
      </p:sp>
      <p:sp>
        <p:nvSpPr>
          <p:cNvPr id="2" name="Title 1"/>
          <p:cNvSpPr>
            <a:spLocks noGrp="1"/>
          </p:cNvSpPr>
          <p:nvPr>
            <p:ph type="title"/>
          </p:nvPr>
        </p:nvSpPr>
        <p:spPr>
          <a:xfrm>
            <a:off x="838200" y="559996"/>
            <a:ext cx="10515600" cy="1325563"/>
          </a:xfrm>
        </p:spPr>
        <p:txBody>
          <a:bodyPr/>
          <a:lstStyle>
            <a:lvl1pPr>
              <a:defRPr sz="36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fr-FR"/>
              <a:t>Modifiez le style du titre</a:t>
            </a:r>
            <a:endParaRPr lang="en-GB" dirty="0"/>
          </a:p>
        </p:txBody>
      </p:sp>
      <p:sp>
        <p:nvSpPr>
          <p:cNvPr id="4" name="Slide Number Placeholder 4">
            <a:extLst>
              <a:ext uri="{FF2B5EF4-FFF2-40B4-BE49-F238E27FC236}">
                <a16:creationId xmlns:a16="http://schemas.microsoft.com/office/drawing/2014/main" id="{B60E28E7-2430-CFC7-39B0-35E4672172AF}"/>
              </a:ext>
            </a:extLst>
          </p:cNvPr>
          <p:cNvSpPr>
            <a:spLocks noGrp="1"/>
          </p:cNvSpPr>
          <p:nvPr>
            <p:ph type="sldNum" sz="quarter" idx="10"/>
          </p:nvPr>
        </p:nvSpPr>
        <p:spPr/>
        <p:txBody>
          <a:bodyPr/>
          <a:lstStyle>
            <a:lvl1pPr>
              <a:defRPr b="0" i="0">
                <a:latin typeface="Poppins" pitchFamily="2" charset="77"/>
              </a:defRPr>
            </a:lvl1pPr>
          </a:lstStyle>
          <a:p>
            <a:pPr>
              <a:defRPr/>
            </a:pPr>
            <a:fld id="{E9F6F253-B047-7640-A54D-EEA2E38CDC7B}" type="slidenum">
              <a:rPr lang="en-GB"/>
              <a:pPr>
                <a:defRPr/>
              </a:pPr>
              <a:t>‹#›</a:t>
            </a:fld>
            <a:endParaRPr lang="en-GB"/>
          </a:p>
        </p:txBody>
      </p:sp>
    </p:spTree>
    <p:extLst>
      <p:ext uri="{BB962C8B-B14F-4D97-AF65-F5344CB8AC3E}">
        <p14:creationId xmlns:p14="http://schemas.microsoft.com/office/powerpoint/2010/main" val="119127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a:bodyPr>
          <a:lstStyle>
            <a:lvl1pPr algn="ctr">
              <a:defRPr sz="50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1">
                <a:latin typeface="Roboto Condensed" panose="02000000000000000000" pitchFamily="2" charset="0"/>
                <a:ea typeface="Roboto Condensed"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Slide Number Placeholder 5">
            <a:extLst>
              <a:ext uri="{FF2B5EF4-FFF2-40B4-BE49-F238E27FC236}">
                <a16:creationId xmlns:a16="http://schemas.microsoft.com/office/drawing/2014/main" id="{C81C1706-8E44-993E-7746-6561404A1AEA}"/>
              </a:ext>
            </a:extLst>
          </p:cNvPr>
          <p:cNvSpPr>
            <a:spLocks noGrp="1"/>
          </p:cNvSpPr>
          <p:nvPr>
            <p:ph type="sldNum" sz="quarter" idx="10"/>
          </p:nvPr>
        </p:nvSpPr>
        <p:spPr>
          <a:xfrm>
            <a:off x="8842375" y="6367463"/>
            <a:ext cx="2743200" cy="365125"/>
          </a:xfrm>
        </p:spPr>
        <p:txBody>
          <a:bodyPr/>
          <a:lstStyle>
            <a:lvl1pPr>
              <a:defRPr b="0" i="0">
                <a:latin typeface="Poppins" pitchFamily="2" charset="77"/>
              </a:defRPr>
            </a:lvl1pPr>
          </a:lstStyle>
          <a:p>
            <a:pPr>
              <a:defRPr/>
            </a:pPr>
            <a:fld id="{9F8FA9B2-C083-0F46-B4B9-46FAD80AE1FF}" type="slidenum">
              <a:rPr lang="en-US"/>
              <a:pPr>
                <a:defRPr/>
              </a:pPr>
              <a:t>‹#›</a:t>
            </a:fld>
            <a:endParaRPr lang="en-US"/>
          </a:p>
        </p:txBody>
      </p:sp>
    </p:spTree>
    <p:extLst>
      <p:ext uri="{BB962C8B-B14F-4D97-AF65-F5344CB8AC3E}">
        <p14:creationId xmlns:p14="http://schemas.microsoft.com/office/powerpoint/2010/main" val="247104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6273"/>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4CCEC42-8EF4-E563-C3F8-46D847552B27}"/>
              </a:ext>
            </a:extLst>
          </p:cNvPr>
          <p:cNvSpPr>
            <a:spLocks noGrp="1" noChangeArrowheads="1"/>
          </p:cNvSpPr>
          <p:nvPr>
            <p:ph type="title"/>
          </p:nvPr>
        </p:nvSpPr>
        <p:spPr bwMode="auto">
          <a:xfrm>
            <a:off x="838200" y="-19050"/>
            <a:ext cx="105156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AF765F28-F8DE-FE5C-441E-81E8B204597A}"/>
              </a:ext>
            </a:extLst>
          </p:cNvPr>
          <p:cNvSpPr>
            <a:spLocks noGrp="1" noChangeArrowheads="1"/>
          </p:cNvSpPr>
          <p:nvPr>
            <p:ph type="body" idx="1"/>
          </p:nvPr>
        </p:nvSpPr>
        <p:spPr bwMode="auto">
          <a:xfrm>
            <a:off x="838200" y="1392238"/>
            <a:ext cx="105156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6" name="Slide Number Placeholder 5">
            <a:extLst>
              <a:ext uri="{FF2B5EF4-FFF2-40B4-BE49-F238E27FC236}">
                <a16:creationId xmlns:a16="http://schemas.microsoft.com/office/drawing/2014/main" id="{4DE110C5-93AB-9842-81BF-A3A9AB8F0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a:solidFill>
                  <a:schemeClr val="tx1"/>
                </a:solidFill>
                <a:latin typeface="Poppins" pitchFamily="2" charset="77"/>
              </a:defRPr>
            </a:lvl1pPr>
          </a:lstStyle>
          <a:p>
            <a:pPr>
              <a:defRPr/>
            </a:pPr>
            <a:fld id="{2657326C-BF62-2D49-9885-97D2A96C1D32}" type="slidenum">
              <a:rPr lang="en-GB"/>
              <a:pPr>
                <a:defRPr/>
              </a:pPr>
              <a:t>‹#›</a:t>
            </a:fld>
            <a:endParaRPr lang="en-GB" dirty="0"/>
          </a:p>
        </p:txBody>
      </p:sp>
      <p:pic>
        <p:nvPicPr>
          <p:cNvPr id="1029" name="Picture 9" descr="A logo on a black background&#10;&#10;Description automatically generated">
            <a:extLst>
              <a:ext uri="{FF2B5EF4-FFF2-40B4-BE49-F238E27FC236}">
                <a16:creationId xmlns:a16="http://schemas.microsoft.com/office/drawing/2014/main" id="{71634F46-B2EA-0566-819F-0341B5467AF1}"/>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55575" y="-47625"/>
            <a:ext cx="15890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4" descr="A map of the united states&#10;&#10;Description automatically generated">
            <a:extLst>
              <a:ext uri="{FF2B5EF4-FFF2-40B4-BE49-F238E27FC236}">
                <a16:creationId xmlns:a16="http://schemas.microsoft.com/office/drawing/2014/main" id="{952E27D6-0FB3-BFB5-3DC4-7682388BFA66}"/>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4925" y="-19050"/>
            <a:ext cx="6207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extLst>
              <a:ext uri="{FF2B5EF4-FFF2-40B4-BE49-F238E27FC236}">
                <a16:creationId xmlns:a16="http://schemas.microsoft.com/office/drawing/2014/main" id="{52290577-EF89-A4B0-9157-7826056A4443}"/>
              </a:ext>
            </a:extLst>
          </p:cNvPr>
          <p:cNvSpPr/>
          <p:nvPr userDrawn="1"/>
        </p:nvSpPr>
        <p:spPr>
          <a:xfrm>
            <a:off x="-41275" y="-19050"/>
            <a:ext cx="879475" cy="6877050"/>
          </a:xfrm>
          <a:prstGeom prst="rect">
            <a:avLst/>
          </a:prstGeom>
          <a:solidFill>
            <a:srgbClr val="86B0D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1" name="Picture 40" descr="A black and white map&#10;&#10;Description automatically generated">
            <a:extLst>
              <a:ext uri="{FF2B5EF4-FFF2-40B4-BE49-F238E27FC236}">
                <a16:creationId xmlns:a16="http://schemas.microsoft.com/office/drawing/2014/main" id="{9B905BDC-C829-A895-F72E-CC6FF48DD35D}"/>
              </a:ext>
            </a:extLst>
          </p:cNvPr>
          <p:cNvPicPr>
            <a:picLocks noChangeAspect="1"/>
          </p:cNvPicPr>
          <p:nvPr userDrawn="1"/>
        </p:nvPicPr>
        <p:blipFill rotWithShape="1">
          <a:blip r:embed="rId23"/>
          <a:srcRect l="19036" r="13438"/>
          <a:stretch/>
        </p:blipFill>
        <p:spPr>
          <a:xfrm>
            <a:off x="-41275" y="2703513"/>
            <a:ext cx="930275" cy="1504950"/>
          </a:xfrm>
          <a:prstGeom prst="rect">
            <a:avLst/>
          </a:prstGeom>
          <a:effectLst>
            <a:outerShdw blurRad="50800" dist="50800" dir="5400000" algn="ctr" rotWithShape="0">
              <a:srgbClr val="000000"/>
            </a:outerShdw>
          </a:effectLst>
        </p:spPr>
      </p:pic>
    </p:spTree>
  </p:cSld>
  <p:clrMap bg1="lt1" tx1="dk1" bg2="lt2" tx2="dk2" accent1="accent1" accent2="accent2" accent3="accent3" accent4="accent4" accent5="accent5" accent6="accent6" hlink="hlink" folHlink="folHlink"/>
  <p:sldLayoutIdLst>
    <p:sldLayoutId id="2147483866" r:id="rId1"/>
    <p:sldLayoutId id="2147483855" r:id="rId2"/>
    <p:sldLayoutId id="2147483856" r:id="rId3"/>
    <p:sldLayoutId id="2147483857" r:id="rId4"/>
    <p:sldLayoutId id="2147483858" r:id="rId5"/>
    <p:sldLayoutId id="2147483867" r:id="rId6"/>
    <p:sldLayoutId id="2147483859" r:id="rId7"/>
    <p:sldLayoutId id="2147483868" r:id="rId8"/>
    <p:sldLayoutId id="2147483869" r:id="rId9"/>
    <p:sldLayoutId id="2147483870" r:id="rId10"/>
    <p:sldLayoutId id="2147483860" r:id="rId11"/>
    <p:sldLayoutId id="2147483861" r:id="rId12"/>
    <p:sldLayoutId id="2147483862" r:id="rId13"/>
    <p:sldLayoutId id="2147483863" r:id="rId14"/>
    <p:sldLayoutId id="2147483871" r:id="rId15"/>
    <p:sldLayoutId id="2147483864" r:id="rId16"/>
    <p:sldLayoutId id="2147483865" r:id="rId17"/>
    <p:sldLayoutId id="2147483872" r:id="rId18"/>
    <p:sldLayoutId id="2147483873" r:id="rId19"/>
  </p:sldLayoutIdLst>
  <p:hf hdr="0" ftr="0" dt="0"/>
  <p:txStyles>
    <p:titleStyle>
      <a:lvl1pPr algn="l" rtl="0" eaLnBrk="0" fontAlgn="base" hangingPunct="0">
        <a:lnSpc>
          <a:spcPct val="90000"/>
        </a:lnSpc>
        <a:spcBef>
          <a:spcPct val="0"/>
        </a:spcBef>
        <a:spcAft>
          <a:spcPct val="0"/>
        </a:spcAft>
        <a:defRPr lang="en-US" sz="4000" b="1" kern="1200" dirty="0">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1pPr>
      <a:lvl2pPr algn="l" rtl="0" eaLnBrk="0" fontAlgn="base" hangingPunct="0">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2pPr>
      <a:lvl3pPr algn="l" rtl="0" eaLnBrk="0" fontAlgn="base" hangingPunct="0">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3pPr>
      <a:lvl4pPr algn="l" rtl="0" eaLnBrk="0" fontAlgn="base" hangingPunct="0">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4pPr>
      <a:lvl5pPr algn="l" rtl="0" eaLnBrk="0" fontAlgn="base" hangingPunct="0">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5pPr>
      <a:lvl6pPr marL="457200" algn="l" rtl="0" fontAlgn="base">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6pPr>
      <a:lvl7pPr marL="914400" algn="l" rtl="0" fontAlgn="base">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7pPr>
      <a:lvl8pPr marL="1371600" algn="l" rtl="0" fontAlgn="base">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8pPr>
      <a:lvl9pPr marL="1828800" algn="l" rtl="0" fontAlgn="base">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Clr>
          <a:srgbClr val="8FAADC"/>
        </a:buClr>
        <a:buFont typeface="Arial" panose="020B0604020202020204" pitchFamily="34" charset="0"/>
        <a:buChar char="•"/>
        <a:defRPr sz="250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685800" indent="-228600" algn="l" rtl="0" eaLnBrk="0" fontAlgn="base" hangingPunct="0">
        <a:lnSpc>
          <a:spcPct val="90000"/>
        </a:lnSpc>
        <a:spcBef>
          <a:spcPts val="500"/>
        </a:spcBef>
        <a:spcAft>
          <a:spcPct val="0"/>
        </a:spcAft>
        <a:buClr>
          <a:srgbClr val="8FAADC"/>
        </a:buClr>
        <a:buFont typeface="Arial" panose="020B0604020202020204" pitchFamily="34" charset="0"/>
        <a:buChar char="•"/>
        <a:defRPr sz="240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gn="l" rtl="0" eaLnBrk="0" fontAlgn="base" hangingPunct="0">
        <a:lnSpc>
          <a:spcPct val="90000"/>
        </a:lnSpc>
        <a:spcBef>
          <a:spcPts val="500"/>
        </a:spcBef>
        <a:spcAft>
          <a:spcPct val="0"/>
        </a:spcAft>
        <a:buClr>
          <a:srgbClr val="8FAADC"/>
        </a:buClr>
        <a:buFont typeface="Arial" panose="020B0604020202020204" pitchFamily="34" charset="0"/>
        <a:buChar char="•"/>
        <a:defRPr sz="230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gn="l" rtl="0" eaLnBrk="0" fontAlgn="base" hangingPunct="0">
        <a:lnSpc>
          <a:spcPct val="90000"/>
        </a:lnSpc>
        <a:spcBef>
          <a:spcPts val="500"/>
        </a:spcBef>
        <a:spcAft>
          <a:spcPct val="0"/>
        </a:spcAft>
        <a:buClr>
          <a:srgbClr val="8FAADC"/>
        </a:buClr>
        <a:buFont typeface="Arial" panose="020B0604020202020204" pitchFamily="34" charset="0"/>
        <a:buChar char="•"/>
        <a:defRPr sz="220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gn="l" rtl="0" eaLnBrk="0" fontAlgn="base" hangingPunct="0">
        <a:lnSpc>
          <a:spcPct val="90000"/>
        </a:lnSpc>
        <a:spcBef>
          <a:spcPts val="500"/>
        </a:spcBef>
        <a:spcAft>
          <a:spcPct val="0"/>
        </a:spcAft>
        <a:buClr>
          <a:srgbClr val="8FAADC"/>
        </a:buClr>
        <a:buFont typeface="Arial" panose="020B0604020202020204" pitchFamily="34" charset="0"/>
        <a:buChar char="•"/>
        <a:defRPr sz="210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06728BD-8267-5783-CD1D-FB55CBAC78C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9B609EC3-DBE2-DC3D-064C-03EAF50F62E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F564FE-17AA-672F-90E1-17892038DF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82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20559EE8-F160-33D9-8D49-281A7FDE67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82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9C16B6F-5E9A-2ACF-08D7-8812AFDE7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82000"/>
                  </a:schemeClr>
                </a:solidFill>
                <a:latin typeface="+mn-lt"/>
              </a:defRPr>
            </a:lvl1pPr>
          </a:lstStyle>
          <a:p>
            <a:pPr>
              <a:defRPr/>
            </a:pPr>
            <a:fld id="{D9F6D04C-3EC5-FF4E-BAFF-06AD2FEB12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2pPr>
      <a:lvl3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3pPr>
      <a:lvl4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4pPr>
      <a:lvl5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2pPr>
      <a:lvl3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3pPr>
      <a:lvl4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4pPr>
      <a:lvl5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7FFFEF64_0.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18/10/relationships/comments" Target="../comments/modernComment_7FFFF6C2_0.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7FFFF6CD_7E5E0B4A.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81CE-5369-A6F9-E5BC-D47BEDC32049}"/>
              </a:ext>
            </a:extLst>
          </p:cNvPr>
          <p:cNvSpPr>
            <a:spLocks noGrp="1"/>
          </p:cNvSpPr>
          <p:nvPr>
            <p:ph type="ctrTitle"/>
          </p:nvPr>
        </p:nvSpPr>
        <p:spPr>
          <a:xfrm>
            <a:off x="2478088" y="804863"/>
            <a:ext cx="8761412" cy="2270125"/>
          </a:xfrm>
        </p:spPr>
        <p:txBody>
          <a:bodyPr rtlCol="0"/>
          <a:lstStyle/>
          <a:p>
            <a:pPr>
              <a:defRPr/>
            </a:pPr>
            <a:r>
              <a:rPr dirty="0"/>
              <a:t>REUNION DES DIRECTEURS DU PROGRAMME ELARGI DE VACCINATION DE L’AFRIQUE CENTRALE, KINSHASA, 2024</a:t>
            </a:r>
          </a:p>
        </p:txBody>
      </p:sp>
      <p:sp>
        <p:nvSpPr>
          <p:cNvPr id="15364" name="Subtitle 2">
            <a:extLst>
              <a:ext uri="{FF2B5EF4-FFF2-40B4-BE49-F238E27FC236}">
                <a16:creationId xmlns:a16="http://schemas.microsoft.com/office/drawing/2014/main" id="{2D637EF6-A841-E33E-8912-E3BC64BA4309}"/>
              </a:ext>
            </a:extLst>
          </p:cNvPr>
          <p:cNvSpPr>
            <a:spLocks noGrp="1" noChangeArrowheads="1"/>
          </p:cNvSpPr>
          <p:nvPr>
            <p:ph type="subTitle" idx="1"/>
          </p:nvPr>
        </p:nvSpPr>
        <p:spPr>
          <a:xfrm>
            <a:off x="2478088" y="3651703"/>
            <a:ext cx="9144000" cy="2547938"/>
          </a:xfrm>
        </p:spPr>
        <p:txBody>
          <a:bodyPr/>
          <a:lstStyle/>
          <a:p>
            <a:pPr eaLnBrk="1" hangingPunct="1"/>
            <a:r>
              <a:rPr lang="fr-FR" altLang="en-US" dirty="0">
                <a:latin typeface="Roboto Medium"/>
                <a:ea typeface="Roboto Condensed" panose="02000000000000000000" pitchFamily="2" charset="0"/>
              </a:rPr>
              <a:t>Session: </a:t>
            </a:r>
            <a:r>
              <a:rPr lang="fr-FR" altLang="en-US" b="1" dirty="0">
                <a:latin typeface="Roboto Medium"/>
                <a:ea typeface="Roboto Condensed" panose="02000000000000000000" pitchFamily="2" charset="0"/>
              </a:rPr>
              <a:t> SURVEILLANCE DE LA ROUGEOLE</a:t>
            </a:r>
          </a:p>
          <a:p>
            <a:pPr eaLnBrk="1" hangingPunct="1"/>
            <a:r>
              <a:rPr lang="fr-FR" altLang="en-US" dirty="0">
                <a:latin typeface="Roboto Medium"/>
                <a:ea typeface="Roboto Condensed" panose="02000000000000000000" pitchFamily="2" charset="0"/>
              </a:rPr>
              <a:t>Titre : </a:t>
            </a:r>
            <a:r>
              <a:rPr lang="fr-FR" altLang="en-US" b="1" dirty="0">
                <a:latin typeface="Roboto Medium"/>
                <a:ea typeface="Roboto Condensed" panose="02000000000000000000" pitchFamily="2" charset="0"/>
              </a:rPr>
              <a:t>Etat des lieux de la situation de la rougeole en </a:t>
            </a:r>
            <a:r>
              <a:rPr lang="fr-FR" altLang="en-US" b="1" dirty="0" err="1">
                <a:latin typeface="Roboto Medium"/>
                <a:ea typeface="Roboto Condensed" panose="02000000000000000000" pitchFamily="2" charset="0"/>
              </a:rPr>
              <a:t>Af</a:t>
            </a:r>
            <a:r>
              <a:rPr lang="fr-FR" altLang="en-US" b="1" dirty="0">
                <a:latin typeface="Roboto Medium"/>
                <a:ea typeface="Roboto Condensed" panose="02000000000000000000" pitchFamily="2" charset="0"/>
              </a:rPr>
              <a:t>. Centrale</a:t>
            </a:r>
          </a:p>
          <a:p>
            <a:pPr eaLnBrk="1" hangingPunct="1"/>
            <a:r>
              <a:rPr lang="fr-FR" altLang="en-US" dirty="0">
                <a:latin typeface="Roboto Medium"/>
                <a:ea typeface="Roboto Condensed" panose="02000000000000000000" pitchFamily="2" charset="0"/>
              </a:rPr>
              <a:t>Présentateur : </a:t>
            </a:r>
            <a:r>
              <a:rPr lang="fr-FR" altLang="en-US" b="1" dirty="0">
                <a:latin typeface="Roboto Medium"/>
                <a:ea typeface="Roboto Condensed" panose="02000000000000000000" pitchFamily="2" charset="0"/>
              </a:rPr>
              <a:t>Dr. Dongmo Sylvestre</a:t>
            </a:r>
          </a:p>
          <a:p>
            <a:pPr eaLnBrk="1" hangingPunct="1"/>
            <a:r>
              <a:rPr lang="fr-FR" altLang="en-US" dirty="0">
                <a:latin typeface="Roboto Medium"/>
                <a:ea typeface="Roboto Condensed" panose="02000000000000000000" pitchFamily="2" charset="0"/>
              </a:rPr>
              <a:t>Date: </a:t>
            </a:r>
            <a:r>
              <a:rPr lang="fr-FR" altLang="en-US" b="1" dirty="0">
                <a:latin typeface="Roboto Medium"/>
                <a:ea typeface="Roboto Condensed" panose="02000000000000000000" pitchFamily="2" charset="0"/>
              </a:rPr>
              <a:t>11.08.2024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7B71-E5ED-1704-6D81-C4FF6A793B4B}"/>
              </a:ext>
            </a:extLst>
          </p:cNvPr>
          <p:cNvSpPr>
            <a:spLocks noGrp="1"/>
          </p:cNvSpPr>
          <p:nvPr>
            <p:ph type="title"/>
          </p:nvPr>
        </p:nvSpPr>
        <p:spPr>
          <a:xfrm>
            <a:off x="1259304" y="184485"/>
            <a:ext cx="9986211" cy="930441"/>
          </a:xfr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lIns="51435" tIns="25718" rIns="51435" bIns="25718" rtlCol="0">
            <a:normAutofit fontScale="90000"/>
          </a:bodyPr>
          <a:lstStyle/>
          <a:p>
            <a:pPr algn="ctr" eaLnBrk="1" hangingPunct="1">
              <a:defRPr/>
            </a:pPr>
            <a:r>
              <a:rPr lang="en-US" sz="3200" dirty="0">
                <a:solidFill>
                  <a:srgbClr val="4472C4"/>
                </a:solidFill>
              </a:rPr>
              <a:t>Performance de la surveillance de la </a:t>
            </a:r>
            <a:r>
              <a:rPr lang="en-US" sz="3200" dirty="0" err="1">
                <a:solidFill>
                  <a:srgbClr val="4472C4"/>
                </a:solidFill>
              </a:rPr>
              <a:t>rougeole</a:t>
            </a:r>
            <a:r>
              <a:rPr lang="en-US" sz="3200" dirty="0">
                <a:solidFill>
                  <a:srgbClr val="4472C4"/>
                </a:solidFill>
              </a:rPr>
              <a:t> </a:t>
            </a:r>
            <a:r>
              <a:rPr lang="en-US" sz="3200" dirty="0" err="1">
                <a:solidFill>
                  <a:srgbClr val="4472C4"/>
                </a:solidFill>
              </a:rPr>
              <a:t>en</a:t>
            </a:r>
            <a:r>
              <a:rPr lang="en-US" sz="3200" dirty="0">
                <a:solidFill>
                  <a:srgbClr val="4472C4"/>
                </a:solidFill>
              </a:rPr>
              <a:t> </a:t>
            </a:r>
            <a:r>
              <a:rPr lang="en-US" sz="3200" dirty="0" err="1">
                <a:solidFill>
                  <a:srgbClr val="4472C4"/>
                </a:solidFill>
              </a:rPr>
              <a:t>Af</a:t>
            </a:r>
            <a:r>
              <a:rPr lang="en-US" sz="3200" dirty="0">
                <a:solidFill>
                  <a:srgbClr val="4472C4"/>
                </a:solidFill>
              </a:rPr>
              <a:t>. Centrale de 2022 à </a:t>
            </a:r>
            <a:r>
              <a:rPr lang="en-US" sz="3200" dirty="0" err="1">
                <a:solidFill>
                  <a:srgbClr val="4472C4"/>
                </a:solidFill>
              </a:rPr>
              <a:t>juillet</a:t>
            </a:r>
            <a:r>
              <a:rPr lang="en-US" sz="3200" dirty="0">
                <a:solidFill>
                  <a:srgbClr val="4472C4"/>
                </a:solidFill>
              </a:rPr>
              <a:t> 2024</a:t>
            </a:r>
            <a:br>
              <a:rPr sz="2400" dirty="0">
                <a:solidFill>
                  <a:srgbClr val="002060"/>
                </a:solidFill>
              </a:rPr>
            </a:br>
            <a:endParaRPr sz="1600" dirty="0">
              <a:solidFill>
                <a:srgbClr val="002060"/>
              </a:solidFill>
            </a:endParaRPr>
          </a:p>
        </p:txBody>
      </p:sp>
      <p:graphicFrame>
        <p:nvGraphicFramePr>
          <p:cNvPr id="4" name="Table 3">
            <a:extLst>
              <a:ext uri="{FF2B5EF4-FFF2-40B4-BE49-F238E27FC236}">
                <a16:creationId xmlns:a16="http://schemas.microsoft.com/office/drawing/2014/main" id="{82A2ABD4-36FC-0804-4A56-E9FA908BBE54}"/>
              </a:ext>
            </a:extLst>
          </p:cNvPr>
          <p:cNvGraphicFramePr>
            <a:graphicFrameLocks noGrp="1"/>
          </p:cNvGraphicFramePr>
          <p:nvPr>
            <p:extLst>
              <p:ext uri="{D42A27DB-BD31-4B8C-83A1-F6EECF244321}">
                <p14:modId xmlns:p14="http://schemas.microsoft.com/office/powerpoint/2010/main" val="2876910565"/>
              </p:ext>
            </p:extLst>
          </p:nvPr>
        </p:nvGraphicFramePr>
        <p:xfrm>
          <a:off x="1768474" y="1333418"/>
          <a:ext cx="9134657" cy="4704219"/>
        </p:xfrm>
        <a:graphic>
          <a:graphicData uri="http://schemas.openxmlformats.org/drawingml/2006/table">
            <a:tbl>
              <a:tblPr firstRow="1" bandRow="1">
                <a:tableStyleId>{7DF18680-E054-41AD-8BC1-D1AEF772440D}</a:tableStyleId>
              </a:tblPr>
              <a:tblGrid>
                <a:gridCol w="5619774">
                  <a:extLst>
                    <a:ext uri="{9D8B030D-6E8A-4147-A177-3AD203B41FA5}">
                      <a16:colId xmlns:a16="http://schemas.microsoft.com/office/drawing/2014/main" val="20000"/>
                    </a:ext>
                  </a:extLst>
                </a:gridCol>
                <a:gridCol w="1194636">
                  <a:extLst>
                    <a:ext uri="{9D8B030D-6E8A-4147-A177-3AD203B41FA5}">
                      <a16:colId xmlns:a16="http://schemas.microsoft.com/office/drawing/2014/main" val="20001"/>
                    </a:ext>
                  </a:extLst>
                </a:gridCol>
                <a:gridCol w="1178812">
                  <a:extLst>
                    <a:ext uri="{9D8B030D-6E8A-4147-A177-3AD203B41FA5}">
                      <a16:colId xmlns:a16="http://schemas.microsoft.com/office/drawing/2014/main" val="20002"/>
                    </a:ext>
                  </a:extLst>
                </a:gridCol>
                <a:gridCol w="1141435">
                  <a:extLst>
                    <a:ext uri="{9D8B030D-6E8A-4147-A177-3AD203B41FA5}">
                      <a16:colId xmlns:a16="http://schemas.microsoft.com/office/drawing/2014/main" val="20003"/>
                    </a:ext>
                  </a:extLst>
                </a:gridCol>
              </a:tblGrid>
              <a:tr h="504091">
                <a:tc>
                  <a:txBody>
                    <a:bodyPr/>
                    <a:lstStyle/>
                    <a:p>
                      <a:pPr algn="l"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5359" marR="5359" marT="5358" marB="0" anchor="ctr"/>
                </a:tc>
                <a:tc>
                  <a:txBody>
                    <a:bodyPr/>
                    <a:lstStyle/>
                    <a:p>
                      <a:pPr algn="ctr" fontAlgn="ctr"/>
                      <a:r>
                        <a:rPr lang="en-US" sz="1800" b="1" i="0" u="none" strike="noStrike" dirty="0">
                          <a:solidFill>
                            <a:schemeClr val="bg1"/>
                          </a:solidFill>
                          <a:effectLst/>
                          <a:latin typeface="Calibri" panose="020F0502020204030204" pitchFamily="34" charset="0"/>
                        </a:rPr>
                        <a:t>2022 </a:t>
                      </a:r>
                    </a:p>
                  </a:txBody>
                  <a:tcPr marL="5359" marR="5359" marT="5358" marB="0" anchor="ctr"/>
                </a:tc>
                <a:tc>
                  <a:txBody>
                    <a:bodyPr/>
                    <a:lstStyle/>
                    <a:p>
                      <a:pPr algn="ctr" fontAlgn="ctr"/>
                      <a:r>
                        <a:rPr lang="en-US" sz="1800" b="1" i="0" u="none" strike="noStrike" dirty="0">
                          <a:solidFill>
                            <a:schemeClr val="bg1"/>
                          </a:solidFill>
                          <a:effectLst/>
                          <a:latin typeface="Calibri" panose="020F0502020204030204" pitchFamily="34" charset="0"/>
                        </a:rPr>
                        <a:t>2023</a:t>
                      </a:r>
                    </a:p>
                  </a:txBody>
                  <a:tcPr marL="5359" marR="5359" marT="5358" marB="0" anchor="ctr"/>
                </a:tc>
                <a:tc>
                  <a:txBody>
                    <a:bodyPr/>
                    <a:lstStyle/>
                    <a:p>
                      <a:pPr algn="ctr" fontAlgn="ctr"/>
                      <a:r>
                        <a:rPr lang="en-US" sz="1800" b="1" i="0" u="none" strike="noStrike" dirty="0" err="1">
                          <a:solidFill>
                            <a:schemeClr val="bg1"/>
                          </a:solidFill>
                          <a:effectLst/>
                          <a:latin typeface="Calibri" panose="020F0502020204030204" pitchFamily="34" charset="0"/>
                        </a:rPr>
                        <a:t>Juil</a:t>
                      </a:r>
                      <a:r>
                        <a:rPr lang="en-US" sz="1800" b="1" i="0" u="none" strike="noStrike" dirty="0">
                          <a:solidFill>
                            <a:schemeClr val="bg1"/>
                          </a:solidFill>
                          <a:effectLst/>
                          <a:latin typeface="Calibri" panose="020F0502020204030204" pitchFamily="34" charset="0"/>
                        </a:rPr>
                        <a:t> 2024</a:t>
                      </a:r>
                    </a:p>
                  </a:txBody>
                  <a:tcPr marL="5359" marR="5359" marT="5358" marB="0" anchor="ctr"/>
                </a:tc>
                <a:extLst>
                  <a:ext uri="{0D108BD9-81ED-4DB2-BD59-A6C34878D82A}">
                    <a16:rowId xmlns:a16="http://schemas.microsoft.com/office/drawing/2014/main" val="10000"/>
                  </a:ext>
                </a:extLst>
              </a:tr>
              <a:tr h="624719">
                <a:tc>
                  <a:txBody>
                    <a:bodyPr/>
                    <a:lstStyle/>
                    <a:p>
                      <a:pPr algn="l" fontAlgn="ctr"/>
                      <a:r>
                        <a:rPr lang="en-US" sz="1800" u="none" strike="noStrike" dirty="0">
                          <a:effectLst/>
                        </a:rPr>
                        <a:t>Total des </a:t>
                      </a:r>
                      <a:r>
                        <a:rPr lang="en-US" sz="1800" u="none" strike="noStrike" dirty="0" err="1">
                          <a:effectLst/>
                        </a:rPr>
                        <a:t>cas</a:t>
                      </a:r>
                      <a:r>
                        <a:rPr lang="en-US" sz="1800" u="none" strike="noStrike" dirty="0">
                          <a:effectLst/>
                        </a:rPr>
                        <a:t> suspects de </a:t>
                      </a:r>
                      <a:r>
                        <a:rPr lang="en-US" sz="1800" u="none" strike="noStrike" dirty="0" err="1">
                          <a:effectLst/>
                        </a:rPr>
                        <a:t>rougeole</a:t>
                      </a:r>
                      <a:endParaRPr lang="en-US" sz="1800" b="0" i="0" u="none" strike="noStrike" dirty="0">
                        <a:solidFill>
                          <a:srgbClr val="000000"/>
                        </a:solidFill>
                        <a:effectLst/>
                        <a:latin typeface="Calibri" panose="020F0502020204030204" pitchFamily="34" charset="0"/>
                      </a:endParaRPr>
                    </a:p>
                  </a:txBody>
                  <a:tcPr marL="5359" marR="5359" marT="5358" marB="0" anchor="ctr"/>
                </a:tc>
                <a:tc>
                  <a:txBody>
                    <a:bodyPr/>
                    <a:lstStyle/>
                    <a:p>
                      <a:pPr algn="ctr" fontAlgn="ctr"/>
                      <a:r>
                        <a:rPr lang="en-US" sz="1800" b="0" i="0" u="none" strike="noStrike" dirty="0">
                          <a:solidFill>
                            <a:schemeClr val="tx1"/>
                          </a:solidFill>
                          <a:effectLst/>
                          <a:latin typeface="Calibri" panose="020F0502020204030204" pitchFamily="34" charset="0"/>
                        </a:rPr>
                        <a:t>20 782</a:t>
                      </a:r>
                    </a:p>
                  </a:txBody>
                  <a:tcPr marL="5359" marR="5359" marT="5358" marB="0" anchor="ctr"/>
                </a:tc>
                <a:tc>
                  <a:txBody>
                    <a:bodyPr/>
                    <a:lstStyle/>
                    <a:p>
                      <a:pPr algn="ctr" fontAlgn="ctr"/>
                      <a:r>
                        <a:rPr lang="en-US" sz="1800" b="0" i="0" u="none" strike="noStrike" dirty="0">
                          <a:solidFill>
                            <a:schemeClr val="tx1"/>
                          </a:solidFill>
                          <a:effectLst/>
                          <a:latin typeface="Calibri" panose="020F0502020204030204" pitchFamily="34" charset="0"/>
                        </a:rPr>
                        <a:t>33 936</a:t>
                      </a:r>
                    </a:p>
                  </a:txBody>
                  <a:tcPr marL="5359" marR="5359" marT="5358" marB="0" anchor="ctr"/>
                </a:tc>
                <a:tc>
                  <a:txBody>
                    <a:bodyPr/>
                    <a:lstStyle/>
                    <a:p>
                      <a:pPr algn="ctr" fontAlgn="ctr"/>
                      <a:r>
                        <a:rPr lang="en-US" sz="1800" b="0" i="0" u="none" strike="noStrike" dirty="0">
                          <a:solidFill>
                            <a:schemeClr val="tx1"/>
                          </a:solidFill>
                          <a:effectLst/>
                          <a:latin typeface="Calibri" panose="020F0502020204030204" pitchFamily="34" charset="0"/>
                        </a:rPr>
                        <a:t>11 859*</a:t>
                      </a:r>
                    </a:p>
                  </a:txBody>
                  <a:tcPr marL="5359" marR="5359" marT="5358" marB="0" anchor="ctr"/>
                </a:tc>
                <a:extLst>
                  <a:ext uri="{0D108BD9-81ED-4DB2-BD59-A6C34878D82A}">
                    <a16:rowId xmlns:a16="http://schemas.microsoft.com/office/drawing/2014/main" val="10001"/>
                  </a:ext>
                </a:extLst>
              </a:tr>
              <a:tr h="522762">
                <a:tc>
                  <a:txBody>
                    <a:bodyPr/>
                    <a:lstStyle/>
                    <a:p>
                      <a:pPr algn="l" fontAlgn="ctr"/>
                      <a:r>
                        <a:rPr lang="en-US" sz="1800" u="none" strike="noStrike" dirty="0">
                          <a:effectLst/>
                        </a:rPr>
                        <a:t>Total des </a:t>
                      </a:r>
                      <a:r>
                        <a:rPr lang="en-US" sz="1800" u="none" strike="noStrike" dirty="0" err="1">
                          <a:effectLst/>
                        </a:rPr>
                        <a:t>échantillons</a:t>
                      </a:r>
                      <a:r>
                        <a:rPr lang="en-US" sz="1800" u="none" strike="noStrike" dirty="0">
                          <a:effectLst/>
                        </a:rPr>
                        <a:t> de </a:t>
                      </a:r>
                      <a:r>
                        <a:rPr lang="en-US" sz="1800" u="none" strike="noStrike" dirty="0" err="1">
                          <a:effectLst/>
                        </a:rPr>
                        <a:t>laboratoire</a:t>
                      </a:r>
                      <a:r>
                        <a:rPr lang="en-US" sz="1800" u="none" strike="noStrike" dirty="0">
                          <a:effectLst/>
                        </a:rPr>
                        <a:t> </a:t>
                      </a:r>
                      <a:r>
                        <a:rPr lang="en-US" sz="1800" u="none" strike="noStrike" dirty="0" err="1">
                          <a:effectLst/>
                        </a:rPr>
                        <a:t>collectés</a:t>
                      </a:r>
                      <a:endParaRPr lang="en-US" sz="1800" b="1" i="0" u="none" strike="noStrike" dirty="0">
                        <a:solidFill>
                          <a:srgbClr val="000000"/>
                        </a:solidFill>
                        <a:effectLst/>
                        <a:latin typeface="Calibri" panose="020F0502020204030204" pitchFamily="34" charset="0"/>
                      </a:endParaRPr>
                    </a:p>
                  </a:txBody>
                  <a:tcPr marL="5359" marR="5359" marT="5358" marB="0" anchor="ctr"/>
                </a:tc>
                <a:tc>
                  <a:txBody>
                    <a:bodyPr/>
                    <a:lstStyle/>
                    <a:p>
                      <a:pPr algn="ctr" fontAlgn="ctr"/>
                      <a:r>
                        <a:rPr lang="en-US" sz="1800" b="0" i="0" u="none" strike="noStrike" dirty="0">
                          <a:solidFill>
                            <a:schemeClr val="tx1"/>
                          </a:solidFill>
                          <a:effectLst/>
                          <a:latin typeface="Calibri" panose="020F0502020204030204" pitchFamily="34" charset="0"/>
                        </a:rPr>
                        <a:t>13609</a:t>
                      </a:r>
                    </a:p>
                  </a:txBody>
                  <a:tcPr marL="5359" marR="5359" marT="5358" marB="0" anchor="ctr"/>
                </a:tc>
                <a:tc>
                  <a:txBody>
                    <a:bodyPr/>
                    <a:lstStyle/>
                    <a:p>
                      <a:pPr algn="ctr" fontAlgn="ctr"/>
                      <a:r>
                        <a:rPr lang="en-US" sz="1800" b="0" i="0" u="none" strike="noStrike" dirty="0">
                          <a:solidFill>
                            <a:schemeClr val="tx1"/>
                          </a:solidFill>
                          <a:effectLst/>
                          <a:latin typeface="Calibri" panose="020F0502020204030204" pitchFamily="34" charset="0"/>
                        </a:rPr>
                        <a:t>15173</a:t>
                      </a:r>
                    </a:p>
                  </a:txBody>
                  <a:tcPr marL="5359" marR="5359" marT="5358" marB="0" anchor="ctr"/>
                </a:tc>
                <a:tc>
                  <a:txBody>
                    <a:bodyPr/>
                    <a:lstStyle/>
                    <a:p>
                      <a:pPr algn="ctr" fontAlgn="ctr"/>
                      <a:r>
                        <a:rPr lang="en-US" sz="1800" b="1" i="0" u="none" strike="noStrike" dirty="0">
                          <a:solidFill>
                            <a:srgbClr val="FF0000"/>
                          </a:solidFill>
                          <a:effectLst/>
                          <a:latin typeface="Calibri" panose="020F0502020204030204" pitchFamily="34" charset="0"/>
                        </a:rPr>
                        <a:t>8531</a:t>
                      </a:r>
                    </a:p>
                  </a:txBody>
                  <a:tcPr marL="5359" marR="5359" marT="5358" marB="0" anchor="ctr"/>
                </a:tc>
                <a:extLst>
                  <a:ext uri="{0D108BD9-81ED-4DB2-BD59-A6C34878D82A}">
                    <a16:rowId xmlns:a16="http://schemas.microsoft.com/office/drawing/2014/main" val="10002"/>
                  </a:ext>
                </a:extLst>
              </a:tr>
              <a:tr h="586896">
                <a:tc>
                  <a:txBody>
                    <a:bodyPr/>
                    <a:lstStyle/>
                    <a:p>
                      <a:pPr algn="l" fontAlgn="ctr"/>
                      <a:r>
                        <a:rPr lang="en-US" sz="1800" b="1" i="0" u="none" strike="noStrike" dirty="0">
                          <a:solidFill>
                            <a:srgbClr val="000000"/>
                          </a:solidFill>
                          <a:effectLst/>
                          <a:latin typeface="Calibri" panose="020F0502020204030204" pitchFamily="34" charset="0"/>
                        </a:rPr>
                        <a:t>Incidence de la </a:t>
                      </a:r>
                      <a:r>
                        <a:rPr lang="en-US" sz="1800" b="1" i="0" u="none" strike="noStrike" dirty="0" err="1">
                          <a:solidFill>
                            <a:srgbClr val="000000"/>
                          </a:solidFill>
                          <a:effectLst/>
                          <a:latin typeface="Calibri" panose="020F0502020204030204" pitchFamily="34" charset="0"/>
                        </a:rPr>
                        <a:t>rougeole</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confirmée</a:t>
                      </a:r>
                      <a:r>
                        <a:rPr lang="en-US" sz="1800" b="1" i="0" u="none" strike="noStrike" dirty="0">
                          <a:solidFill>
                            <a:srgbClr val="000000"/>
                          </a:solidFill>
                          <a:effectLst/>
                          <a:latin typeface="Calibri" panose="020F0502020204030204" pitchFamily="34" charset="0"/>
                        </a:rPr>
                        <a:t> par million </a:t>
                      </a:r>
                      <a:r>
                        <a:rPr lang="en-US" sz="1800" b="1" i="0" u="none" strike="noStrike" dirty="0" err="1">
                          <a:solidFill>
                            <a:srgbClr val="000000"/>
                          </a:solidFill>
                          <a:effectLst/>
                          <a:latin typeface="Calibri" panose="020F0502020204030204" pitchFamily="34" charset="0"/>
                        </a:rPr>
                        <a:t>d'habitants</a:t>
                      </a:r>
                      <a:endParaRPr lang="en-US" sz="1800" b="0" i="0" u="none" strike="noStrike" dirty="0">
                        <a:solidFill>
                          <a:srgbClr val="000000"/>
                        </a:solidFill>
                        <a:effectLst/>
                        <a:latin typeface="Calibri" panose="020F0502020204030204" pitchFamily="34" charset="0"/>
                      </a:endParaRPr>
                    </a:p>
                  </a:txBody>
                  <a:tcPr marL="5359" marR="5359" marT="5358" marB="0" anchor="ctr"/>
                </a:tc>
                <a:tc>
                  <a:txBody>
                    <a:bodyPr/>
                    <a:lstStyle/>
                    <a:p>
                      <a:pPr algn="ctr" fontAlgn="ctr"/>
                      <a:r>
                        <a:rPr lang="en-US" sz="1800" b="0" i="0" u="none" strike="noStrike" dirty="0">
                          <a:solidFill>
                            <a:schemeClr val="tx1"/>
                          </a:solidFill>
                          <a:effectLst/>
                          <a:latin typeface="Calibri" panose="020F0502020204030204" pitchFamily="34" charset="0"/>
                        </a:rPr>
                        <a:t>44.2</a:t>
                      </a:r>
                    </a:p>
                  </a:txBody>
                  <a:tcPr marL="5359" marR="5359" marT="5358" marB="0" anchor="ctr"/>
                </a:tc>
                <a:tc>
                  <a:txBody>
                    <a:bodyPr/>
                    <a:lstStyle/>
                    <a:p>
                      <a:pPr algn="ctr" fontAlgn="ctr"/>
                      <a:r>
                        <a:rPr lang="en-US" sz="1800" b="0" i="0" u="none" strike="noStrike" dirty="0">
                          <a:solidFill>
                            <a:schemeClr val="tx1"/>
                          </a:solidFill>
                          <a:effectLst/>
                          <a:latin typeface="Calibri" panose="020F0502020204030204" pitchFamily="34" charset="0"/>
                        </a:rPr>
                        <a:t>191.0</a:t>
                      </a:r>
                    </a:p>
                  </a:txBody>
                  <a:tcPr marL="5359" marR="5359" marT="5358" marB="0" anchor="ctr"/>
                </a:tc>
                <a:tc>
                  <a:txBody>
                    <a:bodyPr/>
                    <a:lstStyle/>
                    <a:p>
                      <a:pPr algn="ctr" fontAlgn="ctr"/>
                      <a:r>
                        <a:rPr lang="en-US" sz="1800" b="0" i="0" u="none" strike="noStrike" dirty="0">
                          <a:solidFill>
                            <a:schemeClr val="tx1"/>
                          </a:solidFill>
                          <a:effectLst/>
                          <a:latin typeface="Calibri" panose="020F0502020204030204" pitchFamily="34" charset="0"/>
                        </a:rPr>
                        <a:t>95.6</a:t>
                      </a:r>
                    </a:p>
                  </a:txBody>
                  <a:tcPr marL="5359" marR="5359" marT="5358" marB="0" anchor="ctr"/>
                </a:tc>
                <a:extLst>
                  <a:ext uri="{0D108BD9-81ED-4DB2-BD59-A6C34878D82A}">
                    <a16:rowId xmlns:a16="http://schemas.microsoft.com/office/drawing/2014/main" val="10003"/>
                  </a:ext>
                </a:extLst>
              </a:tr>
              <a:tr h="811139">
                <a:tc>
                  <a:txBody>
                    <a:bodyPr/>
                    <a:lstStyle/>
                    <a:p>
                      <a:pPr algn="l" fontAlgn="ctr"/>
                      <a:r>
                        <a:rPr lang="en-US" sz="1800" u="none" strike="noStrike" dirty="0">
                          <a:effectLst/>
                        </a:rPr>
                        <a:t># </a:t>
                      </a:r>
                      <a:r>
                        <a:rPr lang="en-US" sz="1800" u="none" strike="noStrike" dirty="0" err="1">
                          <a:effectLst/>
                        </a:rPr>
                        <a:t>Nombre</a:t>
                      </a:r>
                      <a:r>
                        <a:rPr lang="en-US" sz="1800" u="none" strike="noStrike" dirty="0">
                          <a:effectLst/>
                        </a:rPr>
                        <a:t> de pays </a:t>
                      </a:r>
                      <a:r>
                        <a:rPr lang="en-US" sz="1800" u="none" strike="noStrike" dirty="0" err="1">
                          <a:effectLst/>
                        </a:rPr>
                        <a:t>ayant</a:t>
                      </a:r>
                      <a:r>
                        <a:rPr lang="en-US" sz="1800" u="none" strike="noStrike" dirty="0">
                          <a:effectLst/>
                        </a:rPr>
                        <a:t> </a:t>
                      </a:r>
                      <a:r>
                        <a:rPr lang="en-US" sz="1800" u="none" strike="noStrike" dirty="0" err="1">
                          <a:effectLst/>
                        </a:rPr>
                        <a:t>atteint</a:t>
                      </a:r>
                      <a:r>
                        <a:rPr lang="en-US" sz="1800" u="none" strike="noStrike" dirty="0">
                          <a:effectLst/>
                        </a:rPr>
                        <a:t> les </a:t>
                      </a:r>
                      <a:r>
                        <a:rPr lang="en-US" sz="1800" u="none" strike="noStrike" dirty="0" err="1">
                          <a:effectLst/>
                        </a:rPr>
                        <a:t>objectifs</a:t>
                      </a:r>
                      <a:r>
                        <a:rPr lang="en-US" sz="1800" u="none" strike="noStrike" dirty="0">
                          <a:effectLst/>
                        </a:rPr>
                        <a:t> </a:t>
                      </a:r>
                      <a:r>
                        <a:rPr lang="en-US" sz="1800" u="none" strike="noStrike" dirty="0" err="1">
                          <a:effectLst/>
                        </a:rPr>
                        <a:t>fixés</a:t>
                      </a:r>
                      <a:r>
                        <a:rPr lang="en-US" sz="1800" u="none" strike="noStrike" dirty="0">
                          <a:effectLst/>
                        </a:rPr>
                        <a:t> pour les deux </a:t>
                      </a:r>
                      <a:r>
                        <a:rPr lang="en-US" sz="1800" u="none" strike="noStrike" dirty="0" err="1">
                          <a:effectLst/>
                        </a:rPr>
                        <a:t>principaux</a:t>
                      </a:r>
                      <a:r>
                        <a:rPr lang="en-US" sz="1800" u="none" strike="noStrike" dirty="0">
                          <a:effectLst/>
                        </a:rPr>
                        <a:t> </a:t>
                      </a:r>
                      <a:r>
                        <a:rPr lang="en-US" sz="1800" u="none" strike="noStrike" dirty="0" err="1">
                          <a:effectLst/>
                        </a:rPr>
                        <a:t>indicateurs</a:t>
                      </a:r>
                      <a:r>
                        <a:rPr lang="en-US" sz="1800" u="none" strike="noStrike" dirty="0">
                          <a:effectLst/>
                        </a:rPr>
                        <a:t> de performance </a:t>
                      </a:r>
                      <a:r>
                        <a:rPr lang="en-US" sz="1800" u="none" strike="noStrike" dirty="0" err="1">
                          <a:effectLst/>
                        </a:rPr>
                        <a:t>en</a:t>
                      </a:r>
                      <a:r>
                        <a:rPr lang="en-US" sz="1800" u="none" strike="noStrike" dirty="0">
                          <a:effectLst/>
                        </a:rPr>
                        <a:t> matière de surveillance</a:t>
                      </a:r>
                      <a:endParaRPr lang="en-US" sz="1800" b="0" i="0" u="none" strike="noStrike" dirty="0">
                        <a:solidFill>
                          <a:srgbClr val="000000"/>
                        </a:solidFill>
                        <a:effectLst/>
                        <a:latin typeface="Calibri" panose="020F0502020204030204" pitchFamily="34" charset="0"/>
                      </a:endParaRPr>
                    </a:p>
                  </a:txBody>
                  <a:tcPr marL="5359" marR="5359" marT="5358" marB="0" anchor="ctr"/>
                </a:tc>
                <a:tc>
                  <a:txBody>
                    <a:bodyPr/>
                    <a:lstStyle/>
                    <a:p>
                      <a:pPr algn="ctr" fontAlgn="ctr"/>
                      <a:r>
                        <a:rPr lang="en-US" sz="1800" b="0" i="0" u="none" strike="noStrike" dirty="0">
                          <a:solidFill>
                            <a:schemeClr val="tx1"/>
                          </a:solidFill>
                          <a:effectLst/>
                          <a:latin typeface="Calibri" panose="020F0502020204030204" pitchFamily="34" charset="0"/>
                        </a:rPr>
                        <a:t>6</a:t>
                      </a:r>
                    </a:p>
                  </a:txBody>
                  <a:tcPr marL="5359" marR="5359" marT="5358" marB="0" anchor="ctr"/>
                </a:tc>
                <a:tc>
                  <a:txBody>
                    <a:bodyPr/>
                    <a:lstStyle/>
                    <a:p>
                      <a:pPr algn="ctr" fontAlgn="ctr"/>
                      <a:r>
                        <a:rPr lang="en-US" sz="1800" b="0" i="0" u="none" strike="noStrike" dirty="0">
                          <a:solidFill>
                            <a:schemeClr val="tx1"/>
                          </a:solidFill>
                          <a:effectLst/>
                          <a:latin typeface="Calibri" panose="020F0502020204030204" pitchFamily="34" charset="0"/>
                        </a:rPr>
                        <a:t>6</a:t>
                      </a:r>
                    </a:p>
                  </a:txBody>
                  <a:tcPr marL="5359" marR="5359" marT="5358" marB="0" anchor="ctr"/>
                </a:tc>
                <a:tc>
                  <a:txBody>
                    <a:bodyPr/>
                    <a:lstStyle/>
                    <a:p>
                      <a:pPr algn="ctr" fontAlgn="ctr"/>
                      <a:r>
                        <a:rPr lang="en-US" sz="1800" b="0" i="0" u="none" strike="noStrike" dirty="0">
                          <a:solidFill>
                            <a:schemeClr val="accent2"/>
                          </a:solidFill>
                          <a:effectLst/>
                          <a:latin typeface="Calibri" panose="020F0502020204030204" pitchFamily="34" charset="0"/>
                        </a:rPr>
                        <a:t>4</a:t>
                      </a:r>
                    </a:p>
                  </a:txBody>
                  <a:tcPr marL="5359" marR="5359" marT="5358" marB="0" anchor="ctr"/>
                </a:tc>
                <a:extLst>
                  <a:ext uri="{0D108BD9-81ED-4DB2-BD59-A6C34878D82A}">
                    <a16:rowId xmlns:a16="http://schemas.microsoft.com/office/drawing/2014/main" val="10004"/>
                  </a:ext>
                </a:extLst>
              </a:tr>
              <a:tr h="826294">
                <a:tc>
                  <a:txBody>
                    <a:bodyPr/>
                    <a:lstStyle/>
                    <a:p>
                      <a:pPr algn="l" fontAlgn="ctr"/>
                      <a:r>
                        <a:rPr lang="en-US" sz="1800" b="1" u="none" strike="noStrike" dirty="0">
                          <a:effectLst/>
                        </a:rPr>
                        <a:t>% de districts </a:t>
                      </a:r>
                      <a:r>
                        <a:rPr lang="en-US" sz="1800" b="1" u="none" strike="noStrike" dirty="0" err="1">
                          <a:effectLst/>
                        </a:rPr>
                        <a:t>enquêtant</a:t>
                      </a:r>
                      <a:r>
                        <a:rPr lang="en-US" sz="1800" b="1" u="none" strike="noStrike" dirty="0">
                          <a:effectLst/>
                        </a:rPr>
                        <a:t> sur &gt; 1 </a:t>
                      </a:r>
                      <a:r>
                        <a:rPr lang="en-US" sz="1800" b="1" u="none" strike="noStrike" dirty="0" err="1">
                          <a:effectLst/>
                        </a:rPr>
                        <a:t>cas</a:t>
                      </a:r>
                      <a:r>
                        <a:rPr lang="en-US" sz="1800" b="1" u="none" strike="noStrike" dirty="0">
                          <a:effectLst/>
                        </a:rPr>
                        <a:t> suspect de </a:t>
                      </a:r>
                      <a:r>
                        <a:rPr lang="en-US" sz="1800" b="1" u="none" strike="noStrike" dirty="0" err="1">
                          <a:effectLst/>
                        </a:rPr>
                        <a:t>rougeole</a:t>
                      </a:r>
                      <a:r>
                        <a:rPr lang="en-US" sz="1800" b="1" u="none" strike="noStrike" dirty="0">
                          <a:effectLst/>
                        </a:rPr>
                        <a:t> avec un </a:t>
                      </a:r>
                      <a:r>
                        <a:rPr lang="en-US" sz="1800" b="1" u="none" strike="noStrike" dirty="0" err="1">
                          <a:effectLst/>
                        </a:rPr>
                        <a:t>échantillon</a:t>
                      </a:r>
                      <a:r>
                        <a:rPr lang="en-US" sz="1800" b="1" u="none" strike="noStrike" dirty="0">
                          <a:effectLst/>
                        </a:rPr>
                        <a:t> (Objectif &gt;80%)</a:t>
                      </a:r>
                      <a:endParaRPr lang="en-US" sz="1800" b="0" i="0" u="none" strike="noStrike" dirty="0">
                        <a:solidFill>
                          <a:srgbClr val="000000"/>
                        </a:solidFill>
                        <a:effectLst/>
                        <a:latin typeface="Calibri" panose="020F0502020204030204" pitchFamily="34" charset="0"/>
                      </a:endParaRPr>
                    </a:p>
                  </a:txBody>
                  <a:tcPr marL="5359" marR="5359" marT="5358" marB="0" anchor="ctr"/>
                </a:tc>
                <a:tc>
                  <a:txBody>
                    <a:bodyPr/>
                    <a:lstStyle/>
                    <a:p>
                      <a:pPr algn="ctr" fontAlgn="ctr"/>
                      <a:r>
                        <a:rPr lang="en-US" sz="1800" b="1" i="0" u="none" strike="noStrike" dirty="0">
                          <a:solidFill>
                            <a:srgbClr val="00B050"/>
                          </a:solidFill>
                          <a:effectLst/>
                          <a:latin typeface="Calibri" panose="020F0502020204030204" pitchFamily="34" charset="0"/>
                        </a:rPr>
                        <a:t>84</a:t>
                      </a:r>
                    </a:p>
                  </a:txBody>
                  <a:tcPr marL="5359" marR="5359" marT="5358" marB="0" anchor="ctr"/>
                </a:tc>
                <a:tc>
                  <a:txBody>
                    <a:bodyPr/>
                    <a:lstStyle/>
                    <a:p>
                      <a:pPr algn="ctr" fontAlgn="ctr"/>
                      <a:r>
                        <a:rPr lang="en-US" sz="1800" b="1" i="0" u="none" strike="noStrike" dirty="0">
                          <a:solidFill>
                            <a:srgbClr val="00B050"/>
                          </a:solidFill>
                          <a:effectLst/>
                          <a:latin typeface="Calibri" panose="020F0502020204030204" pitchFamily="34" charset="0"/>
                        </a:rPr>
                        <a:t>88</a:t>
                      </a:r>
                    </a:p>
                  </a:txBody>
                  <a:tcPr marL="5359" marR="5359" marT="5358" marB="0" anchor="ctr"/>
                </a:tc>
                <a:tc>
                  <a:txBody>
                    <a:bodyPr/>
                    <a:lstStyle/>
                    <a:p>
                      <a:pPr algn="ctr" fontAlgn="ctr"/>
                      <a:r>
                        <a:rPr lang="en-US" sz="1800" b="1" i="0" u="none" strike="noStrike" dirty="0">
                          <a:solidFill>
                            <a:srgbClr val="00B050"/>
                          </a:solidFill>
                          <a:effectLst/>
                          <a:latin typeface="Calibri" panose="020F0502020204030204" pitchFamily="34" charset="0"/>
                        </a:rPr>
                        <a:t>69.6*</a:t>
                      </a:r>
                    </a:p>
                  </a:txBody>
                  <a:tcPr marL="5359" marR="5359" marT="5358" marB="0" anchor="ctr"/>
                </a:tc>
                <a:extLst>
                  <a:ext uri="{0D108BD9-81ED-4DB2-BD59-A6C34878D82A}">
                    <a16:rowId xmlns:a16="http://schemas.microsoft.com/office/drawing/2014/main" val="10005"/>
                  </a:ext>
                </a:extLst>
              </a:tr>
              <a:tr h="811139">
                <a:tc>
                  <a:txBody>
                    <a:bodyPr/>
                    <a:lstStyle/>
                    <a:p>
                      <a:pPr algn="l" fontAlgn="ctr"/>
                      <a:r>
                        <a:rPr lang="en-US" sz="1800" b="1" u="none" strike="noStrike" dirty="0" err="1">
                          <a:effectLst/>
                        </a:rPr>
                        <a:t>Taux</a:t>
                      </a:r>
                      <a:r>
                        <a:rPr lang="en-US" sz="1800" b="1" u="none" strike="noStrike" dirty="0">
                          <a:effectLst/>
                        </a:rPr>
                        <a:t> </a:t>
                      </a:r>
                      <a:r>
                        <a:rPr lang="en-US" sz="1800" b="1" u="none" strike="noStrike" dirty="0" err="1">
                          <a:effectLst/>
                        </a:rPr>
                        <a:t>d'éruption</a:t>
                      </a:r>
                      <a:r>
                        <a:rPr lang="en-US" sz="1800" b="1" u="none" strike="noStrike" dirty="0">
                          <a:effectLst/>
                        </a:rPr>
                        <a:t> </a:t>
                      </a:r>
                      <a:r>
                        <a:rPr lang="en-US" sz="1800" b="1" u="none" strike="noStrike" dirty="0" err="1">
                          <a:effectLst/>
                        </a:rPr>
                        <a:t>cutanée</a:t>
                      </a:r>
                      <a:r>
                        <a:rPr lang="en-US" sz="1800" b="1" u="none" strike="noStrike" dirty="0">
                          <a:effectLst/>
                        </a:rPr>
                        <a:t> </a:t>
                      </a:r>
                      <a:r>
                        <a:rPr lang="en-US" sz="1800" b="1" u="none" strike="noStrike" dirty="0" err="1">
                          <a:effectLst/>
                        </a:rPr>
                        <a:t>fébrile</a:t>
                      </a:r>
                      <a:r>
                        <a:rPr lang="en-US" sz="1800" b="1" u="none" strike="noStrike" dirty="0">
                          <a:effectLst/>
                        </a:rPr>
                        <a:t> non </a:t>
                      </a:r>
                      <a:r>
                        <a:rPr lang="en-US" sz="1800" b="1" u="none" strike="noStrike" dirty="0" err="1">
                          <a:effectLst/>
                        </a:rPr>
                        <a:t>rougeoleuse</a:t>
                      </a:r>
                      <a:r>
                        <a:rPr lang="en-US" sz="1800" b="1" u="none" strike="noStrike" dirty="0">
                          <a:effectLst/>
                        </a:rPr>
                        <a:t> pour 100 000 habitants (</a:t>
                      </a:r>
                      <a:r>
                        <a:rPr lang="en-US" sz="1800" b="1" u="none" strike="noStrike" dirty="0" err="1">
                          <a:effectLst/>
                        </a:rPr>
                        <a:t>objectif</a:t>
                      </a:r>
                      <a:r>
                        <a:rPr lang="en-US" sz="1800" b="1" u="none" strike="noStrike" dirty="0">
                          <a:effectLst/>
                        </a:rPr>
                        <a:t> &gt;2/100 000)</a:t>
                      </a:r>
                      <a:endParaRPr lang="en-US" sz="1800" b="0" i="0" u="none" strike="noStrike" dirty="0">
                        <a:solidFill>
                          <a:srgbClr val="000000"/>
                        </a:solidFill>
                        <a:effectLst/>
                        <a:latin typeface="Calibri" panose="020F0502020204030204" pitchFamily="34" charset="0"/>
                      </a:endParaRPr>
                    </a:p>
                  </a:txBody>
                  <a:tcPr marL="5359" marR="5359" marT="5358" marB="0" anchor="ctr"/>
                </a:tc>
                <a:tc>
                  <a:txBody>
                    <a:bodyPr/>
                    <a:lstStyle/>
                    <a:p>
                      <a:pPr algn="ctr" fontAlgn="ctr"/>
                      <a:r>
                        <a:rPr lang="en-US" sz="1800" b="1" i="0" u="none" strike="noStrike" dirty="0">
                          <a:solidFill>
                            <a:srgbClr val="00B050"/>
                          </a:solidFill>
                          <a:effectLst/>
                          <a:latin typeface="Calibri" panose="020F0502020204030204" pitchFamily="34" charset="0"/>
                        </a:rPr>
                        <a:t>3.12</a:t>
                      </a:r>
                    </a:p>
                  </a:txBody>
                  <a:tcPr marL="5359" marR="5359" marT="5358" marB="0" anchor="ctr"/>
                </a:tc>
                <a:tc>
                  <a:txBody>
                    <a:bodyPr/>
                    <a:lstStyle/>
                    <a:p>
                      <a:pPr algn="ctr" fontAlgn="ctr"/>
                      <a:r>
                        <a:rPr lang="en-US" sz="1800" b="1" i="0" u="none" strike="noStrike" dirty="0">
                          <a:solidFill>
                            <a:srgbClr val="00B050"/>
                          </a:solidFill>
                          <a:effectLst/>
                          <a:latin typeface="Calibri" panose="020F0502020204030204" pitchFamily="34" charset="0"/>
                        </a:rPr>
                        <a:t>2.7</a:t>
                      </a:r>
                    </a:p>
                  </a:txBody>
                  <a:tcPr marL="5359" marR="5359" marT="5358" marB="0" anchor="ctr"/>
                </a:tc>
                <a:tc>
                  <a:txBody>
                    <a:bodyPr/>
                    <a:lstStyle/>
                    <a:p>
                      <a:pPr algn="ctr" fontAlgn="ctr"/>
                      <a:r>
                        <a:rPr lang="en-US" sz="1800" b="1" i="0" u="none" strike="noStrike" dirty="0">
                          <a:solidFill>
                            <a:srgbClr val="00B050"/>
                          </a:solidFill>
                          <a:effectLst/>
                          <a:latin typeface="Calibri" panose="020F0502020204030204" pitchFamily="34" charset="0"/>
                        </a:rPr>
                        <a:t>4.52*</a:t>
                      </a:r>
                    </a:p>
                  </a:txBody>
                  <a:tcPr marL="5359" marR="5359" marT="5358" marB="0" anchor="ctr"/>
                </a:tc>
                <a:extLst>
                  <a:ext uri="{0D108BD9-81ED-4DB2-BD59-A6C34878D82A}">
                    <a16:rowId xmlns:a16="http://schemas.microsoft.com/office/drawing/2014/main" val="10006"/>
                  </a:ext>
                </a:extLst>
              </a:tr>
            </a:tbl>
          </a:graphicData>
        </a:graphic>
      </p:graphicFrame>
      <p:sp>
        <p:nvSpPr>
          <p:cNvPr id="5" name="TextBox 4">
            <a:extLst>
              <a:ext uri="{FF2B5EF4-FFF2-40B4-BE49-F238E27FC236}">
                <a16:creationId xmlns:a16="http://schemas.microsoft.com/office/drawing/2014/main" id="{EA37825F-A477-1A4B-B2E1-7763E676FB9D}"/>
              </a:ext>
            </a:extLst>
          </p:cNvPr>
          <p:cNvSpPr txBox="1"/>
          <p:nvPr/>
        </p:nvSpPr>
        <p:spPr>
          <a:xfrm>
            <a:off x="1700463" y="6551787"/>
            <a:ext cx="6144126" cy="246221"/>
          </a:xfrm>
          <a:prstGeom prst="rect">
            <a:avLst/>
          </a:prstGeom>
          <a:noFill/>
        </p:spPr>
        <p:txBody>
          <a:bodyPr wrap="square">
            <a:spAutoFit/>
          </a:bodyPr>
          <a:lstStyle/>
          <a:p>
            <a:r>
              <a:rPr lang="en-US" sz="1000" dirty="0">
                <a:solidFill>
                  <a:srgbClr val="002060"/>
                </a:solidFill>
              </a:rPr>
              <a:t>Source: Système de surveillance </a:t>
            </a:r>
            <a:r>
              <a:rPr lang="en-US" sz="1000" dirty="0" err="1">
                <a:solidFill>
                  <a:srgbClr val="002060"/>
                </a:solidFill>
              </a:rPr>
              <a:t>basé</a:t>
            </a:r>
            <a:r>
              <a:rPr lang="en-US" sz="1000" dirty="0">
                <a:solidFill>
                  <a:srgbClr val="002060"/>
                </a:solidFill>
              </a:rPr>
              <a:t> sur les </a:t>
            </a:r>
            <a:r>
              <a:rPr lang="en-US" sz="1000" dirty="0" err="1">
                <a:solidFill>
                  <a:srgbClr val="002060"/>
                </a:solidFill>
              </a:rPr>
              <a:t>cas</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258DE-3790-5E0B-5ACA-7B62716EDFD7}"/>
              </a:ext>
            </a:extLst>
          </p:cNvPr>
          <p:cNvSpPr>
            <a:spLocks noGrp="1"/>
          </p:cNvSpPr>
          <p:nvPr>
            <p:ph type="title"/>
          </p:nvPr>
        </p:nvSpPr>
        <p:spPr>
          <a:xfrm>
            <a:off x="2152651" y="290176"/>
            <a:ext cx="7886700" cy="1325563"/>
          </a:xfr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lIns="68580" tIns="34290" rIns="68580" bIns="34290" rtlCol="0"/>
          <a:lstStyle/>
          <a:p>
            <a:pPr eaLnBrk="1" fontAlgn="auto" hangingPunct="1">
              <a:spcAft>
                <a:spcPts val="0"/>
              </a:spcAft>
              <a:defRPr/>
            </a:pPr>
            <a:r>
              <a:rPr lang="en-US" sz="3200" dirty="0"/>
              <a:t>Performances de la surveillance de la </a:t>
            </a:r>
            <a:r>
              <a:rPr lang="en-US" sz="3200" dirty="0" err="1"/>
              <a:t>rougeole</a:t>
            </a:r>
            <a:r>
              <a:rPr lang="en-US" sz="3200" dirty="0"/>
              <a:t>. IST ESA. </a:t>
            </a:r>
            <a:r>
              <a:rPr lang="en-US" sz="3200" dirty="0" err="1"/>
              <a:t>Semaines</a:t>
            </a:r>
            <a:r>
              <a:rPr lang="en-US" sz="3200" dirty="0"/>
              <a:t> 1 - 29, 2024</a:t>
            </a:r>
          </a:p>
        </p:txBody>
      </p:sp>
      <p:graphicFrame>
        <p:nvGraphicFramePr>
          <p:cNvPr id="4" name="Table 3">
            <a:extLst>
              <a:ext uri="{FF2B5EF4-FFF2-40B4-BE49-F238E27FC236}">
                <a16:creationId xmlns:a16="http://schemas.microsoft.com/office/drawing/2014/main" id="{62A5F580-DAF5-B6BC-D04A-B29E6F946B97}"/>
              </a:ext>
            </a:extLst>
          </p:cNvPr>
          <p:cNvGraphicFramePr>
            <a:graphicFrameLocks noGrp="1"/>
          </p:cNvGraphicFramePr>
          <p:nvPr>
            <p:extLst>
              <p:ext uri="{D42A27DB-BD31-4B8C-83A1-F6EECF244321}">
                <p14:modId xmlns:p14="http://schemas.microsoft.com/office/powerpoint/2010/main" val="1287767337"/>
              </p:ext>
            </p:extLst>
          </p:nvPr>
        </p:nvGraphicFramePr>
        <p:xfrm>
          <a:off x="1243584" y="1865375"/>
          <a:ext cx="9874197" cy="4433518"/>
        </p:xfrm>
        <a:graphic>
          <a:graphicData uri="http://schemas.openxmlformats.org/drawingml/2006/table">
            <a:tbl>
              <a:tblPr firstRow="1" bandRow="1"/>
              <a:tblGrid>
                <a:gridCol w="823508">
                  <a:extLst>
                    <a:ext uri="{9D8B030D-6E8A-4147-A177-3AD203B41FA5}">
                      <a16:colId xmlns:a16="http://schemas.microsoft.com/office/drawing/2014/main" val="20000"/>
                    </a:ext>
                  </a:extLst>
                </a:gridCol>
                <a:gridCol w="823508">
                  <a:extLst>
                    <a:ext uri="{9D8B030D-6E8A-4147-A177-3AD203B41FA5}">
                      <a16:colId xmlns:a16="http://schemas.microsoft.com/office/drawing/2014/main" val="20001"/>
                    </a:ext>
                  </a:extLst>
                </a:gridCol>
                <a:gridCol w="823508">
                  <a:extLst>
                    <a:ext uri="{9D8B030D-6E8A-4147-A177-3AD203B41FA5}">
                      <a16:colId xmlns:a16="http://schemas.microsoft.com/office/drawing/2014/main" val="20002"/>
                    </a:ext>
                  </a:extLst>
                </a:gridCol>
                <a:gridCol w="823508">
                  <a:extLst>
                    <a:ext uri="{9D8B030D-6E8A-4147-A177-3AD203B41FA5}">
                      <a16:colId xmlns:a16="http://schemas.microsoft.com/office/drawing/2014/main" val="20003"/>
                    </a:ext>
                  </a:extLst>
                </a:gridCol>
                <a:gridCol w="823508">
                  <a:extLst>
                    <a:ext uri="{9D8B030D-6E8A-4147-A177-3AD203B41FA5}">
                      <a16:colId xmlns:a16="http://schemas.microsoft.com/office/drawing/2014/main" val="20004"/>
                    </a:ext>
                  </a:extLst>
                </a:gridCol>
                <a:gridCol w="823508">
                  <a:extLst>
                    <a:ext uri="{9D8B030D-6E8A-4147-A177-3AD203B41FA5}">
                      <a16:colId xmlns:a16="http://schemas.microsoft.com/office/drawing/2014/main" val="20005"/>
                    </a:ext>
                  </a:extLst>
                </a:gridCol>
                <a:gridCol w="823508">
                  <a:extLst>
                    <a:ext uri="{9D8B030D-6E8A-4147-A177-3AD203B41FA5}">
                      <a16:colId xmlns:a16="http://schemas.microsoft.com/office/drawing/2014/main" val="20006"/>
                    </a:ext>
                  </a:extLst>
                </a:gridCol>
                <a:gridCol w="823508">
                  <a:extLst>
                    <a:ext uri="{9D8B030D-6E8A-4147-A177-3AD203B41FA5}">
                      <a16:colId xmlns:a16="http://schemas.microsoft.com/office/drawing/2014/main" val="20007"/>
                    </a:ext>
                  </a:extLst>
                </a:gridCol>
                <a:gridCol w="823508">
                  <a:extLst>
                    <a:ext uri="{9D8B030D-6E8A-4147-A177-3AD203B41FA5}">
                      <a16:colId xmlns:a16="http://schemas.microsoft.com/office/drawing/2014/main" val="20008"/>
                    </a:ext>
                  </a:extLst>
                </a:gridCol>
                <a:gridCol w="823508">
                  <a:extLst>
                    <a:ext uri="{9D8B030D-6E8A-4147-A177-3AD203B41FA5}">
                      <a16:colId xmlns:a16="http://schemas.microsoft.com/office/drawing/2014/main" val="20009"/>
                    </a:ext>
                  </a:extLst>
                </a:gridCol>
                <a:gridCol w="804129">
                  <a:extLst>
                    <a:ext uri="{9D8B030D-6E8A-4147-A177-3AD203B41FA5}">
                      <a16:colId xmlns:a16="http://schemas.microsoft.com/office/drawing/2014/main" val="20010"/>
                    </a:ext>
                  </a:extLst>
                </a:gridCol>
                <a:gridCol w="834988">
                  <a:extLst>
                    <a:ext uri="{9D8B030D-6E8A-4147-A177-3AD203B41FA5}">
                      <a16:colId xmlns:a16="http://schemas.microsoft.com/office/drawing/2014/main" val="20011"/>
                    </a:ext>
                  </a:extLst>
                </a:gridCol>
              </a:tblGrid>
              <a:tr h="1037672">
                <a:tc>
                  <a:txBody>
                    <a:bodyPr/>
                    <a:lstStyle/>
                    <a:p>
                      <a:pPr marL="0" marR="0">
                        <a:spcBef>
                          <a:spcPts val="500"/>
                        </a:spcBef>
                        <a:spcAft>
                          <a:spcPts val="500"/>
                        </a:spcAft>
                      </a:pPr>
                      <a:r>
                        <a:rPr lang="en-US" sz="1200" b="1"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Pays</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b="1"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Population</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b="1">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Cas suspects</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b="1"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IgM+</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b="1">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Lien Épidémiologique</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b="1">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Cas compatible</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b="1">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Réjeté</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fr-FR" sz="1200" b="1">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Total cas confirmés (IgM+, Lien Épi, Compatible)</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fr-FR" sz="1200" b="1">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Cas en attente de classification</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b="1">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Incidence</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b="1">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 districts avec &gt;1 cas collecté</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b="1">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Taux annualisé NMFRI/100, 000 population</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36893">
                <a:tc>
                  <a:txBody>
                    <a:bodyPr/>
                    <a:lstStyle/>
                    <a:p>
                      <a:pPr marL="0" marR="0">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Angola</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35,121,735</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683</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78</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472</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113</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551</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19</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15.7</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FFFFFF"/>
                          </a:solidFill>
                          <a:effectLst/>
                          <a:latin typeface="Poppins SemiBold" panose="00000700000000000000" pitchFamily="2" charset="0"/>
                          <a:ea typeface="Arial" panose="020B0604020202020204" pitchFamily="34" charset="0"/>
                          <a:cs typeface="Poppins SemiBold" panose="00000700000000000000" pitchFamily="2" charset="0"/>
                        </a:rPr>
                        <a:t>30.0</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0000"/>
                    </a:solidFill>
                  </a:tcPr>
                </a:tc>
                <a:tc>
                  <a:txBody>
                    <a:bodyPr/>
                    <a:lstStyle/>
                    <a:p>
                      <a:pPr marL="0" marR="0" algn="ctr">
                        <a:spcBef>
                          <a:spcPts val="500"/>
                        </a:spcBef>
                        <a:spcAft>
                          <a:spcPts val="500"/>
                        </a:spcAft>
                      </a:pPr>
                      <a:r>
                        <a:rPr lang="en-US" sz="1200">
                          <a:solidFill>
                            <a:srgbClr val="FFFFFF"/>
                          </a:solidFill>
                          <a:effectLst/>
                          <a:latin typeface="Poppins SemiBold" panose="00000700000000000000" pitchFamily="2" charset="0"/>
                          <a:ea typeface="Arial" panose="020B0604020202020204" pitchFamily="34" charset="0"/>
                          <a:cs typeface="Poppins SemiBold" panose="00000700000000000000" pitchFamily="2" charset="0"/>
                        </a:rPr>
                        <a:t>0.6</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905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304103">
                <a:tc>
                  <a:txBody>
                    <a:bodyPr/>
                    <a:lstStyle/>
                    <a:p>
                      <a:pPr marL="0" marR="0">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Burundi</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13,353,054</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2,514</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88</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2,289</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70</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67</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2,447</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183.3</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defTabSz="914400" rtl="0" eaLnBrk="1" latinLnBrk="0" hangingPunct="1">
                        <a:spcBef>
                          <a:spcPts val="500"/>
                        </a:spcBef>
                        <a:spcAft>
                          <a:spcPts val="500"/>
                        </a:spcAft>
                      </a:pPr>
                      <a:r>
                        <a:rPr lang="en-US" sz="1200" kern="1200" dirty="0">
                          <a:solidFill>
                            <a:srgbClr val="002060"/>
                          </a:solidFill>
                          <a:effectLst/>
                          <a:latin typeface="Poppins SemiBold" panose="00000700000000000000" pitchFamily="2" charset="0"/>
                          <a:ea typeface="Times New Roman" panose="02020603050405020304" pitchFamily="18" charset="0"/>
                          <a:cs typeface="Poppins SemiBold" panose="00000700000000000000" pitchFamily="2" charset="0"/>
                        </a:rPr>
                        <a:t>89.8</a:t>
                      </a:r>
                      <a:endParaRPr lang="en-GB" sz="1200" kern="1200" dirty="0">
                        <a:solidFill>
                          <a:srgbClr val="002060"/>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00FF00"/>
                    </a:solidFill>
                  </a:tcPr>
                </a:tc>
                <a:tc>
                  <a:txBody>
                    <a:bodyPr/>
                    <a:lstStyle/>
                    <a:p>
                      <a:pPr marL="0" marR="0" algn="ctr">
                        <a:spcBef>
                          <a:spcPts val="500"/>
                        </a:spcBef>
                        <a:spcAft>
                          <a:spcPts val="500"/>
                        </a:spcAft>
                      </a:pPr>
                      <a:r>
                        <a:rPr lang="en-US" sz="1200">
                          <a:solidFill>
                            <a:srgbClr val="FFFFFF"/>
                          </a:solidFill>
                          <a:effectLst/>
                          <a:latin typeface="Poppins SemiBold" panose="00000700000000000000" pitchFamily="2" charset="0"/>
                          <a:ea typeface="Arial" panose="020B0604020202020204" pitchFamily="34" charset="0"/>
                          <a:cs typeface="Poppins SemiBold" panose="00000700000000000000" pitchFamily="2" charset="0"/>
                        </a:rPr>
                        <a:t>0.9</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278762">
                <a:tc>
                  <a:txBody>
                    <a:bodyPr/>
                    <a:lstStyle/>
                    <a:p>
                      <a:pPr marL="0" marR="0">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Cameroun</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29,448,154</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1,255</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235</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312</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81</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627</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628</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21.3</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defTabSz="914400" rtl="0" eaLnBrk="1" latinLnBrk="0" hangingPunct="1">
                        <a:spcBef>
                          <a:spcPts val="500"/>
                        </a:spcBef>
                        <a:spcAft>
                          <a:spcPts val="500"/>
                        </a:spcAft>
                      </a:pPr>
                      <a:r>
                        <a:rPr lang="en-US" sz="1200" kern="1200" dirty="0">
                          <a:solidFill>
                            <a:srgbClr val="002060"/>
                          </a:solidFill>
                          <a:effectLst/>
                          <a:latin typeface="Poppins SemiBold" panose="00000700000000000000" pitchFamily="2" charset="0"/>
                          <a:ea typeface="Arial" panose="020B0604020202020204" pitchFamily="34" charset="0"/>
                          <a:cs typeface="Poppins SemiBold" panose="00000700000000000000" pitchFamily="2" charset="0"/>
                        </a:rPr>
                        <a:t>86.0</a:t>
                      </a:r>
                      <a:endParaRPr lang="en-GB" sz="1200" kern="1200" dirty="0">
                        <a:solidFill>
                          <a:srgbClr val="002060"/>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00FF00"/>
                    </a:solidFill>
                  </a:tcPr>
                </a:tc>
                <a:tc>
                  <a:txBody>
                    <a:bodyPr/>
                    <a:lstStyle/>
                    <a:p>
                      <a:pPr marL="0" marR="0" algn="ctr">
                        <a:spcBef>
                          <a:spcPts val="500"/>
                        </a:spcBef>
                        <a:spcAft>
                          <a:spcPts val="500"/>
                        </a:spcAft>
                      </a:pPr>
                      <a:r>
                        <a:rPr lang="en-US" sz="1400" b="0" dirty="0">
                          <a:solidFill>
                            <a:srgbClr val="002060"/>
                          </a:solidFill>
                          <a:effectLst/>
                          <a:latin typeface="Poppins SemiBold" panose="00000700000000000000" pitchFamily="2" charset="0"/>
                          <a:ea typeface="Arial" panose="020B0604020202020204" pitchFamily="34" charset="0"/>
                          <a:cs typeface="Poppins SemiBold" panose="00000700000000000000" pitchFamily="2" charset="0"/>
                        </a:rPr>
                        <a:t>4.4</a:t>
                      </a:r>
                      <a:endParaRPr lang="en-GB" sz="1600" b="0" dirty="0">
                        <a:solidFill>
                          <a:srgbClr val="002060"/>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00FF00"/>
                    </a:solidFill>
                  </a:tcPr>
                </a:tc>
                <a:extLst>
                  <a:ext uri="{0D108BD9-81ED-4DB2-BD59-A6C34878D82A}">
                    <a16:rowId xmlns:a16="http://schemas.microsoft.com/office/drawing/2014/main" val="10003"/>
                  </a:ext>
                </a:extLst>
              </a:tr>
              <a:tr h="278762">
                <a:tc>
                  <a:txBody>
                    <a:bodyPr/>
                    <a:lstStyle/>
                    <a:p>
                      <a:pPr marL="0" marR="0">
                        <a:spcBef>
                          <a:spcPts val="500"/>
                        </a:spcBef>
                        <a:spcAft>
                          <a:spcPts val="500"/>
                        </a:spcAft>
                      </a:pPr>
                      <a:r>
                        <a:rPr lang="en-US" sz="12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RCA</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6,399,458</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228</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90</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2000" b="1" dirty="0">
                          <a:solidFill>
                            <a:srgbClr val="FF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2400" b="1" dirty="0">
                        <a:solidFill>
                          <a:srgbClr val="FF0000"/>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2">
                        <a:lumMod val="20000"/>
                        <a:lumOff val="80000"/>
                      </a:schemeClr>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4</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119</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94</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15</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14.7</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dirty="0">
                          <a:solidFill>
                            <a:srgbClr val="002060"/>
                          </a:solidFill>
                          <a:effectLst/>
                          <a:latin typeface="Poppins SemiBold" panose="00000700000000000000" pitchFamily="2" charset="0"/>
                          <a:ea typeface="Arial" panose="020B0604020202020204" pitchFamily="34" charset="0"/>
                          <a:cs typeface="Poppins SemiBold" panose="00000700000000000000" pitchFamily="2" charset="0"/>
                        </a:rPr>
                        <a:t>89.0</a:t>
                      </a:r>
                      <a:endParaRPr lang="en-GB" sz="1500" dirty="0">
                        <a:solidFill>
                          <a:srgbClr val="002060"/>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00FF00"/>
                    </a:solidFill>
                  </a:tcPr>
                </a:tc>
                <a:tc>
                  <a:txBody>
                    <a:bodyPr/>
                    <a:lstStyle/>
                    <a:p>
                      <a:pPr marL="0" marR="0" algn="ctr">
                        <a:spcBef>
                          <a:spcPts val="500"/>
                        </a:spcBef>
                        <a:spcAft>
                          <a:spcPts val="500"/>
                        </a:spcAft>
                      </a:pPr>
                      <a:r>
                        <a:rPr lang="en-US" sz="1400" b="0" dirty="0">
                          <a:solidFill>
                            <a:srgbClr val="002060"/>
                          </a:solidFill>
                          <a:effectLst/>
                          <a:latin typeface="Poppins SemiBold" panose="00000700000000000000" pitchFamily="2" charset="0"/>
                          <a:ea typeface="Arial" panose="020B0604020202020204" pitchFamily="34" charset="0"/>
                          <a:cs typeface="Poppins SemiBold" panose="00000700000000000000" pitchFamily="2" charset="0"/>
                        </a:rPr>
                        <a:t>3.9</a:t>
                      </a:r>
                      <a:endParaRPr lang="en-GB" sz="1600" b="0" dirty="0">
                        <a:solidFill>
                          <a:srgbClr val="002060"/>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00FF00"/>
                    </a:solidFill>
                  </a:tcPr>
                </a:tc>
                <a:extLst>
                  <a:ext uri="{0D108BD9-81ED-4DB2-BD59-A6C34878D82A}">
                    <a16:rowId xmlns:a16="http://schemas.microsoft.com/office/drawing/2014/main" val="10004"/>
                  </a:ext>
                </a:extLst>
              </a:tr>
              <a:tr h="278762">
                <a:tc>
                  <a:txBody>
                    <a:bodyPr/>
                    <a:lstStyle/>
                    <a:p>
                      <a:pPr marL="0" marR="0">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Tchad</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19,790,580</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1,533</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849</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2000" b="1" dirty="0">
                          <a:solidFill>
                            <a:srgbClr val="FF0000"/>
                          </a:solidFill>
                          <a:effectLst/>
                          <a:latin typeface="Poppins SemiBold" panose="00000700000000000000" pitchFamily="2" charset="0"/>
                          <a:ea typeface="Arial" panose="020B0604020202020204" pitchFamily="34" charset="0"/>
                          <a:cs typeface="Poppins SemiBold" panose="00000700000000000000" pitchFamily="2" charset="0"/>
                        </a:rPr>
                        <a:t>57</a:t>
                      </a:r>
                      <a:endParaRPr lang="en-GB" sz="2400" b="1" dirty="0">
                        <a:solidFill>
                          <a:srgbClr val="FF0000"/>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2">
                        <a:lumMod val="20000"/>
                        <a:lumOff val="80000"/>
                      </a:schemeClr>
                    </a:solidFill>
                  </a:tcPr>
                </a:tc>
                <a:tc>
                  <a:txBody>
                    <a:bodyPr/>
                    <a:lstStyle/>
                    <a:p>
                      <a:pPr marL="0" marR="0" algn="ctr">
                        <a:spcBef>
                          <a:spcPts val="500"/>
                        </a:spcBef>
                        <a:spcAft>
                          <a:spcPts val="500"/>
                        </a:spcAft>
                      </a:pPr>
                      <a:r>
                        <a:rPr lang="en-US" sz="12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82</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545</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988</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49.9</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dirty="0">
                          <a:solidFill>
                            <a:srgbClr val="002060"/>
                          </a:solidFill>
                          <a:effectLst/>
                          <a:latin typeface="Poppins SemiBold" panose="00000700000000000000" pitchFamily="2" charset="0"/>
                          <a:ea typeface="Arial" panose="020B0604020202020204" pitchFamily="34" charset="0"/>
                          <a:cs typeface="Poppins SemiBold" panose="00000700000000000000" pitchFamily="2" charset="0"/>
                        </a:rPr>
                        <a:t>81.0</a:t>
                      </a:r>
                      <a:endParaRPr lang="en-GB" sz="1500" dirty="0">
                        <a:solidFill>
                          <a:srgbClr val="002060"/>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00FF00"/>
                    </a:solidFill>
                  </a:tcPr>
                </a:tc>
                <a:tc>
                  <a:txBody>
                    <a:bodyPr/>
                    <a:lstStyle/>
                    <a:p>
                      <a:pPr marL="0" marR="0" algn="ctr">
                        <a:spcBef>
                          <a:spcPts val="500"/>
                        </a:spcBef>
                        <a:spcAft>
                          <a:spcPts val="500"/>
                        </a:spcAft>
                      </a:pPr>
                      <a:r>
                        <a:rPr lang="en-US" sz="1400" b="0" dirty="0">
                          <a:solidFill>
                            <a:srgbClr val="002060"/>
                          </a:solidFill>
                          <a:effectLst/>
                          <a:latin typeface="Poppins SemiBold" panose="00000700000000000000" pitchFamily="2" charset="0"/>
                          <a:ea typeface="Arial" panose="020B0604020202020204" pitchFamily="34" charset="0"/>
                          <a:cs typeface="Poppins SemiBold" panose="00000700000000000000" pitchFamily="2" charset="0"/>
                        </a:rPr>
                        <a:t>5.3</a:t>
                      </a:r>
                      <a:endParaRPr lang="en-GB" sz="1600" b="0" dirty="0">
                        <a:solidFill>
                          <a:srgbClr val="002060"/>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00FF00"/>
                    </a:solidFill>
                  </a:tcPr>
                </a:tc>
                <a:extLst>
                  <a:ext uri="{0D108BD9-81ED-4DB2-BD59-A6C34878D82A}">
                    <a16:rowId xmlns:a16="http://schemas.microsoft.com/office/drawing/2014/main" val="10005"/>
                  </a:ext>
                </a:extLst>
              </a:tr>
              <a:tr h="278762">
                <a:tc>
                  <a:txBody>
                    <a:bodyPr/>
                    <a:lstStyle/>
                    <a:p>
                      <a:pPr marL="0" marR="0">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Congo</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6,338,730</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225</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48</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2000" b="1" dirty="0">
                          <a:solidFill>
                            <a:srgbClr val="FF0000"/>
                          </a:solidFill>
                          <a:effectLst/>
                          <a:latin typeface="Poppins SemiBold" panose="00000700000000000000" pitchFamily="2" charset="0"/>
                          <a:ea typeface="Arial" panose="020B0604020202020204" pitchFamily="34" charset="0"/>
                          <a:cs typeface="Poppins SemiBold" panose="00000700000000000000" pitchFamily="2" charset="0"/>
                        </a:rPr>
                        <a:t>25</a:t>
                      </a:r>
                      <a:endParaRPr lang="en-GB" sz="2400" b="1" dirty="0">
                        <a:solidFill>
                          <a:srgbClr val="FF0000"/>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2">
                        <a:lumMod val="20000"/>
                        <a:lumOff val="80000"/>
                      </a:schemeClr>
                    </a:solidFill>
                  </a:tcPr>
                </a:tc>
                <a:tc>
                  <a:txBody>
                    <a:bodyPr/>
                    <a:lstStyle/>
                    <a:p>
                      <a:pPr marL="0" marR="0" algn="ctr">
                        <a:spcBef>
                          <a:spcPts val="500"/>
                        </a:spcBef>
                        <a:spcAft>
                          <a:spcPts val="500"/>
                        </a:spcAft>
                      </a:pPr>
                      <a:r>
                        <a:rPr lang="en-US" sz="12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15</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137</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88</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13.9</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dirty="0">
                          <a:solidFill>
                            <a:srgbClr val="002060"/>
                          </a:solidFill>
                          <a:effectLst/>
                          <a:latin typeface="Poppins SemiBold" panose="00000700000000000000" pitchFamily="2" charset="0"/>
                          <a:ea typeface="Arial" panose="020B0604020202020204" pitchFamily="34" charset="0"/>
                          <a:cs typeface="Poppins SemiBold" panose="00000700000000000000" pitchFamily="2" charset="0"/>
                        </a:rPr>
                        <a:t>88.0</a:t>
                      </a:r>
                      <a:endParaRPr lang="en-GB" sz="1500" dirty="0">
                        <a:solidFill>
                          <a:srgbClr val="002060"/>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00FF00"/>
                    </a:solidFill>
                  </a:tcPr>
                </a:tc>
                <a:tc>
                  <a:txBody>
                    <a:bodyPr/>
                    <a:lstStyle/>
                    <a:p>
                      <a:pPr marL="0" marR="0" algn="ctr">
                        <a:spcBef>
                          <a:spcPts val="500"/>
                        </a:spcBef>
                        <a:spcAft>
                          <a:spcPts val="500"/>
                        </a:spcAft>
                      </a:pPr>
                      <a:r>
                        <a:rPr lang="en-US" sz="1400" b="0" dirty="0">
                          <a:solidFill>
                            <a:srgbClr val="002060"/>
                          </a:solidFill>
                          <a:effectLst/>
                          <a:latin typeface="Poppins SemiBold" panose="00000700000000000000" pitchFamily="2" charset="0"/>
                          <a:ea typeface="Arial" panose="020B0604020202020204" pitchFamily="34" charset="0"/>
                          <a:cs typeface="Poppins SemiBold" panose="00000700000000000000" pitchFamily="2" charset="0"/>
                        </a:rPr>
                        <a:t>5.0</a:t>
                      </a:r>
                      <a:endParaRPr lang="en-GB" sz="1600" b="0" dirty="0">
                        <a:solidFill>
                          <a:srgbClr val="002060"/>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00FF00"/>
                    </a:solidFill>
                  </a:tcPr>
                </a:tc>
                <a:extLst>
                  <a:ext uri="{0D108BD9-81ED-4DB2-BD59-A6C34878D82A}">
                    <a16:rowId xmlns:a16="http://schemas.microsoft.com/office/drawing/2014/main" val="10006"/>
                  </a:ext>
                </a:extLst>
              </a:tr>
              <a:tr h="278762">
                <a:tc>
                  <a:txBody>
                    <a:bodyPr/>
                    <a:lstStyle/>
                    <a:p>
                      <a:pPr marL="0" marR="0">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Guinee_Eq</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857,813</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547</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18</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195</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238</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34</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451</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62</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525.8</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FFFFFF"/>
                          </a:solidFill>
                          <a:effectLst/>
                          <a:latin typeface="Poppins SemiBold" panose="00000700000000000000" pitchFamily="2" charset="0"/>
                          <a:ea typeface="Arial" panose="020B0604020202020204" pitchFamily="34" charset="0"/>
                          <a:cs typeface="Poppins SemiBold" panose="00000700000000000000" pitchFamily="2" charset="0"/>
                        </a:rPr>
                        <a:t>44.0</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0000"/>
                    </a:solidFill>
                  </a:tcPr>
                </a:tc>
                <a:tc>
                  <a:txBody>
                    <a:bodyPr/>
                    <a:lstStyle/>
                    <a:p>
                      <a:pPr marL="0" marR="0" algn="ctr">
                        <a:spcBef>
                          <a:spcPts val="500"/>
                        </a:spcBef>
                        <a:spcAft>
                          <a:spcPts val="500"/>
                        </a:spcAft>
                      </a:pPr>
                      <a:r>
                        <a:rPr lang="en-US" sz="1200" dirty="0">
                          <a:solidFill>
                            <a:srgbClr val="002060"/>
                          </a:solidFill>
                          <a:effectLst/>
                          <a:latin typeface="Poppins SemiBold" panose="00000700000000000000" pitchFamily="2" charset="0"/>
                          <a:ea typeface="Arial" panose="020B0604020202020204" pitchFamily="34" charset="0"/>
                          <a:cs typeface="Poppins SemiBold" panose="00000700000000000000" pitchFamily="2" charset="0"/>
                        </a:rPr>
                        <a:t>6.7</a:t>
                      </a:r>
                      <a:endParaRPr lang="en-GB" sz="1500" dirty="0">
                        <a:solidFill>
                          <a:srgbClr val="002060"/>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00FF00"/>
                    </a:solidFill>
                  </a:tcPr>
                </a:tc>
                <a:extLst>
                  <a:ext uri="{0D108BD9-81ED-4DB2-BD59-A6C34878D82A}">
                    <a16:rowId xmlns:a16="http://schemas.microsoft.com/office/drawing/2014/main" val="10007"/>
                  </a:ext>
                </a:extLst>
              </a:tr>
              <a:tr h="278762">
                <a:tc>
                  <a:txBody>
                    <a:bodyPr/>
                    <a:lstStyle/>
                    <a:p>
                      <a:pPr marL="0" marR="0">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Gabon</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2,487,527</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169</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22</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2000" b="1" kern="1200" dirty="0">
                          <a:solidFill>
                            <a:srgbClr val="FF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2000" b="1" kern="1200" dirty="0">
                        <a:solidFill>
                          <a:srgbClr val="FF0000"/>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2">
                        <a:lumMod val="20000"/>
                        <a:lumOff val="80000"/>
                      </a:schemeClr>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103</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22</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44</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8.8</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FFFFFF"/>
                          </a:solidFill>
                          <a:effectLst/>
                          <a:latin typeface="Poppins SemiBold" panose="00000700000000000000" pitchFamily="2" charset="0"/>
                          <a:ea typeface="Arial" panose="020B0604020202020204" pitchFamily="34" charset="0"/>
                          <a:cs typeface="Poppins SemiBold" panose="00000700000000000000" pitchFamily="2" charset="0"/>
                        </a:rPr>
                        <a:t>69.0</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0000"/>
                    </a:solidFill>
                  </a:tcPr>
                </a:tc>
                <a:tc>
                  <a:txBody>
                    <a:bodyPr/>
                    <a:lstStyle/>
                    <a:p>
                      <a:pPr marL="0" marR="0" algn="ctr">
                        <a:spcBef>
                          <a:spcPts val="500"/>
                        </a:spcBef>
                        <a:spcAft>
                          <a:spcPts val="500"/>
                        </a:spcAft>
                      </a:pPr>
                      <a:r>
                        <a:rPr lang="en-US" sz="1200" dirty="0">
                          <a:solidFill>
                            <a:srgbClr val="002060"/>
                          </a:solidFill>
                          <a:effectLst/>
                          <a:latin typeface="Poppins SemiBold" panose="00000700000000000000" pitchFamily="2" charset="0"/>
                          <a:ea typeface="Arial" panose="020B0604020202020204" pitchFamily="34" charset="0"/>
                          <a:cs typeface="Poppins SemiBold" panose="00000700000000000000" pitchFamily="2" charset="0"/>
                        </a:rPr>
                        <a:t>11.2</a:t>
                      </a:r>
                      <a:endParaRPr lang="en-GB" sz="1500" dirty="0">
                        <a:solidFill>
                          <a:srgbClr val="002060"/>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00FF00"/>
                    </a:solidFill>
                  </a:tcPr>
                </a:tc>
                <a:extLst>
                  <a:ext uri="{0D108BD9-81ED-4DB2-BD59-A6C34878D82A}">
                    <a16:rowId xmlns:a16="http://schemas.microsoft.com/office/drawing/2014/main" val="10008"/>
                  </a:ext>
                </a:extLst>
              </a:tr>
              <a:tr h="278762">
                <a:tc>
                  <a:txBody>
                    <a:bodyPr/>
                    <a:lstStyle/>
                    <a:p>
                      <a:pPr marL="0" marR="0">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RDC</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127,177,144</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4,898</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1,523</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1,822</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51</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1,449</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3,396</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53</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26.7</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dirty="0">
                          <a:solidFill>
                            <a:srgbClr val="FFFFFF"/>
                          </a:solidFill>
                          <a:effectLst/>
                          <a:latin typeface="Poppins SemiBold" panose="00000700000000000000" pitchFamily="2" charset="0"/>
                          <a:ea typeface="Arial" panose="020B0604020202020204" pitchFamily="34" charset="0"/>
                          <a:cs typeface="Poppins SemiBold" panose="00000700000000000000" pitchFamily="2" charset="0"/>
                        </a:rPr>
                        <a:t>70.0</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0000"/>
                    </a:solidFill>
                  </a:tcPr>
                </a:tc>
                <a:tc>
                  <a:txBody>
                    <a:bodyPr/>
                    <a:lstStyle/>
                    <a:p>
                      <a:pPr marL="0" marR="0" algn="ctr">
                        <a:spcBef>
                          <a:spcPts val="500"/>
                        </a:spcBef>
                        <a:spcAft>
                          <a:spcPts val="500"/>
                        </a:spcAft>
                      </a:pPr>
                      <a:r>
                        <a:rPr lang="en-US" sz="1200" dirty="0">
                          <a:solidFill>
                            <a:srgbClr val="002060"/>
                          </a:solidFill>
                          <a:effectLst/>
                          <a:latin typeface="Poppins SemiBold" panose="00000700000000000000" pitchFamily="2" charset="0"/>
                          <a:ea typeface="Arial" panose="020B0604020202020204" pitchFamily="34" charset="0"/>
                          <a:cs typeface="Poppins SemiBold" panose="00000700000000000000" pitchFamily="2" charset="0"/>
                        </a:rPr>
                        <a:t>2.7</a:t>
                      </a:r>
                      <a:endParaRPr lang="en-GB" sz="1500" dirty="0">
                        <a:solidFill>
                          <a:srgbClr val="002060"/>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00FF00"/>
                    </a:solidFill>
                  </a:tcPr>
                </a:tc>
                <a:extLst>
                  <a:ext uri="{0D108BD9-81ED-4DB2-BD59-A6C34878D82A}">
                    <a16:rowId xmlns:a16="http://schemas.microsoft.com/office/drawing/2014/main" val="10009"/>
                  </a:ext>
                </a:extLst>
              </a:tr>
              <a:tr h="345891">
                <a:tc>
                  <a:txBody>
                    <a:bodyPr/>
                    <a:lstStyle/>
                    <a:p>
                      <a:pPr marL="0" marR="0">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Afrique centrale</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240,974,195</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12,052</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2,951</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5,172</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542</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3,194</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8,665</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193</a:t>
                      </a:r>
                      <a:endParaRPr lang="en-GB" sz="150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95.6</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FF"/>
                    </a:solidFill>
                  </a:tcPr>
                </a:tc>
                <a:tc>
                  <a:txBody>
                    <a:bodyPr/>
                    <a:lstStyle/>
                    <a:p>
                      <a:pPr marL="0" marR="0" algn="ctr">
                        <a:spcBef>
                          <a:spcPts val="500"/>
                        </a:spcBef>
                        <a:spcAft>
                          <a:spcPts val="500"/>
                        </a:spcAft>
                      </a:pPr>
                      <a:r>
                        <a:rPr lang="en-US" sz="1200" dirty="0">
                          <a:solidFill>
                            <a:srgbClr val="FFFFFF"/>
                          </a:solidFill>
                          <a:effectLst/>
                          <a:latin typeface="Poppins SemiBold" panose="00000700000000000000" pitchFamily="2" charset="0"/>
                          <a:ea typeface="Arial" panose="020B0604020202020204" pitchFamily="34" charset="0"/>
                          <a:cs typeface="Poppins SemiBold" panose="00000700000000000000" pitchFamily="2" charset="0"/>
                        </a:rPr>
                        <a:t>69.6</a:t>
                      </a:r>
                      <a:endParaRPr lang="en-GB" sz="1500" dirty="0">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0000"/>
                    </a:solidFill>
                  </a:tcPr>
                </a:tc>
                <a:tc>
                  <a:txBody>
                    <a:bodyPr/>
                    <a:lstStyle/>
                    <a:p>
                      <a:pPr marL="0" marR="0" algn="ctr">
                        <a:spcBef>
                          <a:spcPts val="500"/>
                        </a:spcBef>
                        <a:spcAft>
                          <a:spcPts val="500"/>
                        </a:spcAft>
                      </a:pPr>
                      <a:r>
                        <a:rPr lang="en-US" sz="1200" dirty="0">
                          <a:solidFill>
                            <a:srgbClr val="002060"/>
                          </a:solidFill>
                          <a:effectLst/>
                          <a:latin typeface="Poppins SemiBold" panose="00000700000000000000" pitchFamily="2" charset="0"/>
                          <a:ea typeface="Arial" panose="020B0604020202020204" pitchFamily="34" charset="0"/>
                          <a:cs typeface="Poppins SemiBold" panose="00000700000000000000" pitchFamily="2" charset="0"/>
                        </a:rPr>
                        <a:t>4.52</a:t>
                      </a:r>
                      <a:endParaRPr lang="en-GB" sz="1500" dirty="0">
                        <a:solidFill>
                          <a:srgbClr val="002060"/>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00FF00"/>
                    </a:solidFill>
                  </a:tcPr>
                </a:tc>
                <a:extLst>
                  <a:ext uri="{0D108BD9-81ED-4DB2-BD59-A6C34878D82A}">
                    <a16:rowId xmlns:a16="http://schemas.microsoft.com/office/drawing/2014/main" val="10010"/>
                  </a:ext>
                </a:extLst>
              </a:tr>
            </a:tbl>
          </a:graphicData>
        </a:graphic>
      </p:graphicFrame>
      <p:sp>
        <p:nvSpPr>
          <p:cNvPr id="3" name="Rectangle 2">
            <a:extLst>
              <a:ext uri="{FF2B5EF4-FFF2-40B4-BE49-F238E27FC236}">
                <a16:creationId xmlns:a16="http://schemas.microsoft.com/office/drawing/2014/main" id="{BBD5A249-8475-C68D-B855-3D40EEE7A12C}"/>
              </a:ext>
            </a:extLst>
          </p:cNvPr>
          <p:cNvSpPr/>
          <p:nvPr/>
        </p:nvSpPr>
        <p:spPr>
          <a:xfrm>
            <a:off x="9625781" y="3775589"/>
            <a:ext cx="1322635" cy="1189702"/>
          </a:xfrm>
          <a:prstGeom prst="rect">
            <a:avLst/>
          </a:prstGeom>
          <a:noFill/>
          <a:ln w="57150">
            <a:solidFill>
              <a:srgbClr val="8042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C556-25C5-8847-C73F-7A0086CDA0DB}"/>
              </a:ext>
            </a:extLst>
          </p:cNvPr>
          <p:cNvSpPr>
            <a:spLocks noGrp="1"/>
          </p:cNvSpPr>
          <p:nvPr>
            <p:ph type="title"/>
          </p:nvPr>
        </p:nvSpPr>
        <p:spPr>
          <a:xfrm>
            <a:off x="2152650" y="169863"/>
            <a:ext cx="7886700" cy="1325562"/>
          </a:xfr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lIns="68580" tIns="34290" rIns="68580" bIns="34290" rtlCol="0">
            <a:normAutofit/>
          </a:bodyPr>
          <a:lstStyle/>
          <a:p>
            <a:pPr eaLnBrk="1" fontAlgn="auto" hangingPunct="1">
              <a:spcAft>
                <a:spcPts val="0"/>
              </a:spcAft>
              <a:defRPr/>
            </a:pPr>
            <a:r>
              <a:rPr lang="en-US" sz="3200" dirty="0">
                <a:solidFill>
                  <a:srgbClr val="4472C4"/>
                </a:solidFill>
              </a:rPr>
              <a:t>Incidence de la </a:t>
            </a:r>
            <a:r>
              <a:rPr lang="en-US" sz="3200" dirty="0" err="1">
                <a:solidFill>
                  <a:srgbClr val="4472C4"/>
                </a:solidFill>
              </a:rPr>
              <a:t>rougeole</a:t>
            </a:r>
            <a:r>
              <a:rPr lang="en-US" sz="3200" dirty="0">
                <a:solidFill>
                  <a:srgbClr val="4472C4"/>
                </a:solidFill>
              </a:rPr>
              <a:t> </a:t>
            </a:r>
            <a:r>
              <a:rPr lang="en-US" sz="3200" dirty="0" err="1">
                <a:solidFill>
                  <a:srgbClr val="4472C4"/>
                </a:solidFill>
              </a:rPr>
              <a:t>confirmée</a:t>
            </a:r>
            <a:r>
              <a:rPr lang="en-US" sz="3200" dirty="0">
                <a:solidFill>
                  <a:srgbClr val="4472C4"/>
                </a:solidFill>
              </a:rPr>
              <a:t>. AFR. 2023.</a:t>
            </a:r>
          </a:p>
        </p:txBody>
      </p:sp>
      <p:sp>
        <p:nvSpPr>
          <p:cNvPr id="6" name="Content Placeholder 5">
            <a:extLst>
              <a:ext uri="{FF2B5EF4-FFF2-40B4-BE49-F238E27FC236}">
                <a16:creationId xmlns:a16="http://schemas.microsoft.com/office/drawing/2014/main" id="{61F14256-3696-73F6-4AEE-C215D030FEDC}"/>
              </a:ext>
            </a:extLst>
          </p:cNvPr>
          <p:cNvSpPr>
            <a:spLocks noGrp="1"/>
          </p:cNvSpPr>
          <p:nvPr>
            <p:ph sz="half" idx="2"/>
          </p:nvPr>
        </p:nvSpPr>
        <p:spPr>
          <a:xfrm>
            <a:off x="7029577" y="1857375"/>
            <a:ext cx="5008563" cy="4616450"/>
          </a:xfrm>
        </p:spPr>
        <p:txBody>
          <a:bodyPr>
            <a:normAutofit/>
          </a:bodyPr>
          <a:lstStyle/>
          <a:p>
            <a:pPr marL="277246" indent="-277246" eaLnBrk="1" hangingPunct="1">
              <a:buClr>
                <a:schemeClr val="accent4">
                  <a:lumMod val="75000"/>
                </a:schemeClr>
              </a:buClr>
              <a:buFont typeface="Helvetica" panose="020B0604020202020204" pitchFamily="34" charset="0"/>
              <a:buChar char="►"/>
              <a:defRPr/>
            </a:pPr>
            <a:r>
              <a:rPr lang="fr-FR" sz="2183" dirty="0"/>
              <a:t>Incidence régionale : 60,3 par million
23 pays avec une incidence &gt; 50/million
10 pays avec une incidence &lt; 5/million </a:t>
            </a:r>
          </a:p>
          <a:p>
            <a:pPr marL="277246" indent="-277246" eaLnBrk="1" hangingPunct="1">
              <a:buClr>
                <a:schemeClr val="accent4">
                  <a:lumMod val="75000"/>
                </a:schemeClr>
              </a:buClr>
              <a:buFont typeface="Helvetica" panose="020B0604020202020204" pitchFamily="34" charset="0"/>
              <a:buChar char="►"/>
              <a:defRPr/>
            </a:pPr>
            <a:r>
              <a:rPr lang="fr-FR" sz="2183" dirty="0"/>
              <a:t>Dans la sous-région IST CA l’incidence est de </a:t>
            </a:r>
            <a:r>
              <a:rPr lang="fr-FR" sz="2183" b="1" dirty="0">
                <a:solidFill>
                  <a:srgbClr val="FF0000"/>
                </a:solidFill>
              </a:rPr>
              <a:t>191,0/million</a:t>
            </a:r>
          </a:p>
          <a:p>
            <a:pPr marL="277246" indent="-277246" eaLnBrk="1" hangingPunct="1">
              <a:buClr>
                <a:schemeClr val="accent4">
                  <a:lumMod val="75000"/>
                </a:schemeClr>
              </a:buClr>
              <a:buFont typeface="Helvetica" panose="020B0604020202020204" pitchFamily="34" charset="0"/>
              <a:buChar char="►"/>
              <a:defRPr/>
            </a:pPr>
            <a:r>
              <a:rPr lang="fr-FR" sz="2183" b="1" dirty="0">
                <a:solidFill>
                  <a:srgbClr val="FF0000"/>
                </a:solidFill>
              </a:rPr>
              <a:t> 9/10</a:t>
            </a:r>
            <a:r>
              <a:rPr lang="fr-FR" sz="2183" dirty="0"/>
              <a:t> pays avec une incidence </a:t>
            </a:r>
            <a:r>
              <a:rPr lang="fr-FR" sz="2183" b="1" dirty="0">
                <a:solidFill>
                  <a:srgbClr val="FF0000"/>
                </a:solidFill>
              </a:rPr>
              <a:t>≥ 50/ million</a:t>
            </a:r>
          </a:p>
          <a:p>
            <a:pPr marL="277246" indent="-277246" eaLnBrk="1" hangingPunct="1">
              <a:buClr>
                <a:schemeClr val="accent4">
                  <a:lumMod val="75000"/>
                </a:schemeClr>
              </a:buClr>
              <a:buFont typeface="Helvetica" panose="020B0604020202020204" pitchFamily="34" charset="0"/>
              <a:buChar char="►"/>
              <a:defRPr/>
            </a:pPr>
            <a:r>
              <a:rPr lang="fr-FR" sz="2183" b="1" dirty="0">
                <a:solidFill>
                  <a:srgbClr val="00B050"/>
                </a:solidFill>
              </a:rPr>
              <a:t>Seul STP </a:t>
            </a:r>
            <a:r>
              <a:rPr lang="fr-FR" sz="2183" dirty="0"/>
              <a:t>a une incidence </a:t>
            </a:r>
            <a:r>
              <a:rPr lang="fr-FR" sz="2183" b="1" dirty="0">
                <a:solidFill>
                  <a:srgbClr val="00B050"/>
                </a:solidFill>
              </a:rPr>
              <a:t>&lt;5/million</a:t>
            </a:r>
            <a:endParaRPr lang="en-US" sz="2183" b="1" dirty="0">
              <a:solidFill>
                <a:srgbClr val="00B050"/>
              </a:solidFill>
            </a:endParaRPr>
          </a:p>
        </p:txBody>
      </p:sp>
      <p:pic>
        <p:nvPicPr>
          <p:cNvPr id="31748" name="Picture 3">
            <a:extLst>
              <a:ext uri="{FF2B5EF4-FFF2-40B4-BE49-F238E27FC236}">
                <a16:creationId xmlns:a16="http://schemas.microsoft.com/office/drawing/2014/main" id="{9E7D9116-0F48-5A49-56A4-8494EAEBD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959" y="1735138"/>
            <a:ext cx="4912042" cy="501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a:extLst>
              <a:ext uri="{FF2B5EF4-FFF2-40B4-BE49-F238E27FC236}">
                <a16:creationId xmlns:a16="http://schemas.microsoft.com/office/drawing/2014/main" id="{53E5D2F3-75F3-16EB-867B-049CD58291B6}"/>
              </a:ext>
            </a:extLst>
          </p:cNvPr>
          <p:cNvSpPr>
            <a:spLocks noGrp="1" noChangeArrowheads="1"/>
          </p:cNvSpPr>
          <p:nvPr>
            <p:ph type="ftr"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dirty="0"/>
          </a:p>
        </p:txBody>
      </p:sp>
      <p:sp>
        <p:nvSpPr>
          <p:cNvPr id="33795" name="Slide Number Placeholder 5">
            <a:extLst>
              <a:ext uri="{FF2B5EF4-FFF2-40B4-BE49-F238E27FC236}">
                <a16:creationId xmlns:a16="http://schemas.microsoft.com/office/drawing/2014/main" id="{37858B77-1470-2329-7981-61B446AF701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C86CA3-D593-DB4B-B2D6-D68CF4D441C8}" type="slidenum">
              <a:rPr lang="en-US" altLang="en-US">
                <a:latin typeface="Poppins" pitchFamily="2" charset="77"/>
              </a:rPr>
              <a:pPr fontAlgn="base">
                <a:spcBef>
                  <a:spcPct val="0"/>
                </a:spcBef>
                <a:spcAft>
                  <a:spcPct val="0"/>
                </a:spcAft>
              </a:pPr>
              <a:t>13</a:t>
            </a:fld>
            <a:endParaRPr lang="en-US" altLang="en-US">
              <a:latin typeface="Poppins" pitchFamily="2" charset="77"/>
            </a:endParaRPr>
          </a:p>
        </p:txBody>
      </p:sp>
      <p:sp>
        <p:nvSpPr>
          <p:cNvPr id="33796" name="Title 6">
            <a:extLst>
              <a:ext uri="{FF2B5EF4-FFF2-40B4-BE49-F238E27FC236}">
                <a16:creationId xmlns:a16="http://schemas.microsoft.com/office/drawing/2014/main" id="{1A0BBDD2-2394-3782-72BA-4457888DA5F3}"/>
              </a:ext>
            </a:extLst>
          </p:cNvPr>
          <p:cNvSpPr>
            <a:spLocks noGrp="1" noChangeArrowheads="1"/>
          </p:cNvSpPr>
          <p:nvPr>
            <p:ph type="title"/>
          </p:nvPr>
        </p:nvSpPr>
        <p:spPr>
          <a:xfrm>
            <a:off x="1335025" y="136525"/>
            <a:ext cx="8339328" cy="1088771"/>
          </a:xfrm>
        </p:spPr>
        <p:txBody>
          <a:bodyPr/>
          <a:lstStyle/>
          <a:p>
            <a:pPr eaLnBrk="1" fontAlgn="auto" hangingPunct="1">
              <a:spcAft>
                <a:spcPts val="0"/>
              </a:spcAft>
              <a:defRPr/>
            </a:pPr>
            <a:r>
              <a:rPr lang="en-US" altLang="en-US" sz="3200" dirty="0">
                <a:solidFill>
                  <a:srgbClr val="4472C4"/>
                </a:solidFill>
              </a:rPr>
              <a:t>Incidence de la </a:t>
            </a:r>
            <a:r>
              <a:rPr lang="en-US" altLang="en-US" sz="3200" dirty="0" err="1">
                <a:solidFill>
                  <a:srgbClr val="4472C4"/>
                </a:solidFill>
              </a:rPr>
              <a:t>rougeole</a:t>
            </a:r>
            <a:r>
              <a:rPr lang="en-US" altLang="en-US" sz="3200" dirty="0">
                <a:solidFill>
                  <a:srgbClr val="4472C4"/>
                </a:solidFill>
              </a:rPr>
              <a:t> dans les pays </a:t>
            </a:r>
            <a:r>
              <a:rPr lang="en-US" altLang="en-US" sz="3200" dirty="0" err="1">
                <a:solidFill>
                  <a:srgbClr val="4472C4"/>
                </a:solidFill>
              </a:rPr>
              <a:t>d’Afrique</a:t>
            </a:r>
            <a:r>
              <a:rPr lang="en-US" altLang="en-US" sz="3200" dirty="0">
                <a:solidFill>
                  <a:srgbClr val="4472C4"/>
                </a:solidFill>
              </a:rPr>
              <a:t> Centrale (2020-2024) </a:t>
            </a:r>
            <a:endParaRPr lang="en-GB" altLang="en-US" sz="3200" dirty="0">
              <a:solidFill>
                <a:srgbClr val="4472C4"/>
              </a:solidFill>
            </a:endParaRPr>
          </a:p>
        </p:txBody>
      </p:sp>
      <p:pic>
        <p:nvPicPr>
          <p:cNvPr id="33797" name="Picture 8" descr="A screenshot of a computer screen&#10;&#10;Description automatically generated">
            <a:extLst>
              <a:ext uri="{FF2B5EF4-FFF2-40B4-BE49-F238E27FC236}">
                <a16:creationId xmlns:a16="http://schemas.microsoft.com/office/drawing/2014/main" id="{C356F524-247A-BF65-CAAA-535A62F35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937" y="1158177"/>
            <a:ext cx="7245755"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FF5EC81-58B0-66C1-5D37-76EEEF8F124A}"/>
              </a:ext>
            </a:extLst>
          </p:cNvPr>
          <p:cNvSpPr txBox="1"/>
          <p:nvPr/>
        </p:nvSpPr>
        <p:spPr>
          <a:xfrm>
            <a:off x="8585200" y="1420813"/>
            <a:ext cx="3275013" cy="3170099"/>
          </a:xfrm>
          <a:prstGeom prst="rect">
            <a:avLst/>
          </a:prstGeom>
          <a:noFill/>
        </p:spPr>
        <p:txBody>
          <a:bodyPr>
            <a:spAutoFit/>
          </a:bodyPr>
          <a:lstStyle/>
          <a:p>
            <a:pPr marL="173279" indent="-173279">
              <a:buClr>
                <a:schemeClr val="accent4"/>
              </a:buClr>
              <a:buSzPct val="111000"/>
              <a:buFont typeface="Helvetica" panose="020B0604020202020204" pitchFamily="34" charset="0"/>
              <a:buChar char="►"/>
              <a:defRPr/>
            </a:pPr>
            <a:r>
              <a:rPr lang="en-US" sz="2000" dirty="0"/>
              <a:t>Tous les pays (</a:t>
            </a:r>
            <a:r>
              <a:rPr lang="en-US" sz="2000" dirty="0" err="1"/>
              <a:t>sauf</a:t>
            </a:r>
            <a:r>
              <a:rPr lang="en-US" sz="2000" dirty="0"/>
              <a:t> STP) : </a:t>
            </a:r>
            <a:r>
              <a:rPr lang="en-US" sz="2000" b="1" dirty="0">
                <a:solidFill>
                  <a:srgbClr val="FF0000"/>
                </a:solidFill>
              </a:rPr>
              <a:t>incidence ≥ 50 </a:t>
            </a:r>
            <a:r>
              <a:rPr lang="en-US" sz="2000" b="1" dirty="0" err="1">
                <a:solidFill>
                  <a:srgbClr val="FF0000"/>
                </a:solidFill>
              </a:rPr>
              <a:t>cas</a:t>
            </a:r>
            <a:r>
              <a:rPr lang="en-US" sz="2000" b="1" dirty="0">
                <a:solidFill>
                  <a:srgbClr val="FF0000"/>
                </a:solidFill>
              </a:rPr>
              <a:t>/million</a:t>
            </a:r>
            <a:r>
              <a:rPr lang="en-US" sz="2000" b="1" dirty="0"/>
              <a:t> </a:t>
            </a:r>
            <a:r>
              <a:rPr lang="en-US" sz="2000" dirty="0"/>
              <a:t>sur les cinq </a:t>
            </a:r>
            <a:r>
              <a:rPr lang="en-US" sz="2000" dirty="0" err="1"/>
              <a:t>dernières</a:t>
            </a:r>
            <a:r>
              <a:rPr lang="en-US" sz="2000" dirty="0"/>
              <a:t> </a:t>
            </a:r>
            <a:r>
              <a:rPr lang="en-US" sz="2000" dirty="0" err="1"/>
              <a:t>années</a:t>
            </a:r>
            <a:endParaRPr lang="en-US" sz="2000" dirty="0"/>
          </a:p>
          <a:p>
            <a:pPr marL="173279" indent="-173279">
              <a:buClr>
                <a:schemeClr val="accent4"/>
              </a:buClr>
              <a:buSzPct val="111000"/>
              <a:buFont typeface="Helvetica" panose="020B0604020202020204" pitchFamily="34" charset="0"/>
              <a:buChar char="►"/>
              <a:defRPr/>
            </a:pPr>
            <a:r>
              <a:rPr lang="en-US" sz="2000" b="1" dirty="0">
                <a:solidFill>
                  <a:srgbClr val="0070C0"/>
                </a:solidFill>
              </a:rPr>
              <a:t>2023</a:t>
            </a:r>
            <a:r>
              <a:rPr lang="en-US" sz="2000" dirty="0"/>
              <a:t> : </a:t>
            </a:r>
            <a:r>
              <a:rPr lang="en-US" sz="2000" dirty="0">
                <a:solidFill>
                  <a:srgbClr val="FF0000"/>
                </a:solidFill>
              </a:rPr>
              <a:t>04</a:t>
            </a:r>
            <a:r>
              <a:rPr lang="en-US" sz="2000" dirty="0"/>
              <a:t> pays (</a:t>
            </a:r>
            <a:r>
              <a:rPr lang="en-US" sz="2000" dirty="0">
                <a:solidFill>
                  <a:srgbClr val="FF0000"/>
                </a:solidFill>
              </a:rPr>
              <a:t>Cameroun, RCA, </a:t>
            </a:r>
            <a:r>
              <a:rPr lang="en-US" sz="2000" dirty="0" err="1">
                <a:solidFill>
                  <a:srgbClr val="FF0000"/>
                </a:solidFill>
              </a:rPr>
              <a:t>Guinnée</a:t>
            </a:r>
            <a:r>
              <a:rPr lang="en-US" sz="2000" dirty="0">
                <a:solidFill>
                  <a:srgbClr val="FF0000"/>
                </a:solidFill>
              </a:rPr>
              <a:t> </a:t>
            </a:r>
            <a:r>
              <a:rPr lang="en-US" sz="2000" dirty="0" err="1">
                <a:solidFill>
                  <a:srgbClr val="FF0000"/>
                </a:solidFill>
              </a:rPr>
              <a:t>Équatoriale</a:t>
            </a:r>
            <a:r>
              <a:rPr lang="en-US" sz="2000" dirty="0">
                <a:solidFill>
                  <a:srgbClr val="FF0000"/>
                </a:solidFill>
              </a:rPr>
              <a:t> et Gabon</a:t>
            </a:r>
            <a:r>
              <a:rPr lang="en-US" sz="2000" dirty="0"/>
              <a:t>) </a:t>
            </a:r>
            <a:r>
              <a:rPr lang="en-US" sz="2000" b="1" dirty="0">
                <a:solidFill>
                  <a:srgbClr val="FF0000"/>
                </a:solidFill>
              </a:rPr>
              <a:t>incidence ≥ 200 </a:t>
            </a:r>
            <a:r>
              <a:rPr lang="en-US" sz="2000" b="1" dirty="0" err="1">
                <a:solidFill>
                  <a:srgbClr val="FF0000"/>
                </a:solidFill>
              </a:rPr>
              <a:t>cas</a:t>
            </a:r>
            <a:r>
              <a:rPr lang="en-US" sz="2000" b="1" dirty="0">
                <a:solidFill>
                  <a:srgbClr val="FF0000"/>
                </a:solidFill>
              </a:rPr>
              <a:t>/million</a:t>
            </a:r>
            <a:endParaRPr lang="en-US" sz="2000" b="1" dirty="0"/>
          </a:p>
          <a:p>
            <a:pPr marL="173279" indent="-173279">
              <a:buClr>
                <a:schemeClr val="accent4"/>
              </a:buClr>
              <a:buSzPct val="111000"/>
              <a:buFont typeface="Helvetica" panose="020B0604020202020204" pitchFamily="34" charset="0"/>
              <a:buChar char="►"/>
              <a:defRPr/>
            </a:pPr>
            <a:r>
              <a:rPr lang="en-US" sz="2000" b="1" dirty="0">
                <a:solidFill>
                  <a:srgbClr val="0070C0"/>
                </a:solidFill>
              </a:rPr>
              <a:t>2024</a:t>
            </a:r>
            <a:r>
              <a:rPr lang="en-US" sz="2000" dirty="0"/>
              <a:t> : </a:t>
            </a:r>
            <a:r>
              <a:rPr lang="en-US" sz="2000" dirty="0" err="1">
                <a:solidFill>
                  <a:srgbClr val="FF0000"/>
                </a:solidFill>
              </a:rPr>
              <a:t>Guinnée</a:t>
            </a:r>
            <a:r>
              <a:rPr lang="en-US" sz="2000" dirty="0">
                <a:solidFill>
                  <a:srgbClr val="FF0000"/>
                </a:solidFill>
              </a:rPr>
              <a:t> </a:t>
            </a:r>
            <a:r>
              <a:rPr lang="en-US" sz="2000" dirty="0" err="1">
                <a:solidFill>
                  <a:srgbClr val="FF0000"/>
                </a:solidFill>
              </a:rPr>
              <a:t>Équatoriale</a:t>
            </a:r>
            <a:r>
              <a:rPr lang="en-US" sz="2000" dirty="0">
                <a:solidFill>
                  <a:srgbClr val="FF0000"/>
                </a:solidFill>
              </a:rPr>
              <a:t> </a:t>
            </a:r>
            <a:r>
              <a:rPr lang="en-US" sz="2000" b="1" dirty="0">
                <a:solidFill>
                  <a:srgbClr val="FF0000"/>
                </a:solidFill>
              </a:rPr>
              <a:t>incidence ≥ 200 </a:t>
            </a:r>
            <a:r>
              <a:rPr lang="en-US" sz="2000" b="1" dirty="0" err="1">
                <a:solidFill>
                  <a:srgbClr val="FF0000"/>
                </a:solidFill>
              </a:rPr>
              <a:t>cas</a:t>
            </a:r>
            <a:r>
              <a:rPr lang="en-US" sz="2000" b="1" dirty="0">
                <a:solidFill>
                  <a:srgbClr val="FF0000"/>
                </a:solidFill>
              </a:rPr>
              <a:t>/million</a:t>
            </a:r>
            <a:endParaRPr lang="en-US" sz="2000" b="1"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905A-4552-70B5-D99B-F06DD517F4E1}"/>
              </a:ext>
            </a:extLst>
          </p:cNvPr>
          <p:cNvSpPr>
            <a:spLocks noGrp="1"/>
          </p:cNvSpPr>
          <p:nvPr>
            <p:ph type="title"/>
          </p:nvPr>
        </p:nvSpPr>
        <p:spPr>
          <a:xfrm>
            <a:off x="1107758" y="182655"/>
            <a:ext cx="10571624" cy="1019082"/>
          </a:xfrm>
        </p:spPr>
        <p:txBody>
          <a:bodyPr/>
          <a:lstStyle/>
          <a:p>
            <a:r>
              <a:rPr lang="en-US" dirty="0" err="1"/>
              <a:t>Répartition</a:t>
            </a:r>
            <a:r>
              <a:rPr lang="en-US" dirty="0"/>
              <a:t> des </a:t>
            </a:r>
            <a:r>
              <a:rPr lang="en-US" dirty="0" err="1"/>
              <a:t>cas</a:t>
            </a:r>
            <a:r>
              <a:rPr lang="en-US" dirty="0"/>
              <a:t> </a:t>
            </a:r>
            <a:r>
              <a:rPr lang="en-US" dirty="0" err="1"/>
              <a:t>confirmés</a:t>
            </a:r>
            <a:r>
              <a:rPr lang="en-US" dirty="0"/>
              <a:t> de </a:t>
            </a:r>
            <a:r>
              <a:rPr lang="en-US" dirty="0" err="1"/>
              <a:t>rougeole</a:t>
            </a:r>
            <a:r>
              <a:rPr lang="en-US" dirty="0"/>
              <a:t> par </a:t>
            </a:r>
            <a:r>
              <a:rPr lang="en-US" dirty="0" err="1"/>
              <a:t>statut</a:t>
            </a:r>
            <a:r>
              <a:rPr lang="en-US" dirty="0"/>
              <a:t> vaccinal et tranche </a:t>
            </a:r>
            <a:r>
              <a:rPr lang="en-US" dirty="0" err="1"/>
              <a:t>d’age</a:t>
            </a:r>
            <a:endParaRPr lang="en-US" dirty="0"/>
          </a:p>
        </p:txBody>
      </p:sp>
      <p:sp>
        <p:nvSpPr>
          <p:cNvPr id="3" name="Slide Number Placeholder 2">
            <a:extLst>
              <a:ext uri="{FF2B5EF4-FFF2-40B4-BE49-F238E27FC236}">
                <a16:creationId xmlns:a16="http://schemas.microsoft.com/office/drawing/2014/main" id="{2D5E6220-5628-6BB8-CEF3-1341FE25B319}"/>
              </a:ext>
            </a:extLst>
          </p:cNvPr>
          <p:cNvSpPr>
            <a:spLocks noGrp="1"/>
          </p:cNvSpPr>
          <p:nvPr>
            <p:ph type="sldNum" sz="quarter" idx="11"/>
          </p:nvPr>
        </p:nvSpPr>
        <p:spPr/>
        <p:txBody>
          <a:bodyPr/>
          <a:lstStyle/>
          <a:p>
            <a:pPr>
              <a:defRPr/>
            </a:pPr>
            <a:fld id="{799EAA88-E434-6E48-9751-16686C649373}" type="slidenum">
              <a:rPr lang="en-GB" smtClean="0"/>
              <a:pPr>
                <a:defRPr/>
              </a:pPr>
              <a:t>14</a:t>
            </a:fld>
            <a:endParaRPr lang="en-GB"/>
          </a:p>
        </p:txBody>
      </p:sp>
      <p:sp>
        <p:nvSpPr>
          <p:cNvPr id="4" name="Footer Placeholder 1">
            <a:extLst>
              <a:ext uri="{FF2B5EF4-FFF2-40B4-BE49-F238E27FC236}">
                <a16:creationId xmlns:a16="http://schemas.microsoft.com/office/drawing/2014/main" id="{4B8D2417-550C-5035-BDC6-5A04DDF1B285}"/>
              </a:ext>
            </a:extLst>
          </p:cNvPr>
          <p:cNvSpPr txBox="1">
            <a:spLocks noChangeArrowheads="1"/>
          </p:cNvSpPr>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r>
              <a:rPr lang="en-GB" altLang="en-US"/>
              <a:t>Immunization, Vaccines and Biologicals</a:t>
            </a:r>
          </a:p>
        </p:txBody>
      </p:sp>
      <p:sp>
        <p:nvSpPr>
          <p:cNvPr id="5" name="Slide Number Placeholder 2">
            <a:extLst>
              <a:ext uri="{FF2B5EF4-FFF2-40B4-BE49-F238E27FC236}">
                <a16:creationId xmlns:a16="http://schemas.microsoft.com/office/drawing/2014/main" id="{965D8F0B-5B20-052A-50A4-90312151E4FB}"/>
              </a:ext>
            </a:extLst>
          </p:cNvPr>
          <p:cNvSpPr txBox="1">
            <a:spLocks noChangeArrowheads="1"/>
          </p:cNvSpPr>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fld id="{D21B6811-8A50-8447-93CF-FE35844D87F8}" type="slidenum">
              <a:rPr lang="en-GB" altLang="en-US" smtClean="0">
                <a:latin typeface="Poppins" pitchFamily="2" charset="77"/>
              </a:rPr>
              <a:pPr/>
              <a:t>14</a:t>
            </a:fld>
            <a:endParaRPr lang="en-GB" altLang="en-US">
              <a:latin typeface="Poppins" pitchFamily="2" charset="77"/>
            </a:endParaRPr>
          </a:p>
        </p:txBody>
      </p:sp>
      <p:pic>
        <p:nvPicPr>
          <p:cNvPr id="7" name="Picture 5" descr="A screenshot of a graph&#10;&#10;Description automatically generated">
            <a:extLst>
              <a:ext uri="{FF2B5EF4-FFF2-40B4-BE49-F238E27FC236}">
                <a16:creationId xmlns:a16="http://schemas.microsoft.com/office/drawing/2014/main" id="{7CFBC10C-14F9-3C72-6A9A-9E8F99CF9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872" y="1493838"/>
            <a:ext cx="4678362"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graph of different types of numbers&#10;&#10;Description automatically generated with medium confidence">
            <a:extLst>
              <a:ext uri="{FF2B5EF4-FFF2-40B4-BE49-F238E27FC236}">
                <a16:creationId xmlns:a16="http://schemas.microsoft.com/office/drawing/2014/main" id="{E4F6F952-3592-2B7F-6A7B-F9C34A7A9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329" y="1682749"/>
            <a:ext cx="6398441" cy="426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54130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A map of a country with orange and gray areas&#10;&#10;Description automatically generated">
            <a:extLst>
              <a:ext uri="{FF2B5EF4-FFF2-40B4-BE49-F238E27FC236}">
                <a16:creationId xmlns:a16="http://schemas.microsoft.com/office/drawing/2014/main" id="{EAD32355-5FD1-52C8-E457-3D8711E32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0908" y="1004014"/>
            <a:ext cx="4435475"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Espace réservé du numéro de diapositive 2">
            <a:extLst>
              <a:ext uri="{FF2B5EF4-FFF2-40B4-BE49-F238E27FC236}">
                <a16:creationId xmlns:a16="http://schemas.microsoft.com/office/drawing/2014/main" id="{26AB43FF-574E-E3C3-D15E-D3229BDB924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A1F4AE3-35EE-C843-9638-2D970DF06095}" type="slidenum">
              <a:rPr lang="en-GB" altLang="en-US">
                <a:latin typeface="Poppins" pitchFamily="2" charset="77"/>
              </a:rPr>
              <a:pPr fontAlgn="base">
                <a:spcBef>
                  <a:spcPct val="0"/>
                </a:spcBef>
                <a:spcAft>
                  <a:spcPct val="0"/>
                </a:spcAft>
              </a:pPr>
              <a:t>15</a:t>
            </a:fld>
            <a:endParaRPr lang="en-GB" altLang="en-US">
              <a:latin typeface="Poppins" pitchFamily="2" charset="77"/>
            </a:endParaRPr>
          </a:p>
        </p:txBody>
      </p:sp>
      <p:sp>
        <p:nvSpPr>
          <p:cNvPr id="4" name="Titre 3">
            <a:extLst>
              <a:ext uri="{FF2B5EF4-FFF2-40B4-BE49-F238E27FC236}">
                <a16:creationId xmlns:a16="http://schemas.microsoft.com/office/drawing/2014/main" id="{23B5FEAB-10FD-5B3C-EAF1-E553ABCAD5A6}"/>
              </a:ext>
            </a:extLst>
          </p:cNvPr>
          <p:cNvSpPr>
            <a:spLocks noGrp="1"/>
          </p:cNvSpPr>
          <p:nvPr>
            <p:ph type="title"/>
          </p:nvPr>
        </p:nvSpPr>
        <p:spPr>
          <a:xfrm>
            <a:off x="1421887" y="260684"/>
            <a:ext cx="10481188" cy="570834"/>
          </a:xfrm>
        </p:spPr>
        <p:txBody>
          <a:bodyPr/>
          <a:lstStyle/>
          <a:p>
            <a:pPr eaLnBrk="1" fontAlgn="auto" hangingPunct="1">
              <a:spcAft>
                <a:spcPts val="0"/>
              </a:spcAft>
              <a:defRPr/>
            </a:pPr>
            <a:r>
              <a:rPr lang="fr-FR" sz="3200" dirty="0">
                <a:solidFill>
                  <a:srgbClr val="4472C4"/>
                </a:solidFill>
              </a:rPr>
              <a:t>Situation des districts en épidémie de rougeole </a:t>
            </a:r>
            <a:endParaRPr lang="en-US" sz="3200" dirty="0">
              <a:solidFill>
                <a:srgbClr val="4472C4"/>
              </a:solidFill>
            </a:endParaRPr>
          </a:p>
        </p:txBody>
      </p:sp>
      <p:sp>
        <p:nvSpPr>
          <p:cNvPr id="7" name="ZoneTexte 6">
            <a:extLst>
              <a:ext uri="{FF2B5EF4-FFF2-40B4-BE49-F238E27FC236}">
                <a16:creationId xmlns:a16="http://schemas.microsoft.com/office/drawing/2014/main" id="{E43FCB9F-BFB5-4191-7635-A0513DC2EA2F}"/>
              </a:ext>
            </a:extLst>
          </p:cNvPr>
          <p:cNvSpPr txBox="1"/>
          <p:nvPr/>
        </p:nvSpPr>
        <p:spPr>
          <a:xfrm>
            <a:off x="1253612" y="5751735"/>
            <a:ext cx="8321163" cy="540148"/>
          </a:xfrm>
          <a:prstGeom prst="rect">
            <a:avLst/>
          </a:prstGeom>
          <a:noFill/>
        </p:spPr>
        <p:txBody>
          <a:bodyPr wrap="square">
            <a:spAutoFit/>
          </a:bodyPr>
          <a:lstStyle/>
          <a:p>
            <a:pPr>
              <a:defRPr/>
            </a:pPr>
            <a:r>
              <a:rPr lang="fr-FR" sz="1455" dirty="0"/>
              <a:t>En 2024 </a:t>
            </a:r>
            <a:r>
              <a:rPr lang="fr-FR" sz="1455" dirty="0">
                <a:solidFill>
                  <a:srgbClr val="FF0000"/>
                </a:solidFill>
              </a:rPr>
              <a:t>: 285/1262 districts sanitaires (19%) </a:t>
            </a:r>
            <a:r>
              <a:rPr lang="fr-FR" sz="1455" dirty="0"/>
              <a:t>ont connu des flambées de rougeole dans 9 pays dont la plus grande proportion au </a:t>
            </a:r>
            <a:r>
              <a:rPr lang="fr-FR" sz="1455" dirty="0">
                <a:solidFill>
                  <a:srgbClr val="FF0000"/>
                </a:solidFill>
              </a:rPr>
              <a:t>Tchad avec 44% suivie du Burundi 33%. </a:t>
            </a:r>
            <a:endParaRPr lang="en-US" sz="1455" dirty="0">
              <a:solidFill>
                <a:srgbClr val="FF0000"/>
              </a:solidFill>
            </a:endParaRPr>
          </a:p>
        </p:txBody>
      </p:sp>
      <p:graphicFrame>
        <p:nvGraphicFramePr>
          <p:cNvPr id="8" name="Table 7">
            <a:extLst>
              <a:ext uri="{FF2B5EF4-FFF2-40B4-BE49-F238E27FC236}">
                <a16:creationId xmlns:a16="http://schemas.microsoft.com/office/drawing/2014/main" id="{0E5A0C7D-0BC4-2D86-1C44-0401AB21FBCE}"/>
              </a:ext>
            </a:extLst>
          </p:cNvPr>
          <p:cNvGraphicFramePr>
            <a:graphicFrameLocks noGrp="1"/>
          </p:cNvGraphicFramePr>
          <p:nvPr>
            <p:extLst>
              <p:ext uri="{D42A27DB-BD31-4B8C-83A1-F6EECF244321}">
                <p14:modId xmlns:p14="http://schemas.microsoft.com/office/powerpoint/2010/main" val="3238579916"/>
              </p:ext>
            </p:extLst>
          </p:nvPr>
        </p:nvGraphicFramePr>
        <p:xfrm>
          <a:off x="1253612" y="1412250"/>
          <a:ext cx="6337296" cy="4070348"/>
        </p:xfrm>
        <a:graphic>
          <a:graphicData uri="http://schemas.openxmlformats.org/drawingml/2006/table">
            <a:tbl>
              <a:tblPr firstRow="1" bandRow="1"/>
              <a:tblGrid>
                <a:gridCol w="792162">
                  <a:extLst>
                    <a:ext uri="{9D8B030D-6E8A-4147-A177-3AD203B41FA5}">
                      <a16:colId xmlns:a16="http://schemas.microsoft.com/office/drawing/2014/main" val="20000"/>
                    </a:ext>
                  </a:extLst>
                </a:gridCol>
                <a:gridCol w="792162">
                  <a:extLst>
                    <a:ext uri="{9D8B030D-6E8A-4147-A177-3AD203B41FA5}">
                      <a16:colId xmlns:a16="http://schemas.microsoft.com/office/drawing/2014/main" val="20001"/>
                    </a:ext>
                  </a:extLst>
                </a:gridCol>
                <a:gridCol w="792162">
                  <a:extLst>
                    <a:ext uri="{9D8B030D-6E8A-4147-A177-3AD203B41FA5}">
                      <a16:colId xmlns:a16="http://schemas.microsoft.com/office/drawing/2014/main" val="20002"/>
                    </a:ext>
                  </a:extLst>
                </a:gridCol>
                <a:gridCol w="792162">
                  <a:extLst>
                    <a:ext uri="{9D8B030D-6E8A-4147-A177-3AD203B41FA5}">
                      <a16:colId xmlns:a16="http://schemas.microsoft.com/office/drawing/2014/main" val="20003"/>
                    </a:ext>
                  </a:extLst>
                </a:gridCol>
                <a:gridCol w="792162">
                  <a:extLst>
                    <a:ext uri="{9D8B030D-6E8A-4147-A177-3AD203B41FA5}">
                      <a16:colId xmlns:a16="http://schemas.microsoft.com/office/drawing/2014/main" val="20004"/>
                    </a:ext>
                  </a:extLst>
                </a:gridCol>
                <a:gridCol w="792162">
                  <a:extLst>
                    <a:ext uri="{9D8B030D-6E8A-4147-A177-3AD203B41FA5}">
                      <a16:colId xmlns:a16="http://schemas.microsoft.com/office/drawing/2014/main" val="20005"/>
                    </a:ext>
                  </a:extLst>
                </a:gridCol>
                <a:gridCol w="792162">
                  <a:extLst>
                    <a:ext uri="{9D8B030D-6E8A-4147-A177-3AD203B41FA5}">
                      <a16:colId xmlns:a16="http://schemas.microsoft.com/office/drawing/2014/main" val="20006"/>
                    </a:ext>
                  </a:extLst>
                </a:gridCol>
                <a:gridCol w="792162">
                  <a:extLst>
                    <a:ext uri="{9D8B030D-6E8A-4147-A177-3AD203B41FA5}">
                      <a16:colId xmlns:a16="http://schemas.microsoft.com/office/drawing/2014/main" val="20007"/>
                    </a:ext>
                  </a:extLst>
                </a:gridCol>
              </a:tblGrid>
              <a:tr h="1415789">
                <a:tc>
                  <a:txBody>
                    <a:bodyPr/>
                    <a:lstStyle/>
                    <a:p>
                      <a:pPr marL="0" marR="0">
                        <a:spcBef>
                          <a:spcPts val="200"/>
                        </a:spcBef>
                        <a:spcAft>
                          <a:spcPts val="200"/>
                        </a:spcAft>
                      </a:pPr>
                      <a:r>
                        <a:rPr lang="fr-FR" sz="1000" b="1"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Pays</a:t>
                      </a:r>
                      <a:endParaRPr lang="en-GB" sz="1900" dirty="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b="1"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Total Districts</a:t>
                      </a:r>
                      <a:endParaRPr lang="en-GB" sz="1900" dirty="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b="1">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#districts en épidémie en 2024</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b="1">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 district en épidémie en 2024</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b="1"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#districts encore en épidémie</a:t>
                      </a:r>
                      <a:endParaRPr lang="en-GB" sz="1900" dirty="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b="1">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 district encore en épidémie</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b="1">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#districts entrés en épidémie durant les 08 dernières semaines</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b="1">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 district entrés en épidémie durant les 08 dernières semaine</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32027">
                <a:tc>
                  <a:txBody>
                    <a:bodyPr/>
                    <a:lstStyle/>
                    <a:p>
                      <a:pPr marL="0" marR="0">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Angola</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170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400" dirty="0">
                          <a:solidFill>
                            <a:srgbClr val="FF0000"/>
                          </a:solidFill>
                          <a:effectLst/>
                          <a:latin typeface="Poppins SemiBold" panose="00000700000000000000" pitchFamily="2" charset="0"/>
                          <a:ea typeface="Arial" panose="020B0604020202020204" pitchFamily="34" charset="0"/>
                          <a:cs typeface="Poppins SemiBold" panose="00000700000000000000" pitchFamily="2" charset="0"/>
                        </a:rPr>
                        <a:t>11</a:t>
                      </a:r>
                      <a:endParaRPr lang="en-GB" sz="3200" dirty="0">
                        <a:solidFill>
                          <a:srgbClr val="FF0000"/>
                        </a:solidFill>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6.5</a:t>
                      </a:r>
                      <a:endParaRPr lang="en-GB" sz="1900" dirty="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2027">
                <a:tc>
                  <a:txBody>
                    <a:bodyPr/>
                    <a:lstStyle/>
                    <a:p>
                      <a:pPr marL="0" marR="0">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Burundi</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49</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400" dirty="0">
                          <a:solidFill>
                            <a:srgbClr val="FF0000"/>
                          </a:solidFill>
                          <a:effectLst/>
                          <a:latin typeface="Poppins SemiBold" panose="00000700000000000000" pitchFamily="2" charset="0"/>
                          <a:ea typeface="Arial" panose="020B0604020202020204" pitchFamily="34" charset="0"/>
                          <a:cs typeface="Poppins SemiBold" panose="00000700000000000000" pitchFamily="2" charset="0"/>
                        </a:rPr>
                        <a:t>19</a:t>
                      </a:r>
                      <a:endParaRPr lang="en-GB" sz="3200" dirty="0">
                        <a:solidFill>
                          <a:srgbClr val="FF0000"/>
                        </a:solidFill>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38.8</a:t>
                      </a:r>
                      <a:endParaRPr lang="en-GB" sz="1900" dirty="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5</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10.2</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3158">
                <a:tc>
                  <a:txBody>
                    <a:bodyPr/>
                    <a:lstStyle/>
                    <a:p>
                      <a:pPr marL="0" marR="0">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Cameroun</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203</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400" dirty="0">
                          <a:solidFill>
                            <a:srgbClr val="FF0000"/>
                          </a:solidFill>
                          <a:effectLst/>
                          <a:latin typeface="Poppins SemiBold" panose="00000700000000000000" pitchFamily="2" charset="0"/>
                          <a:ea typeface="Arial" panose="020B0604020202020204" pitchFamily="34" charset="0"/>
                          <a:cs typeface="Poppins SemiBold" panose="00000700000000000000" pitchFamily="2" charset="0"/>
                        </a:rPr>
                        <a:t>29</a:t>
                      </a:r>
                      <a:endParaRPr lang="en-GB" sz="3200" dirty="0">
                        <a:solidFill>
                          <a:srgbClr val="FF0000"/>
                        </a:solidFill>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14.3</a:t>
                      </a:r>
                      <a:endParaRPr lang="en-GB" sz="1900" dirty="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3</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1.5</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3</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1.5</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32027">
                <a:tc>
                  <a:txBody>
                    <a:bodyPr/>
                    <a:lstStyle/>
                    <a:p>
                      <a:pPr marL="0" marR="0">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RCA</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35</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400" dirty="0">
                          <a:solidFill>
                            <a:srgbClr val="FF0000"/>
                          </a:solidFill>
                          <a:effectLst/>
                          <a:latin typeface="Poppins SemiBold" panose="00000700000000000000" pitchFamily="2" charset="0"/>
                          <a:ea typeface="Arial" panose="020B0604020202020204" pitchFamily="34" charset="0"/>
                          <a:cs typeface="Poppins SemiBold" panose="00000700000000000000" pitchFamily="2" charset="0"/>
                        </a:rPr>
                        <a:t>12</a:t>
                      </a:r>
                      <a:endParaRPr lang="en-GB" sz="3200" dirty="0">
                        <a:solidFill>
                          <a:srgbClr val="FF0000"/>
                        </a:solidFill>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34.3</a:t>
                      </a:r>
                      <a:endParaRPr lang="en-GB" sz="1900" dirty="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2.9</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2027">
                <a:tc>
                  <a:txBody>
                    <a:bodyPr/>
                    <a:lstStyle/>
                    <a:p>
                      <a:pPr marL="0" marR="0">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Tchad</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158</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400" dirty="0">
                          <a:solidFill>
                            <a:srgbClr val="FF0000"/>
                          </a:solidFill>
                          <a:effectLst/>
                          <a:latin typeface="Poppins SemiBold" panose="00000700000000000000" pitchFamily="2" charset="0"/>
                          <a:ea typeface="Arial" panose="020B0604020202020204" pitchFamily="34" charset="0"/>
                          <a:cs typeface="Poppins SemiBold" panose="00000700000000000000" pitchFamily="2" charset="0"/>
                        </a:rPr>
                        <a:t>70</a:t>
                      </a:r>
                      <a:endParaRPr lang="en-GB" sz="3200" dirty="0">
                        <a:solidFill>
                          <a:srgbClr val="FF0000"/>
                        </a:solidFill>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44.3</a:t>
                      </a:r>
                      <a:endParaRPr lang="en-GB" sz="1900" dirty="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11</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7.0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32027">
                <a:tc>
                  <a:txBody>
                    <a:bodyPr/>
                    <a:lstStyle/>
                    <a:p>
                      <a:pPr marL="0" marR="0">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Congo</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52</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400" dirty="0">
                          <a:solidFill>
                            <a:srgbClr val="FF0000"/>
                          </a:solidFill>
                          <a:effectLst/>
                          <a:latin typeface="Poppins SemiBold" panose="00000700000000000000" pitchFamily="2" charset="0"/>
                          <a:ea typeface="Arial" panose="020B0604020202020204" pitchFamily="34" charset="0"/>
                          <a:cs typeface="Poppins SemiBold" panose="00000700000000000000" pitchFamily="2" charset="0"/>
                        </a:rPr>
                        <a:t>4</a:t>
                      </a:r>
                      <a:endParaRPr lang="en-GB" sz="3200" dirty="0">
                        <a:solidFill>
                          <a:srgbClr val="FF0000"/>
                        </a:solidFill>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7.7</a:t>
                      </a:r>
                      <a:endParaRPr lang="en-GB" sz="1900" dirty="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3</a:t>
                      </a:r>
                      <a:endParaRPr lang="en-GB" sz="1900" dirty="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5.8</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83158">
                <a:tc>
                  <a:txBody>
                    <a:bodyPr/>
                    <a:lstStyle/>
                    <a:p>
                      <a:pPr marL="0" marR="0">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Guinee_Eq</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18</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400" dirty="0">
                          <a:solidFill>
                            <a:srgbClr val="FF0000"/>
                          </a:solidFill>
                          <a:effectLst/>
                          <a:latin typeface="Poppins SemiBold" panose="00000700000000000000" pitchFamily="2" charset="0"/>
                          <a:ea typeface="Arial" panose="020B0604020202020204" pitchFamily="34" charset="0"/>
                          <a:cs typeface="Poppins SemiBold" panose="00000700000000000000" pitchFamily="2" charset="0"/>
                        </a:rPr>
                        <a:t>2</a:t>
                      </a:r>
                      <a:endParaRPr lang="en-GB" sz="3200" dirty="0">
                        <a:solidFill>
                          <a:srgbClr val="FF0000"/>
                        </a:solidFill>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11.1</a:t>
                      </a:r>
                      <a:endParaRPr lang="en-GB" sz="1900" dirty="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32027">
                <a:tc>
                  <a:txBody>
                    <a:bodyPr/>
                    <a:lstStyle/>
                    <a:p>
                      <a:pPr marL="0" marR="0">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Gabon</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51</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400" dirty="0">
                          <a:solidFill>
                            <a:srgbClr val="FF0000"/>
                          </a:solidFill>
                          <a:effectLst/>
                          <a:latin typeface="Poppins SemiBold" panose="00000700000000000000" pitchFamily="2" charset="0"/>
                          <a:ea typeface="Arial" panose="020B0604020202020204" pitchFamily="34" charset="0"/>
                          <a:cs typeface="Poppins SemiBold" panose="00000700000000000000" pitchFamily="2" charset="0"/>
                        </a:rPr>
                        <a:t>1</a:t>
                      </a:r>
                      <a:endParaRPr lang="en-GB" sz="3200" dirty="0">
                        <a:solidFill>
                          <a:srgbClr val="FF0000"/>
                        </a:solidFill>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2.0</a:t>
                      </a:r>
                      <a:endParaRPr lang="en-GB" sz="1900" dirty="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0.0</a:t>
                      </a:r>
                      <a:endParaRPr lang="en-GB" sz="1900" dirty="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32027">
                <a:tc>
                  <a:txBody>
                    <a:bodyPr/>
                    <a:lstStyle/>
                    <a:p>
                      <a:pPr marL="0" marR="0">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RDC</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519</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400" dirty="0">
                          <a:solidFill>
                            <a:srgbClr val="FF0000"/>
                          </a:solidFill>
                          <a:effectLst/>
                          <a:latin typeface="Poppins SemiBold" panose="00000700000000000000" pitchFamily="2" charset="0"/>
                          <a:ea typeface="Arial" panose="020B0604020202020204" pitchFamily="34" charset="0"/>
                          <a:cs typeface="Poppins SemiBold" panose="00000700000000000000" pitchFamily="2" charset="0"/>
                        </a:rPr>
                        <a:t>137</a:t>
                      </a:r>
                      <a:endParaRPr lang="en-GB" sz="3200" dirty="0">
                        <a:solidFill>
                          <a:srgbClr val="FF0000"/>
                        </a:solidFill>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26.4</a:t>
                      </a:r>
                      <a:endParaRPr lang="en-GB" sz="1900" dirty="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51</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9.8</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13</a:t>
                      </a:r>
                      <a:endParaRPr lang="en-GB" sz="1900" dirty="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2.5</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32027">
                <a:tc>
                  <a:txBody>
                    <a:bodyPr/>
                    <a:lstStyle/>
                    <a:p>
                      <a:pPr marL="0" marR="0">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STP</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7</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a:t>
                      </a:r>
                      <a:endParaRPr lang="en-GB" sz="1900" dirty="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0.0</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32027">
                <a:tc>
                  <a:txBody>
                    <a:bodyPr/>
                    <a:lstStyle/>
                    <a:p>
                      <a:pPr marL="0" marR="0">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w="12700" cap="flat" cmpd="sng" algn="ctr">
                      <a:solidFill>
                        <a:srgbClr val="666666"/>
                      </a:solidFill>
                      <a:prstDash val="solid"/>
                      <a:round/>
                      <a:headEnd type="none" w="med" len="med"/>
                      <a:tailEnd type="none" w="med" len="med"/>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1 262</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285</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22.6</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74</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5.9</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16</a:t>
                      </a:r>
                      <a:endParaRPr lang="en-GB" sz="190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fr-FR" sz="1000" dirty="0">
                          <a:solidFill>
                            <a:srgbClr val="000000"/>
                          </a:solidFill>
                          <a:effectLst/>
                          <a:latin typeface="Poppins SemiBold" panose="00000700000000000000" pitchFamily="2" charset="0"/>
                          <a:ea typeface="Arial" panose="020B0604020202020204" pitchFamily="34" charset="0"/>
                          <a:cs typeface="Poppins SemiBold" panose="00000700000000000000" pitchFamily="2" charset="0"/>
                        </a:rPr>
                        <a:t>1.3</a:t>
                      </a:r>
                      <a:endParaRPr lang="en-GB" sz="1900" dirty="0">
                        <a:effectLst/>
                        <a:latin typeface="Poppins SemiBold" panose="00000700000000000000" pitchFamily="2" charset="0"/>
                        <a:ea typeface="Aptos" panose="020B0004020202020204" pitchFamily="34" charset="0"/>
                        <a:cs typeface="Poppins SemiBold" panose="00000700000000000000" pitchFamily="2" charset="0"/>
                      </a:endParaRPr>
                    </a:p>
                  </a:txBody>
                  <a:tcPr marL="0" marR="0" marT="0" marB="0" anchor="ctr">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C15E-7793-126B-6BC1-25708FCC6490}"/>
              </a:ext>
            </a:extLst>
          </p:cNvPr>
          <p:cNvSpPr>
            <a:spLocks noGrp="1"/>
          </p:cNvSpPr>
          <p:nvPr>
            <p:ph type="title"/>
          </p:nvPr>
        </p:nvSpPr>
        <p:spPr>
          <a:xfrm>
            <a:off x="1386681" y="211142"/>
            <a:ext cx="10043319" cy="514349"/>
          </a:xfrm>
        </p:spPr>
        <p:txBody>
          <a:bodyPr/>
          <a:lstStyle/>
          <a:p>
            <a:pPr eaLnBrk="1" fontAlgn="auto" hangingPunct="1">
              <a:spcAft>
                <a:spcPts val="0"/>
              </a:spcAft>
              <a:defRPr/>
            </a:pPr>
            <a:r>
              <a:rPr lang="en-US" sz="3200" dirty="0" err="1">
                <a:solidFill>
                  <a:srgbClr val="4472C4"/>
                </a:solidFill>
                <a:sym typeface="Poppins SemiBold"/>
              </a:rPr>
              <a:t>Vérification</a:t>
            </a:r>
            <a:r>
              <a:rPr lang="en-US" sz="3200" dirty="0">
                <a:solidFill>
                  <a:srgbClr val="4472C4"/>
                </a:solidFill>
                <a:sym typeface="Poppins SemiBold"/>
              </a:rPr>
              <a:t> de </a:t>
            </a:r>
            <a:r>
              <a:rPr lang="en-US" sz="3200" dirty="0" err="1">
                <a:solidFill>
                  <a:srgbClr val="4472C4"/>
                </a:solidFill>
                <a:sym typeface="Poppins SemiBold"/>
              </a:rPr>
              <a:t>l'élimination</a:t>
            </a:r>
            <a:r>
              <a:rPr lang="en-US" sz="3200" dirty="0">
                <a:solidFill>
                  <a:srgbClr val="4472C4"/>
                </a:solidFill>
                <a:sym typeface="Poppins SemiBold"/>
              </a:rPr>
              <a:t> de la </a:t>
            </a:r>
            <a:r>
              <a:rPr lang="en-US" sz="3200" dirty="0" err="1">
                <a:solidFill>
                  <a:srgbClr val="4472C4"/>
                </a:solidFill>
                <a:sym typeface="Poppins SemiBold"/>
              </a:rPr>
              <a:t>rougeole</a:t>
            </a:r>
            <a:r>
              <a:rPr lang="en-US" sz="3200" dirty="0">
                <a:solidFill>
                  <a:srgbClr val="4472C4"/>
                </a:solidFill>
                <a:sym typeface="Poppins SemiBold"/>
              </a:rPr>
              <a:t> et de la </a:t>
            </a:r>
            <a:r>
              <a:rPr lang="en-US" sz="3200" dirty="0" err="1">
                <a:solidFill>
                  <a:srgbClr val="4472C4"/>
                </a:solidFill>
                <a:sym typeface="Poppins SemiBold"/>
              </a:rPr>
              <a:t>rubéole</a:t>
            </a:r>
            <a:endParaRPr lang="en-US" sz="3200" dirty="0">
              <a:solidFill>
                <a:srgbClr val="4472C4"/>
              </a:solidFill>
              <a:sym typeface="Poppins SemiBold"/>
            </a:endParaRPr>
          </a:p>
        </p:txBody>
      </p:sp>
      <p:sp>
        <p:nvSpPr>
          <p:cNvPr id="3" name="Content Placeholder 2">
            <a:extLst>
              <a:ext uri="{FF2B5EF4-FFF2-40B4-BE49-F238E27FC236}">
                <a16:creationId xmlns:a16="http://schemas.microsoft.com/office/drawing/2014/main" id="{98EF81FA-87E8-FD63-B933-2B9461745F7E}"/>
              </a:ext>
            </a:extLst>
          </p:cNvPr>
          <p:cNvSpPr>
            <a:spLocks noGrp="1"/>
          </p:cNvSpPr>
          <p:nvPr>
            <p:ph/>
          </p:nvPr>
        </p:nvSpPr>
        <p:spPr>
          <a:xfrm>
            <a:off x="903968" y="943536"/>
            <a:ext cx="1662113" cy="339271"/>
          </a:xfrm>
        </p:spPr>
        <p:txBody>
          <a:bodyPr/>
          <a:lstStyle/>
          <a:p>
            <a:pPr eaLnBrk="1" hangingPunct="1">
              <a:lnSpc>
                <a:spcPct val="100000"/>
              </a:lnSpc>
              <a:spcBef>
                <a:spcPts val="0"/>
              </a:spcBef>
              <a:spcAft>
                <a:spcPts val="0"/>
              </a:spcAft>
              <a:defRPr/>
            </a:pPr>
            <a:r>
              <a:rPr lang="en-US" sz="1334" dirty="0" err="1">
                <a:solidFill>
                  <a:srgbClr val="000000">
                    <a:alpha val="100000"/>
                  </a:srgbClr>
                </a:solidFill>
                <a:latin typeface="Poppins"/>
                <a:cs typeface="Poppins"/>
                <a:sym typeface="Poppins"/>
              </a:rPr>
              <a:t>Rougeole</a:t>
            </a:r>
            <a:endParaRPr sz="1334" dirty="0">
              <a:solidFill>
                <a:srgbClr val="000000">
                  <a:alpha val="100000"/>
                </a:srgbClr>
              </a:solidFill>
              <a:latin typeface="Poppins"/>
              <a:cs typeface="Poppins"/>
              <a:sym typeface="Poppins"/>
            </a:endParaRPr>
          </a:p>
        </p:txBody>
      </p:sp>
      <p:graphicFrame>
        <p:nvGraphicFramePr>
          <p:cNvPr id="4" name="Table 3">
            <a:extLst>
              <a:ext uri="{FF2B5EF4-FFF2-40B4-BE49-F238E27FC236}">
                <a16:creationId xmlns:a16="http://schemas.microsoft.com/office/drawing/2014/main" id="{D0EC092F-6B36-2B1D-1562-FDF92BE74DEF}"/>
              </a:ext>
            </a:extLst>
          </p:cNvPr>
          <p:cNvGraphicFramePr>
            <a:graphicFrameLocks noGrp="1"/>
          </p:cNvGraphicFramePr>
          <p:nvPr>
            <p:extLst>
              <p:ext uri="{D42A27DB-BD31-4B8C-83A1-F6EECF244321}">
                <p14:modId xmlns:p14="http://schemas.microsoft.com/office/powerpoint/2010/main" val="3218655134"/>
              </p:ext>
            </p:extLst>
          </p:nvPr>
        </p:nvGraphicFramePr>
        <p:xfrm>
          <a:off x="1578882" y="1244028"/>
          <a:ext cx="4602163" cy="2222504"/>
        </p:xfrm>
        <a:graphic>
          <a:graphicData uri="http://schemas.openxmlformats.org/drawingml/2006/table">
            <a:tbl>
              <a:tblPr/>
              <a:tblGrid>
                <a:gridCol w="554038">
                  <a:extLst>
                    <a:ext uri="{9D8B030D-6E8A-4147-A177-3AD203B41FA5}">
                      <a16:colId xmlns:a16="http://schemas.microsoft.com/office/drawing/2014/main" val="450874029"/>
                    </a:ext>
                  </a:extLst>
                </a:gridCol>
                <a:gridCol w="665162">
                  <a:extLst>
                    <a:ext uri="{9D8B030D-6E8A-4147-A177-3AD203B41FA5}">
                      <a16:colId xmlns:a16="http://schemas.microsoft.com/office/drawing/2014/main" val="2408426114"/>
                    </a:ext>
                  </a:extLst>
                </a:gridCol>
                <a:gridCol w="676275">
                  <a:extLst>
                    <a:ext uri="{9D8B030D-6E8A-4147-A177-3AD203B41FA5}">
                      <a16:colId xmlns:a16="http://schemas.microsoft.com/office/drawing/2014/main" val="3125674656"/>
                    </a:ext>
                  </a:extLst>
                </a:gridCol>
                <a:gridCol w="676275">
                  <a:extLst>
                    <a:ext uri="{9D8B030D-6E8A-4147-A177-3AD203B41FA5}">
                      <a16:colId xmlns:a16="http://schemas.microsoft.com/office/drawing/2014/main" val="3638015669"/>
                    </a:ext>
                  </a:extLst>
                </a:gridCol>
                <a:gridCol w="676275">
                  <a:extLst>
                    <a:ext uri="{9D8B030D-6E8A-4147-A177-3AD203B41FA5}">
                      <a16:colId xmlns:a16="http://schemas.microsoft.com/office/drawing/2014/main" val="4156516164"/>
                    </a:ext>
                  </a:extLst>
                </a:gridCol>
                <a:gridCol w="677863">
                  <a:extLst>
                    <a:ext uri="{9D8B030D-6E8A-4147-A177-3AD203B41FA5}">
                      <a16:colId xmlns:a16="http://schemas.microsoft.com/office/drawing/2014/main" val="3829144951"/>
                    </a:ext>
                  </a:extLst>
                </a:gridCol>
                <a:gridCol w="676275">
                  <a:extLst>
                    <a:ext uri="{9D8B030D-6E8A-4147-A177-3AD203B41FA5}">
                      <a16:colId xmlns:a16="http://schemas.microsoft.com/office/drawing/2014/main" val="2759910379"/>
                    </a:ext>
                  </a:extLst>
                </a:gridCol>
              </a:tblGrid>
              <a:tr h="277813">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Region</a:t>
                      </a:r>
                    </a:p>
                  </a:txBody>
                  <a:tcPr marL="0" marR="0" marT="0" marB="0" anchor="ctr" horzOverflow="overflow">
                    <a:lnL w="7620" cap="flat" cmpd="sng" algn="ctr">
                      <a:solidFill>
                        <a:srgbClr val="000000"/>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Member States</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Verified</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 Verified</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Eliminated</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Endemic</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Not classified</a:t>
                      </a:r>
                    </a:p>
                  </a:txBody>
                  <a:tcPr marL="0" marR="0" marT="0" marB="0" anchor="ctr" horzOverflow="overflow">
                    <a:lnL w="0" cap="flat" cmpd="sng" algn="ctr">
                      <a:solidFill>
                        <a:srgbClr val="FFFFFF">
                          <a:alpha val="0"/>
                        </a:srgbClr>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447415564"/>
                  </a:ext>
                </a:extLst>
              </a:tr>
              <a:tr h="277813">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AFR</a:t>
                      </a:r>
                    </a:p>
                  </a:txBody>
                  <a:tcPr marL="0" marR="0" marT="0" marB="0" anchor="ctr" horzOverflow="overflow">
                    <a:lnL w="7620" cap="flat" cmpd="sng" algn="ctr">
                      <a:solidFill>
                        <a:srgbClr val="000000"/>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47</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47</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extLst>
                  <a:ext uri="{0D108BD9-81ED-4DB2-BD59-A6C34878D82A}">
                    <a16:rowId xmlns:a16="http://schemas.microsoft.com/office/drawing/2014/main" val="1674832637"/>
                  </a:ext>
                </a:extLst>
              </a:tr>
              <a:tr h="277813">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AMR</a:t>
                      </a:r>
                    </a:p>
                  </a:txBody>
                  <a:tcPr marL="0" marR="0" marT="0" marB="0" anchor="ctr" horzOverflow="overflow">
                    <a:lnL w="7620" cap="flat" cmpd="sng" algn="ctr">
                      <a:solidFill>
                        <a:srgbClr val="000000"/>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35</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30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86</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5</a:t>
                      </a:r>
                    </a:p>
                  </a:txBody>
                  <a:tcPr marL="0" marR="0" marT="0" marB="0" anchor="ctr" horzOverflow="overflow">
                    <a:lnL w="0" cap="flat" cmpd="sng" algn="ctr">
                      <a:solidFill>
                        <a:srgbClr val="FFFFFF">
                          <a:alpha val="0"/>
                        </a:srgbClr>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1206867"/>
                  </a:ext>
                </a:extLst>
              </a:tr>
              <a:tr h="277813">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EMR</a:t>
                      </a:r>
                    </a:p>
                  </a:txBody>
                  <a:tcPr marL="0" marR="0" marT="0" marB="0" anchor="ctr" horzOverflow="overflow">
                    <a:lnL w="7620" cap="flat" cmpd="sng" algn="ctr">
                      <a:solidFill>
                        <a:srgbClr val="000000"/>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21</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4</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19</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17</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extLst>
                  <a:ext uri="{0D108BD9-81ED-4DB2-BD59-A6C34878D82A}">
                    <a16:rowId xmlns:a16="http://schemas.microsoft.com/office/drawing/2014/main" val="413934700"/>
                  </a:ext>
                </a:extLst>
              </a:tr>
              <a:tr h="277813">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EUR</a:t>
                      </a:r>
                    </a:p>
                  </a:txBody>
                  <a:tcPr marL="0" marR="0" marT="0" marB="0" anchor="ctr" horzOverflow="overflow">
                    <a:lnL w="7620" cap="flat" cmpd="sng" algn="ctr">
                      <a:solidFill>
                        <a:srgbClr val="000000"/>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53</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33</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62</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8</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11</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1</a:t>
                      </a:r>
                    </a:p>
                  </a:txBody>
                  <a:tcPr marL="0" marR="0" marT="0" marB="0" anchor="ctr" horzOverflow="overflow">
                    <a:lnL w="0" cap="flat" cmpd="sng" algn="ctr">
                      <a:solidFill>
                        <a:srgbClr val="FFFFFF">
                          <a:alpha val="0"/>
                        </a:srgbClr>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2259788"/>
                  </a:ext>
                </a:extLst>
              </a:tr>
              <a:tr h="277813">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SEAR</a:t>
                      </a:r>
                    </a:p>
                  </a:txBody>
                  <a:tcPr marL="0" marR="0" marT="0" marB="0" anchor="ctr" horzOverflow="overflow">
                    <a:lnL w="7620" cap="flat" cmpd="sng" algn="ctr">
                      <a:solidFill>
                        <a:srgbClr val="000000"/>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11</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5</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45</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6</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extLst>
                  <a:ext uri="{0D108BD9-81ED-4DB2-BD59-A6C34878D82A}">
                    <a16:rowId xmlns:a16="http://schemas.microsoft.com/office/drawing/2014/main" val="301053902"/>
                  </a:ext>
                </a:extLst>
              </a:tr>
              <a:tr h="277813">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WPR</a:t>
                      </a:r>
                    </a:p>
                  </a:txBody>
                  <a:tcPr marL="0" marR="0" marT="0" marB="0" anchor="ctr" horzOverflow="overflow">
                    <a:lnL w="7620" cap="flat" cmpd="sng" algn="ctr">
                      <a:solidFill>
                        <a:srgbClr val="000000"/>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27</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6</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22</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13</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8</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8666706"/>
                  </a:ext>
                </a:extLst>
              </a:tr>
              <a:tr h="277813">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GLOBAL</a:t>
                      </a:r>
                    </a:p>
                  </a:txBody>
                  <a:tcPr marL="0" marR="0" marT="0" marB="0" anchor="ctr" horzOverflow="overflow">
                    <a:lnL w="7620" cap="flat" cmpd="sng" algn="ctr">
                      <a:solidFill>
                        <a:srgbClr val="000000"/>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194</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78</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40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21</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89</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dirty="0">
                          <a:ln>
                            <a:noFill/>
                          </a:ln>
                          <a:solidFill>
                            <a:srgbClr val="000000"/>
                          </a:solidFill>
                          <a:effectLst/>
                          <a:latin typeface="Poppins" pitchFamily="2" charset="77"/>
                          <a:ea typeface="Poppins" pitchFamily="2" charset="77"/>
                          <a:cs typeface="Poppins" pitchFamily="2" charset="77"/>
                          <a:sym typeface="Poppins" pitchFamily="2" charset="77"/>
                        </a:rPr>
                        <a:t>6</a:t>
                      </a:r>
                    </a:p>
                  </a:txBody>
                  <a:tcPr marL="0" marR="0" marT="0" marB="0" anchor="ctr" horzOverflow="overflow">
                    <a:lnL w="0" cap="flat" cmpd="sng" algn="ctr">
                      <a:solidFill>
                        <a:srgbClr val="FFFFFF">
                          <a:alpha val="0"/>
                        </a:srgbClr>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410913463"/>
                  </a:ext>
                </a:extLst>
              </a:tr>
            </a:tbl>
          </a:graphicData>
        </a:graphic>
      </p:graphicFrame>
      <p:sp>
        <p:nvSpPr>
          <p:cNvPr id="5" name="Content Placeholder 4">
            <a:extLst>
              <a:ext uri="{FF2B5EF4-FFF2-40B4-BE49-F238E27FC236}">
                <a16:creationId xmlns:a16="http://schemas.microsoft.com/office/drawing/2014/main" id="{55CFB553-F7BD-F946-99D4-7ECEF3DD0880}"/>
              </a:ext>
            </a:extLst>
          </p:cNvPr>
          <p:cNvSpPr>
            <a:spLocks noGrp="1"/>
          </p:cNvSpPr>
          <p:nvPr>
            <p:ph/>
          </p:nvPr>
        </p:nvSpPr>
        <p:spPr>
          <a:xfrm>
            <a:off x="903968" y="3707256"/>
            <a:ext cx="1662113" cy="339271"/>
          </a:xfrm>
        </p:spPr>
        <p:txBody>
          <a:bodyPr/>
          <a:lstStyle/>
          <a:p>
            <a:pPr eaLnBrk="1" hangingPunct="1">
              <a:lnSpc>
                <a:spcPct val="100000"/>
              </a:lnSpc>
              <a:spcBef>
                <a:spcPts val="0"/>
              </a:spcBef>
              <a:spcAft>
                <a:spcPts val="0"/>
              </a:spcAft>
              <a:defRPr/>
            </a:pPr>
            <a:r>
              <a:rPr lang="en-US" sz="1334" dirty="0" err="1">
                <a:solidFill>
                  <a:srgbClr val="000000">
                    <a:alpha val="100000"/>
                  </a:srgbClr>
                </a:solidFill>
                <a:latin typeface="Poppins"/>
                <a:cs typeface="Poppins"/>
                <a:sym typeface="Poppins"/>
              </a:rPr>
              <a:t>Rubéole</a:t>
            </a:r>
            <a:endParaRPr sz="1334" dirty="0">
              <a:solidFill>
                <a:srgbClr val="000000">
                  <a:alpha val="100000"/>
                </a:srgbClr>
              </a:solidFill>
              <a:latin typeface="Poppins"/>
              <a:cs typeface="Poppins"/>
              <a:sym typeface="Poppins"/>
            </a:endParaRPr>
          </a:p>
        </p:txBody>
      </p:sp>
      <p:graphicFrame>
        <p:nvGraphicFramePr>
          <p:cNvPr id="6" name="Table 5">
            <a:extLst>
              <a:ext uri="{FF2B5EF4-FFF2-40B4-BE49-F238E27FC236}">
                <a16:creationId xmlns:a16="http://schemas.microsoft.com/office/drawing/2014/main" id="{3FCAB733-5018-971E-630F-251DFB12CF7C}"/>
              </a:ext>
            </a:extLst>
          </p:cNvPr>
          <p:cNvGraphicFramePr>
            <a:graphicFrameLocks noGrp="1"/>
          </p:cNvGraphicFramePr>
          <p:nvPr>
            <p:extLst>
              <p:ext uri="{D42A27DB-BD31-4B8C-83A1-F6EECF244321}">
                <p14:modId xmlns:p14="http://schemas.microsoft.com/office/powerpoint/2010/main" val="1905227275"/>
              </p:ext>
            </p:extLst>
          </p:nvPr>
        </p:nvGraphicFramePr>
        <p:xfrm>
          <a:off x="1493837" y="3995955"/>
          <a:ext cx="4602163" cy="2222504"/>
        </p:xfrm>
        <a:graphic>
          <a:graphicData uri="http://schemas.openxmlformats.org/drawingml/2006/table">
            <a:tbl>
              <a:tblPr/>
              <a:tblGrid>
                <a:gridCol w="554038">
                  <a:extLst>
                    <a:ext uri="{9D8B030D-6E8A-4147-A177-3AD203B41FA5}">
                      <a16:colId xmlns:a16="http://schemas.microsoft.com/office/drawing/2014/main" val="112473688"/>
                    </a:ext>
                  </a:extLst>
                </a:gridCol>
                <a:gridCol w="665162">
                  <a:extLst>
                    <a:ext uri="{9D8B030D-6E8A-4147-A177-3AD203B41FA5}">
                      <a16:colId xmlns:a16="http://schemas.microsoft.com/office/drawing/2014/main" val="3305357774"/>
                    </a:ext>
                  </a:extLst>
                </a:gridCol>
                <a:gridCol w="676275">
                  <a:extLst>
                    <a:ext uri="{9D8B030D-6E8A-4147-A177-3AD203B41FA5}">
                      <a16:colId xmlns:a16="http://schemas.microsoft.com/office/drawing/2014/main" val="1234152689"/>
                    </a:ext>
                  </a:extLst>
                </a:gridCol>
                <a:gridCol w="676275">
                  <a:extLst>
                    <a:ext uri="{9D8B030D-6E8A-4147-A177-3AD203B41FA5}">
                      <a16:colId xmlns:a16="http://schemas.microsoft.com/office/drawing/2014/main" val="1296694781"/>
                    </a:ext>
                  </a:extLst>
                </a:gridCol>
                <a:gridCol w="676275">
                  <a:extLst>
                    <a:ext uri="{9D8B030D-6E8A-4147-A177-3AD203B41FA5}">
                      <a16:colId xmlns:a16="http://schemas.microsoft.com/office/drawing/2014/main" val="26939808"/>
                    </a:ext>
                  </a:extLst>
                </a:gridCol>
                <a:gridCol w="677863">
                  <a:extLst>
                    <a:ext uri="{9D8B030D-6E8A-4147-A177-3AD203B41FA5}">
                      <a16:colId xmlns:a16="http://schemas.microsoft.com/office/drawing/2014/main" val="2160342683"/>
                    </a:ext>
                  </a:extLst>
                </a:gridCol>
                <a:gridCol w="676275">
                  <a:extLst>
                    <a:ext uri="{9D8B030D-6E8A-4147-A177-3AD203B41FA5}">
                      <a16:colId xmlns:a16="http://schemas.microsoft.com/office/drawing/2014/main" val="1355620563"/>
                    </a:ext>
                  </a:extLst>
                </a:gridCol>
              </a:tblGrid>
              <a:tr h="277813">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Region</a:t>
                      </a:r>
                    </a:p>
                  </a:txBody>
                  <a:tcPr marL="0" marR="0" marT="0" marB="0" anchor="ctr" horzOverflow="overflow">
                    <a:lnL w="7620" cap="flat" cmpd="sng" algn="ctr">
                      <a:solidFill>
                        <a:srgbClr val="000000"/>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Member States</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Verified</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 Verified</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Eliminated</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Endemic</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Not classified</a:t>
                      </a:r>
                    </a:p>
                  </a:txBody>
                  <a:tcPr marL="0" marR="0" marT="0" marB="0" anchor="ctr" horzOverflow="overflow">
                    <a:lnL w="0" cap="flat" cmpd="sng" algn="ctr">
                      <a:solidFill>
                        <a:srgbClr val="FFFFFF">
                          <a:alpha val="0"/>
                        </a:srgbClr>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809281282"/>
                  </a:ext>
                </a:extLst>
              </a:tr>
              <a:tr h="277813">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AFR</a:t>
                      </a:r>
                    </a:p>
                  </a:txBody>
                  <a:tcPr marL="0" marR="0" marT="0" marB="0" anchor="ctr" horzOverflow="overflow">
                    <a:lnL w="7620" cap="flat" cmpd="sng" algn="ctr">
                      <a:solidFill>
                        <a:srgbClr val="000000"/>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47</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47</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extLst>
                  <a:ext uri="{0D108BD9-81ED-4DB2-BD59-A6C34878D82A}">
                    <a16:rowId xmlns:a16="http://schemas.microsoft.com/office/drawing/2014/main" val="1782035690"/>
                  </a:ext>
                </a:extLst>
              </a:tr>
              <a:tr h="277813">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AMR</a:t>
                      </a:r>
                    </a:p>
                  </a:txBody>
                  <a:tcPr marL="0" marR="0" marT="0" marB="0" anchor="ctr" horzOverflow="overflow">
                    <a:lnL w="7620" cap="flat" cmpd="sng" algn="ctr">
                      <a:solidFill>
                        <a:srgbClr val="000000"/>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35</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31</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89</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4</a:t>
                      </a:r>
                    </a:p>
                  </a:txBody>
                  <a:tcPr marL="0" marR="0" marT="0" marB="0" anchor="ctr" horzOverflow="overflow">
                    <a:lnL w="0" cap="flat" cmpd="sng" algn="ctr">
                      <a:solidFill>
                        <a:srgbClr val="FFFFFF">
                          <a:alpha val="0"/>
                        </a:srgbClr>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7626884"/>
                  </a:ext>
                </a:extLst>
              </a:tr>
              <a:tr h="277813">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EMR</a:t>
                      </a:r>
                    </a:p>
                  </a:txBody>
                  <a:tcPr marL="0" marR="0" marT="0" marB="0" anchor="ctr" horzOverflow="overflow">
                    <a:lnL w="7620" cap="flat" cmpd="sng" algn="ctr">
                      <a:solidFill>
                        <a:srgbClr val="000000"/>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21</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4</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19</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dirty="0">
                          <a:ln>
                            <a:noFill/>
                          </a:ln>
                          <a:solidFill>
                            <a:srgbClr val="000000"/>
                          </a:solidFill>
                          <a:effectLst/>
                          <a:latin typeface="Poppins" pitchFamily="2" charset="77"/>
                          <a:ea typeface="Poppins" pitchFamily="2" charset="77"/>
                          <a:cs typeface="Poppins" pitchFamily="2" charset="77"/>
                          <a:sym typeface="Poppins" pitchFamily="2" charset="77"/>
                        </a:rPr>
                        <a:t>17</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dirty="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extLst>
                  <a:ext uri="{0D108BD9-81ED-4DB2-BD59-A6C34878D82A}">
                    <a16:rowId xmlns:a16="http://schemas.microsoft.com/office/drawing/2014/main" val="945581950"/>
                  </a:ext>
                </a:extLst>
              </a:tr>
              <a:tr h="277813">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EUR</a:t>
                      </a:r>
                    </a:p>
                  </a:txBody>
                  <a:tcPr marL="0" marR="0" marT="0" marB="0" anchor="ctr" horzOverflow="overflow">
                    <a:lnL w="7620" cap="flat" cmpd="sng" algn="ctr">
                      <a:solidFill>
                        <a:srgbClr val="000000"/>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53</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49</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92</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dirty="0">
                          <a:ln>
                            <a:noFill/>
                          </a:ln>
                          <a:solidFill>
                            <a:srgbClr val="000000"/>
                          </a:solidFill>
                          <a:effectLst/>
                          <a:latin typeface="Poppins" pitchFamily="2" charset="77"/>
                          <a:ea typeface="Poppins" pitchFamily="2" charset="77"/>
                          <a:cs typeface="Poppins" pitchFamily="2" charset="77"/>
                          <a:sym typeface="Poppins" pitchFamily="2" charset="77"/>
                        </a:rPr>
                        <a:t>4</a:t>
                      </a:r>
                    </a:p>
                  </a:txBody>
                  <a:tcPr marL="0" marR="0" marT="0" marB="0" anchor="ctr" horzOverflow="overflow">
                    <a:lnL w="0" cap="flat" cmpd="sng" algn="ctr">
                      <a:solidFill>
                        <a:srgbClr val="FFFFFF">
                          <a:alpha val="0"/>
                        </a:srgbClr>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16902426"/>
                  </a:ext>
                </a:extLst>
              </a:tr>
              <a:tr h="277813">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SEAR</a:t>
                      </a:r>
                    </a:p>
                  </a:txBody>
                  <a:tcPr marL="0" marR="0" marT="0" marB="0" anchor="ctr" horzOverflow="overflow">
                    <a:lnL w="7620" cap="flat" cmpd="sng" algn="ctr">
                      <a:solidFill>
                        <a:srgbClr val="000000"/>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11</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5</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45</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6</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EFEFEF"/>
                    </a:solidFill>
                  </a:tcPr>
                </a:tc>
                <a:extLst>
                  <a:ext uri="{0D108BD9-81ED-4DB2-BD59-A6C34878D82A}">
                    <a16:rowId xmlns:a16="http://schemas.microsoft.com/office/drawing/2014/main" val="1388343941"/>
                  </a:ext>
                </a:extLst>
              </a:tr>
              <a:tr h="277813">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WPR</a:t>
                      </a:r>
                    </a:p>
                  </a:txBody>
                  <a:tcPr marL="0" marR="0" marT="0" marB="0" anchor="ctr" horzOverflow="overflow">
                    <a:lnL w="7620" cap="flat" cmpd="sng" algn="ctr">
                      <a:solidFill>
                        <a:srgbClr val="000000"/>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27</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5</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19</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13</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9</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0"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0</a:t>
                      </a:r>
                    </a:p>
                  </a:txBody>
                  <a:tcPr marL="0" marR="0" marT="0" marB="0" anchor="ctr" horzOverflow="overflow">
                    <a:lnL w="0" cap="flat" cmpd="sng" algn="ctr">
                      <a:solidFill>
                        <a:srgbClr val="FFFFFF">
                          <a:alpha val="0"/>
                        </a:srgbClr>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8794816"/>
                  </a:ext>
                </a:extLst>
              </a:tr>
              <a:tr h="277813">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GLOBAL</a:t>
                      </a:r>
                    </a:p>
                  </a:txBody>
                  <a:tcPr marL="0" marR="0" marT="0" marB="0" anchor="ctr" horzOverflow="overflow">
                    <a:lnL w="7620" cap="flat" cmpd="sng" algn="ctr">
                      <a:solidFill>
                        <a:srgbClr val="000000"/>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194</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94</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48</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13</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a:ln>
                            <a:noFill/>
                          </a:ln>
                          <a:solidFill>
                            <a:srgbClr val="000000"/>
                          </a:solidFill>
                          <a:effectLst/>
                          <a:latin typeface="Poppins" pitchFamily="2" charset="77"/>
                          <a:ea typeface="Poppins" pitchFamily="2" charset="77"/>
                          <a:cs typeface="Poppins" pitchFamily="2" charset="77"/>
                          <a:sym typeface="Poppins" pitchFamily="2" charset="77"/>
                        </a:rPr>
                        <a:t>79</a:t>
                      </a:r>
                    </a:p>
                  </a:txBody>
                  <a:tcPr marL="0" marR="0" marT="0" marB="0" anchor="ctr" horzOverflow="overflow">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63500">
                        <a:lnSpc>
                          <a:spcPct val="90000"/>
                        </a:lnSpc>
                        <a:spcBef>
                          <a:spcPts val="10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defRPr sz="20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defRPr sz="19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marL="6350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800" b="1" i="0" u="none" strike="noStrike" cap="none" normalizeH="0" baseline="0" dirty="0">
                          <a:ln>
                            <a:noFill/>
                          </a:ln>
                          <a:solidFill>
                            <a:srgbClr val="000000"/>
                          </a:solidFill>
                          <a:effectLst/>
                          <a:latin typeface="Poppins" pitchFamily="2" charset="77"/>
                          <a:ea typeface="Poppins" pitchFamily="2" charset="77"/>
                          <a:cs typeface="Poppins" pitchFamily="2" charset="77"/>
                          <a:sym typeface="Poppins" pitchFamily="2" charset="77"/>
                        </a:rPr>
                        <a:t>8</a:t>
                      </a:r>
                    </a:p>
                  </a:txBody>
                  <a:tcPr marL="0" marR="0" marT="0" marB="0" anchor="ctr" horzOverflow="overflow">
                    <a:lnL w="0" cap="flat" cmpd="sng" algn="ctr">
                      <a:solidFill>
                        <a:srgbClr val="FFFFFF">
                          <a:alpha val="0"/>
                        </a:srgbClr>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667818116"/>
                  </a:ext>
                </a:extLst>
              </a:tr>
            </a:tbl>
          </a:graphicData>
        </a:graphic>
      </p:graphicFrame>
      <p:pic>
        <p:nvPicPr>
          <p:cNvPr id="38041" name="Content Placeholder 6">
            <a:extLst>
              <a:ext uri="{FF2B5EF4-FFF2-40B4-BE49-F238E27FC236}">
                <a16:creationId xmlns:a16="http://schemas.microsoft.com/office/drawing/2014/main" id="{EC65CD69-15FA-ED8D-91E5-796895F6B2CE}"/>
              </a:ext>
            </a:extLst>
          </p:cNvPr>
          <p:cNvPicPr>
            <a:picLocks noGrp="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408340" y="900112"/>
            <a:ext cx="5545137" cy="2690813"/>
          </a:xfrm>
        </p:spPr>
      </p:pic>
      <p:pic>
        <p:nvPicPr>
          <p:cNvPr id="38042" name="Content Placeholder 7">
            <a:extLst>
              <a:ext uri="{FF2B5EF4-FFF2-40B4-BE49-F238E27FC236}">
                <a16:creationId xmlns:a16="http://schemas.microsoft.com/office/drawing/2014/main" id="{592185E6-EB5C-8898-5ED0-ADC8FEAF6C0C}"/>
              </a:ext>
            </a:extLst>
          </p:cNvPr>
          <p:cNvPicPr>
            <a:picLocks noGrp="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408339" y="3646490"/>
            <a:ext cx="5545137" cy="2692400"/>
          </a:xfrm>
        </p:spPr>
      </p:pic>
      <p:sp>
        <p:nvSpPr>
          <p:cNvPr id="9" name="Content Placeholder 8">
            <a:extLst>
              <a:ext uri="{FF2B5EF4-FFF2-40B4-BE49-F238E27FC236}">
                <a16:creationId xmlns:a16="http://schemas.microsoft.com/office/drawing/2014/main" id="{B84B976C-3C5C-EB91-DF07-EC5C0396F7F9}"/>
              </a:ext>
            </a:extLst>
          </p:cNvPr>
          <p:cNvSpPr>
            <a:spLocks noGrp="1"/>
          </p:cNvSpPr>
          <p:nvPr>
            <p:ph/>
          </p:nvPr>
        </p:nvSpPr>
        <p:spPr>
          <a:xfrm>
            <a:off x="555625" y="6488113"/>
            <a:ext cx="11088688" cy="276225"/>
          </a:xfrm>
        </p:spPr>
        <p:txBody>
          <a:bodyPr/>
          <a:lstStyle/>
          <a:p>
            <a:pPr eaLnBrk="1" hangingPunct="1">
              <a:lnSpc>
                <a:spcPct val="100000"/>
              </a:lnSpc>
              <a:spcBef>
                <a:spcPts val="0"/>
              </a:spcBef>
              <a:spcAft>
                <a:spcPts val="0"/>
              </a:spcAft>
              <a:defRPr/>
            </a:pPr>
            <a:r>
              <a:rPr sz="728" b="0">
                <a:solidFill>
                  <a:srgbClr val="707070">
                    <a:alpha val="100000"/>
                  </a:srgbClr>
                </a:solidFill>
                <a:latin typeface="Poppins"/>
                <a:cs typeface="Poppins"/>
                <a:sym typeface="Poppins"/>
              </a:rPr>
              <a:t>Notes: Based on data available at WHO HQ as of 2024-08-05 . Terms used on this slide refer to the global framework for the verification of measles and rubella elimination. These terms might differ from those used by WHO Regional Offices. Verified = Elimination verified by Regional Verification Commitee (RVC); Eliminated = Eliminated transmission but no RVC verification yet.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CFC7-40A9-9A70-FC76-A1B48DCE8CF1}"/>
              </a:ext>
            </a:extLst>
          </p:cNvPr>
          <p:cNvSpPr>
            <a:spLocks noGrp="1"/>
          </p:cNvSpPr>
          <p:nvPr>
            <p:ph type="title"/>
          </p:nvPr>
        </p:nvSpPr>
        <p:spPr>
          <a:xfrm>
            <a:off x="2152650" y="342900"/>
            <a:ext cx="7886700" cy="1325563"/>
          </a:xfr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lIns="68580" tIns="34290" rIns="68580" bIns="34290" rtlCol="0">
            <a:normAutofit/>
          </a:bodyPr>
          <a:lstStyle/>
          <a:p>
            <a:pPr eaLnBrk="1" fontAlgn="auto" hangingPunct="1">
              <a:spcAft>
                <a:spcPts val="0"/>
              </a:spcAft>
              <a:defRPr/>
            </a:pPr>
            <a:r>
              <a:rPr lang="en-US" sz="3200" dirty="0" err="1"/>
              <a:t>Vérification</a:t>
            </a:r>
            <a:r>
              <a:rPr lang="en-US" sz="3200" dirty="0"/>
              <a:t> de </a:t>
            </a:r>
            <a:r>
              <a:rPr lang="en-US" sz="3200" dirty="0" err="1"/>
              <a:t>l'élimination</a:t>
            </a:r>
            <a:r>
              <a:rPr lang="en-US" sz="3200" dirty="0"/>
              <a:t> de la </a:t>
            </a:r>
            <a:r>
              <a:rPr lang="en-US" sz="3200" dirty="0" err="1"/>
              <a:t>rougeole</a:t>
            </a:r>
            <a:r>
              <a:rPr lang="en-US" sz="3200" dirty="0"/>
              <a:t> et/</a:t>
            </a:r>
            <a:r>
              <a:rPr lang="en-US" sz="3200" dirty="0" err="1"/>
              <a:t>ou</a:t>
            </a:r>
            <a:r>
              <a:rPr lang="en-US" sz="3200" dirty="0"/>
              <a:t> de la </a:t>
            </a:r>
            <a:r>
              <a:rPr lang="en-US" sz="3200" dirty="0" err="1"/>
              <a:t>rubéole</a:t>
            </a:r>
            <a:endParaRPr lang="en-US" sz="3200" dirty="0"/>
          </a:p>
        </p:txBody>
      </p:sp>
      <p:sp>
        <p:nvSpPr>
          <p:cNvPr id="38915" name="Content Placeholder 2">
            <a:extLst>
              <a:ext uri="{FF2B5EF4-FFF2-40B4-BE49-F238E27FC236}">
                <a16:creationId xmlns:a16="http://schemas.microsoft.com/office/drawing/2014/main" id="{763A3EC7-9EE0-1E29-A60C-0DBCF9656AAB}"/>
              </a:ext>
            </a:extLst>
          </p:cNvPr>
          <p:cNvSpPr>
            <a:spLocks noGrp="1" noChangeArrowheads="1"/>
          </p:cNvSpPr>
          <p:nvPr>
            <p:ph idx="1"/>
          </p:nvPr>
        </p:nvSpPr>
        <p:spPr>
          <a:xfrm>
            <a:off x="1639207" y="2370364"/>
            <a:ext cx="3781425" cy="2811235"/>
          </a:xfrm>
        </p:spPr>
        <p:txBody>
          <a:bodyPr/>
          <a:lstStyle/>
          <a:p>
            <a:pPr eaLnBrk="1" hangingPunct="1"/>
            <a:r>
              <a:rPr lang="en-US" altLang="en-US" sz="2400" dirty="0" err="1"/>
              <a:t>Comité</a:t>
            </a:r>
            <a:r>
              <a:rPr lang="en-US" altLang="en-US" sz="2400" dirty="0"/>
              <a:t> National de </a:t>
            </a:r>
            <a:r>
              <a:rPr lang="en-US" altLang="en-US" sz="2400" dirty="0" err="1"/>
              <a:t>Vérification</a:t>
            </a:r>
            <a:r>
              <a:rPr lang="en-US" altLang="en-US" sz="2400" dirty="0"/>
              <a:t> :  </a:t>
            </a:r>
            <a:r>
              <a:rPr lang="en-US" altLang="en-US" sz="2400" dirty="0" err="1"/>
              <a:t>établis</a:t>
            </a:r>
            <a:r>
              <a:rPr lang="en-US" altLang="en-US" sz="2400" dirty="0"/>
              <a:t> et </a:t>
            </a:r>
            <a:r>
              <a:rPr lang="en-US" altLang="en-US" sz="2400" dirty="0" err="1"/>
              <a:t>fonctionnels</a:t>
            </a:r>
            <a:r>
              <a:rPr lang="en-US" altLang="en-US" sz="2400" dirty="0"/>
              <a:t> dans 18 pays</a:t>
            </a:r>
          </a:p>
          <a:p>
            <a:pPr lvl="1" eaLnBrk="1" hangingPunct="1"/>
            <a:r>
              <a:rPr lang="en-US" altLang="en-US" sz="2300" dirty="0" err="1"/>
              <a:t>dont</a:t>
            </a:r>
            <a:r>
              <a:rPr lang="en-US" altLang="en-US" sz="2300" dirty="0"/>
              <a:t> 04 pays au </a:t>
            </a:r>
            <a:r>
              <a:rPr lang="en-US" altLang="en-US" sz="2300" dirty="0" err="1"/>
              <a:t>niveau</a:t>
            </a:r>
            <a:r>
              <a:rPr lang="en-US" altLang="en-US" sz="2300" dirty="0"/>
              <a:t> de la region </a:t>
            </a:r>
            <a:r>
              <a:rPr lang="en-US" altLang="en-US" sz="2300" dirty="0" err="1"/>
              <a:t>Af</a:t>
            </a:r>
            <a:r>
              <a:rPr lang="en-US" altLang="en-US" sz="2300" dirty="0"/>
              <a:t>. Centrale</a:t>
            </a:r>
          </a:p>
          <a:p>
            <a:pPr lvl="1" eaLnBrk="1" hangingPunct="1"/>
            <a:endParaRPr lang="en-US" altLang="en-US" sz="2300" dirty="0"/>
          </a:p>
          <a:p>
            <a:pPr eaLnBrk="1" hangingPunct="1"/>
            <a:r>
              <a:rPr lang="en-US" altLang="en-US" sz="2400" dirty="0"/>
              <a:t>Documentation des </a:t>
            </a:r>
            <a:r>
              <a:rPr lang="en-US" altLang="en-US" sz="2400" dirty="0" err="1"/>
              <a:t>progrès</a:t>
            </a:r>
            <a:r>
              <a:rPr lang="en-US" altLang="en-US" sz="2400" dirty="0"/>
              <a:t> </a:t>
            </a:r>
            <a:r>
              <a:rPr lang="en-US" altLang="en-US" sz="2400" dirty="0" err="1"/>
              <a:t>en</a:t>
            </a:r>
            <a:r>
              <a:rPr lang="en-US" altLang="en-US" sz="2400" dirty="0"/>
              <a:t> </a:t>
            </a:r>
            <a:r>
              <a:rPr lang="en-US" altLang="en-US" sz="2400" dirty="0" err="1"/>
              <a:t>cours</a:t>
            </a:r>
            <a:r>
              <a:rPr lang="en-US" altLang="en-US" sz="2400" dirty="0"/>
              <a:t> </a:t>
            </a:r>
            <a:r>
              <a:rPr lang="en-US" altLang="en-US" sz="2400" dirty="0" err="1"/>
              <a:t>depuis</a:t>
            </a:r>
            <a:r>
              <a:rPr lang="en-US" altLang="en-US" sz="2400" dirty="0"/>
              <a:t> 2019</a:t>
            </a:r>
          </a:p>
          <a:p>
            <a:pPr marL="0" indent="0" eaLnBrk="1" hangingPunct="1">
              <a:buNone/>
            </a:pPr>
            <a:endParaRPr lang="en-US" altLang="en-US" sz="2400" dirty="0"/>
          </a:p>
        </p:txBody>
      </p:sp>
      <p:pic>
        <p:nvPicPr>
          <p:cNvPr id="38916" name="Picture 5">
            <a:extLst>
              <a:ext uri="{FF2B5EF4-FFF2-40B4-BE49-F238E27FC236}">
                <a16:creationId xmlns:a16="http://schemas.microsoft.com/office/drawing/2014/main" id="{E757CB1B-F3DD-BB68-BC6F-203DC716D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1986" b="42622"/>
          <a:stretch>
            <a:fillRect/>
          </a:stretch>
        </p:blipFill>
        <p:spPr bwMode="auto">
          <a:xfrm>
            <a:off x="5616575" y="1874838"/>
            <a:ext cx="4740275"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9F9B-69D2-273B-3FEA-8E1886AEF619}"/>
              </a:ext>
            </a:extLst>
          </p:cNvPr>
          <p:cNvSpPr>
            <a:spLocks noGrp="1"/>
          </p:cNvSpPr>
          <p:nvPr>
            <p:ph type="title"/>
          </p:nvPr>
        </p:nvSpPr>
        <p:spPr/>
        <p:txBody>
          <a:bodyPr/>
          <a:lstStyle/>
          <a:p>
            <a:r>
              <a:rPr lang="en-US" dirty="0" err="1"/>
              <a:t>Défis</a:t>
            </a:r>
            <a:r>
              <a:rPr lang="en-US" dirty="0"/>
              <a:t> </a:t>
            </a:r>
            <a:r>
              <a:rPr lang="en-US" dirty="0" err="1"/>
              <a:t>majeurs</a:t>
            </a:r>
            <a:endParaRPr lang="en-US" dirty="0"/>
          </a:p>
        </p:txBody>
      </p:sp>
      <p:sp>
        <p:nvSpPr>
          <p:cNvPr id="4" name="Slide Number Placeholder 3">
            <a:extLst>
              <a:ext uri="{FF2B5EF4-FFF2-40B4-BE49-F238E27FC236}">
                <a16:creationId xmlns:a16="http://schemas.microsoft.com/office/drawing/2014/main" id="{C82813EA-3A99-635B-11B2-6588638F80F2}"/>
              </a:ext>
            </a:extLst>
          </p:cNvPr>
          <p:cNvSpPr>
            <a:spLocks noGrp="1"/>
          </p:cNvSpPr>
          <p:nvPr>
            <p:ph type="sldNum" sz="quarter" idx="10"/>
          </p:nvPr>
        </p:nvSpPr>
        <p:spPr/>
        <p:txBody>
          <a:bodyPr/>
          <a:lstStyle/>
          <a:p>
            <a:pPr>
              <a:defRPr/>
            </a:pPr>
            <a:fld id="{8C3A76FB-09BB-E743-90A7-D1EB0687B4D5}" type="slidenum">
              <a:rPr lang="en-GB" smtClean="0"/>
              <a:pPr>
                <a:defRPr/>
              </a:pPr>
              <a:t>18</a:t>
            </a:fld>
            <a:endParaRPr lang="en-GB" dirty="0"/>
          </a:p>
        </p:txBody>
      </p:sp>
      <p:sp>
        <p:nvSpPr>
          <p:cNvPr id="7" name="Content Placeholder 6">
            <a:extLst>
              <a:ext uri="{FF2B5EF4-FFF2-40B4-BE49-F238E27FC236}">
                <a16:creationId xmlns:a16="http://schemas.microsoft.com/office/drawing/2014/main" id="{4D79C161-C1FB-1945-4376-819A7C963EB1}"/>
              </a:ext>
            </a:extLst>
          </p:cNvPr>
          <p:cNvSpPr>
            <a:spLocks noGrp="1"/>
          </p:cNvSpPr>
          <p:nvPr>
            <p:ph idx="1"/>
          </p:nvPr>
        </p:nvSpPr>
        <p:spPr>
          <a:xfrm>
            <a:off x="1240971" y="2191814"/>
            <a:ext cx="10112829" cy="3218386"/>
          </a:xfrm>
        </p:spPr>
        <p:txBody>
          <a:bodyPr/>
          <a:lstStyle/>
          <a:p>
            <a:r>
              <a:rPr lang="en-US" dirty="0"/>
              <a:t> </a:t>
            </a:r>
            <a:r>
              <a:rPr lang="en-US" b="1" dirty="0" err="1">
                <a:solidFill>
                  <a:srgbClr val="0070C0"/>
                </a:solidFill>
              </a:rPr>
              <a:t>Faible</a:t>
            </a:r>
            <a:r>
              <a:rPr lang="en-US" b="1" dirty="0">
                <a:solidFill>
                  <a:srgbClr val="0070C0"/>
                </a:solidFill>
              </a:rPr>
              <a:t> couverture </a:t>
            </a:r>
            <a:r>
              <a:rPr lang="en-US" b="1" dirty="0" err="1">
                <a:solidFill>
                  <a:srgbClr val="0070C0"/>
                </a:solidFill>
              </a:rPr>
              <a:t>vaccinale</a:t>
            </a:r>
            <a:r>
              <a:rPr lang="en-US" b="1" dirty="0">
                <a:solidFill>
                  <a:srgbClr val="0070C0"/>
                </a:solidFill>
              </a:rPr>
              <a:t> </a:t>
            </a:r>
            <a:r>
              <a:rPr lang="en-US" b="1" dirty="0" err="1">
                <a:solidFill>
                  <a:srgbClr val="0070C0"/>
                </a:solidFill>
              </a:rPr>
              <a:t>systématique</a:t>
            </a:r>
            <a:endParaRPr lang="en-US" b="1" dirty="0">
              <a:solidFill>
                <a:srgbClr val="0070C0"/>
              </a:solidFill>
            </a:endParaRPr>
          </a:p>
          <a:p>
            <a:r>
              <a:rPr lang="en-US" dirty="0"/>
              <a:t> ﻿﻿</a:t>
            </a:r>
            <a:r>
              <a:rPr lang="en-US" b="1" dirty="0" err="1">
                <a:solidFill>
                  <a:srgbClr val="0070C0"/>
                </a:solidFill>
              </a:rPr>
              <a:t>Faible</a:t>
            </a:r>
            <a:r>
              <a:rPr lang="en-US" dirty="0"/>
              <a:t> </a:t>
            </a:r>
            <a:r>
              <a:rPr lang="en-US" dirty="0" err="1"/>
              <a:t>plateforme</a:t>
            </a:r>
            <a:r>
              <a:rPr lang="en-US" dirty="0"/>
              <a:t> pour la vaccination dans la </a:t>
            </a:r>
            <a:r>
              <a:rPr lang="en-US" b="1" dirty="0" err="1">
                <a:solidFill>
                  <a:srgbClr val="0070C0"/>
                </a:solidFill>
              </a:rPr>
              <a:t>deuxième</a:t>
            </a:r>
            <a:r>
              <a:rPr lang="en-US" b="1" dirty="0">
                <a:solidFill>
                  <a:srgbClr val="0070C0"/>
                </a:solidFill>
              </a:rPr>
              <a:t> </a:t>
            </a:r>
            <a:r>
              <a:rPr lang="en-US" b="1" dirty="0" err="1">
                <a:solidFill>
                  <a:srgbClr val="0070C0"/>
                </a:solidFill>
              </a:rPr>
              <a:t>année</a:t>
            </a:r>
            <a:r>
              <a:rPr lang="en-US" b="1" dirty="0">
                <a:solidFill>
                  <a:srgbClr val="0070C0"/>
                </a:solidFill>
              </a:rPr>
              <a:t> de vie</a:t>
            </a:r>
            <a:r>
              <a:rPr lang="en-US" dirty="0"/>
              <a:t> (2YL)</a:t>
            </a:r>
          </a:p>
          <a:p>
            <a:r>
              <a:rPr lang="en-US" dirty="0"/>
              <a:t> </a:t>
            </a:r>
            <a:r>
              <a:rPr lang="en-US" b="1" dirty="0" err="1">
                <a:solidFill>
                  <a:srgbClr val="0070C0"/>
                </a:solidFill>
              </a:rPr>
              <a:t>Baisse</a:t>
            </a:r>
            <a:r>
              <a:rPr lang="en-US" dirty="0"/>
              <a:t> de la couverture </a:t>
            </a:r>
            <a:r>
              <a:rPr lang="en-US" dirty="0" err="1"/>
              <a:t>vaccinale</a:t>
            </a:r>
            <a:r>
              <a:rPr lang="en-US" dirty="0"/>
              <a:t> </a:t>
            </a:r>
            <a:r>
              <a:rPr lang="en-US" b="1" dirty="0">
                <a:solidFill>
                  <a:srgbClr val="0070C0"/>
                </a:solidFill>
              </a:rPr>
              <a:t>après la </a:t>
            </a:r>
            <a:r>
              <a:rPr lang="en-US" b="1" dirty="0" err="1">
                <a:solidFill>
                  <a:srgbClr val="0070C0"/>
                </a:solidFill>
              </a:rPr>
              <a:t>pandémie</a:t>
            </a:r>
            <a:r>
              <a:rPr lang="en-US" b="1" dirty="0">
                <a:solidFill>
                  <a:srgbClr val="0070C0"/>
                </a:solidFill>
              </a:rPr>
              <a:t> de COVID-19</a:t>
            </a:r>
          </a:p>
          <a:p>
            <a:r>
              <a:rPr lang="en-US" dirty="0"/>
              <a:t> </a:t>
            </a:r>
            <a:r>
              <a:rPr lang="en-US" b="1" dirty="0" err="1">
                <a:solidFill>
                  <a:srgbClr val="0070C0"/>
                </a:solidFill>
              </a:rPr>
              <a:t>Risque</a:t>
            </a:r>
            <a:r>
              <a:rPr lang="en-US" dirty="0"/>
              <a:t> </a:t>
            </a:r>
            <a:r>
              <a:rPr lang="en-US" dirty="0" err="1"/>
              <a:t>accru</a:t>
            </a:r>
            <a:r>
              <a:rPr lang="en-US" dirty="0"/>
              <a:t> de </a:t>
            </a:r>
            <a:r>
              <a:rPr lang="en-US" b="1" dirty="0" err="1">
                <a:solidFill>
                  <a:srgbClr val="0070C0"/>
                </a:solidFill>
              </a:rPr>
              <a:t>flambées</a:t>
            </a:r>
            <a:r>
              <a:rPr lang="en-US" dirty="0"/>
              <a:t> de </a:t>
            </a:r>
            <a:r>
              <a:rPr lang="en-US" dirty="0" err="1"/>
              <a:t>rougeole</a:t>
            </a:r>
            <a:endParaRPr lang="en-US" dirty="0"/>
          </a:p>
          <a:p>
            <a:r>
              <a:rPr lang="en-US" dirty="0"/>
              <a:t> </a:t>
            </a:r>
            <a:r>
              <a:rPr lang="en-US" b="1" dirty="0">
                <a:solidFill>
                  <a:srgbClr val="0070C0"/>
                </a:solidFill>
              </a:rPr>
              <a:t>Retards dans le </a:t>
            </a:r>
            <a:r>
              <a:rPr lang="en-US" b="1" dirty="0" err="1">
                <a:solidFill>
                  <a:srgbClr val="0070C0"/>
                </a:solidFill>
              </a:rPr>
              <a:t>financement</a:t>
            </a:r>
            <a:r>
              <a:rPr lang="en-US" b="1" dirty="0">
                <a:solidFill>
                  <a:srgbClr val="0070C0"/>
                </a:solidFill>
              </a:rPr>
              <a:t> </a:t>
            </a:r>
            <a:r>
              <a:rPr lang="en-US" dirty="0"/>
              <a:t>des AVS </a:t>
            </a:r>
            <a:r>
              <a:rPr lang="en-US" dirty="0" err="1"/>
              <a:t>prévues</a:t>
            </a:r>
            <a:r>
              <a:rPr lang="en-US" dirty="0"/>
              <a:t> et </a:t>
            </a:r>
            <a:r>
              <a:rPr lang="en-US" dirty="0" err="1"/>
              <a:t>approuvées</a:t>
            </a:r>
            <a:endParaRPr lang="en-US" dirty="0"/>
          </a:p>
          <a:p>
            <a:r>
              <a:rPr lang="en-US" dirty="0"/>
              <a:t> </a:t>
            </a:r>
            <a:r>
              <a:rPr lang="en-US" b="1" dirty="0" err="1">
                <a:solidFill>
                  <a:srgbClr val="0070C0"/>
                </a:solidFill>
              </a:rPr>
              <a:t>Chevauchement</a:t>
            </a:r>
            <a:r>
              <a:rPr lang="en-US" b="1" dirty="0">
                <a:solidFill>
                  <a:srgbClr val="0070C0"/>
                </a:solidFill>
              </a:rPr>
              <a:t> multiple </a:t>
            </a:r>
            <a:r>
              <a:rPr lang="en-US" dirty="0"/>
              <a:t>des </a:t>
            </a:r>
            <a:r>
              <a:rPr lang="en-US" dirty="0" err="1"/>
              <a:t>priorités</a:t>
            </a:r>
            <a:r>
              <a:rPr lang="en-US" dirty="0"/>
              <a:t> de </a:t>
            </a:r>
            <a:r>
              <a:rPr lang="en-US" dirty="0" err="1"/>
              <a:t>programme</a:t>
            </a:r>
            <a:r>
              <a:rPr lang="en-US" dirty="0"/>
              <a:t> au </a:t>
            </a:r>
            <a:r>
              <a:rPr lang="en-US" dirty="0" err="1"/>
              <a:t>niveau</a:t>
            </a:r>
            <a:r>
              <a:rPr lang="en-US" dirty="0"/>
              <a:t> des pays </a:t>
            </a:r>
          </a:p>
        </p:txBody>
      </p:sp>
    </p:spTree>
    <p:extLst>
      <p:ext uri="{BB962C8B-B14F-4D97-AF65-F5344CB8AC3E}">
        <p14:creationId xmlns:p14="http://schemas.microsoft.com/office/powerpoint/2010/main" val="111511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F445-8C59-6FDF-2F00-2BA2801532E3}"/>
              </a:ext>
            </a:extLst>
          </p:cNvPr>
          <p:cNvSpPr>
            <a:spLocks noGrp="1"/>
          </p:cNvSpPr>
          <p:nvPr>
            <p:ph type="title"/>
          </p:nvPr>
        </p:nvSpPr>
        <p:spPr/>
        <p:txBody>
          <a:bodyPr/>
          <a:lstStyle/>
          <a:p>
            <a:r>
              <a:rPr lang="en-US" dirty="0"/>
              <a:t>Perspectives (1/3)</a:t>
            </a:r>
          </a:p>
        </p:txBody>
      </p:sp>
      <p:sp>
        <p:nvSpPr>
          <p:cNvPr id="3" name="Content Placeholder 2">
            <a:extLst>
              <a:ext uri="{FF2B5EF4-FFF2-40B4-BE49-F238E27FC236}">
                <a16:creationId xmlns:a16="http://schemas.microsoft.com/office/drawing/2014/main" id="{BA2CD15C-D245-0608-C100-ADFEB5F8EE3D}"/>
              </a:ext>
            </a:extLst>
          </p:cNvPr>
          <p:cNvSpPr>
            <a:spLocks noGrp="1"/>
          </p:cNvSpPr>
          <p:nvPr>
            <p:ph idx="1"/>
          </p:nvPr>
        </p:nvSpPr>
        <p:spPr>
          <a:xfrm>
            <a:off x="1219199" y="1797178"/>
            <a:ext cx="10624457" cy="3776308"/>
          </a:xfrm>
        </p:spPr>
        <p:txBody>
          <a:bodyPr/>
          <a:lstStyle/>
          <a:p>
            <a:r>
              <a:rPr lang="en-US" dirty="0"/>
              <a:t>Efforts </a:t>
            </a:r>
            <a:r>
              <a:rPr lang="en-US" dirty="0" err="1"/>
              <a:t>continus</a:t>
            </a:r>
            <a:r>
              <a:rPr lang="en-US" dirty="0"/>
              <a:t> pour </a:t>
            </a:r>
            <a:r>
              <a:rPr lang="en-US" b="1" dirty="0" err="1">
                <a:solidFill>
                  <a:srgbClr val="0070C0"/>
                </a:solidFill>
              </a:rPr>
              <a:t>renforcer</a:t>
            </a:r>
            <a:r>
              <a:rPr lang="en-US" dirty="0"/>
              <a:t> </a:t>
            </a:r>
            <a:r>
              <a:rPr lang="en-US" b="1" dirty="0">
                <a:solidFill>
                  <a:srgbClr val="0070C0"/>
                </a:solidFill>
              </a:rPr>
              <a:t>les AVS</a:t>
            </a:r>
          </a:p>
          <a:p>
            <a:r>
              <a:rPr lang="en-US" b="1" dirty="0">
                <a:solidFill>
                  <a:srgbClr val="0070C0"/>
                </a:solidFill>
              </a:rPr>
              <a:t>Plaidoyer</a:t>
            </a:r>
            <a:r>
              <a:rPr lang="en-US" dirty="0"/>
              <a:t> </a:t>
            </a:r>
            <a:r>
              <a:rPr lang="en-US" sz="2500" dirty="0"/>
              <a:t>pour le passage du </a:t>
            </a:r>
            <a:r>
              <a:rPr lang="en-US" b="1" dirty="0">
                <a:solidFill>
                  <a:srgbClr val="0070C0"/>
                </a:solidFill>
              </a:rPr>
              <a:t>VAR/RR de 10 doses à 5 doses (CAE, Tchad)</a:t>
            </a:r>
            <a:endParaRPr lang="en-US" dirty="0"/>
          </a:p>
          <a:p>
            <a:r>
              <a:rPr lang="en-US" dirty="0"/>
              <a:t> ﻿﻿</a:t>
            </a:r>
            <a:r>
              <a:rPr lang="en-US" b="1" dirty="0" err="1">
                <a:solidFill>
                  <a:srgbClr val="0070C0"/>
                </a:solidFill>
              </a:rPr>
              <a:t>Appuyer</a:t>
            </a:r>
            <a:r>
              <a:rPr lang="en-US" b="1" dirty="0">
                <a:solidFill>
                  <a:srgbClr val="0070C0"/>
                </a:solidFill>
              </a:rPr>
              <a:t> des AVS </a:t>
            </a:r>
            <a:r>
              <a:rPr lang="en-US" dirty="0" err="1"/>
              <a:t>opportunes</a:t>
            </a:r>
            <a:r>
              <a:rPr lang="en-US" dirty="0"/>
              <a:t> et de </a:t>
            </a:r>
            <a:r>
              <a:rPr lang="en-US" dirty="0" err="1"/>
              <a:t>grande</a:t>
            </a:r>
            <a:r>
              <a:rPr lang="en-US" dirty="0"/>
              <a:t> </a:t>
            </a:r>
            <a:r>
              <a:rPr lang="en-US" dirty="0" err="1"/>
              <a:t>qualité</a:t>
            </a:r>
            <a:r>
              <a:rPr lang="en-US" dirty="0"/>
              <a:t> </a:t>
            </a:r>
            <a:r>
              <a:rPr lang="en-US" b="1" dirty="0"/>
              <a:t>(Tchad , Burundi, Congo, RCA)</a:t>
            </a:r>
          </a:p>
          <a:p>
            <a:r>
              <a:rPr lang="en-US" dirty="0"/>
              <a:t> ﻿﻿</a:t>
            </a:r>
            <a:r>
              <a:rPr lang="en-US" b="1" dirty="0" err="1">
                <a:solidFill>
                  <a:srgbClr val="0070C0"/>
                </a:solidFill>
              </a:rPr>
              <a:t>Finalisation</a:t>
            </a:r>
            <a:r>
              <a:rPr lang="en-US" b="1" dirty="0">
                <a:solidFill>
                  <a:srgbClr val="0070C0"/>
                </a:solidFill>
              </a:rPr>
              <a:t> et </a:t>
            </a:r>
            <a:r>
              <a:rPr lang="en-US" b="1" dirty="0" err="1">
                <a:solidFill>
                  <a:srgbClr val="0070C0"/>
                </a:solidFill>
              </a:rPr>
              <a:t>mobilisation</a:t>
            </a:r>
            <a:r>
              <a:rPr lang="en-US" b="1" dirty="0">
                <a:solidFill>
                  <a:srgbClr val="0070C0"/>
                </a:solidFill>
              </a:rPr>
              <a:t> des </a:t>
            </a:r>
            <a:r>
              <a:rPr lang="en-US" b="1" dirty="0" err="1">
                <a:solidFill>
                  <a:srgbClr val="0070C0"/>
                </a:solidFill>
              </a:rPr>
              <a:t>ressources</a:t>
            </a:r>
            <a:r>
              <a:rPr lang="en-US" b="1" dirty="0">
                <a:solidFill>
                  <a:srgbClr val="0070C0"/>
                </a:solidFill>
              </a:rPr>
              <a:t> </a:t>
            </a:r>
            <a:r>
              <a:rPr lang="en-US" dirty="0"/>
              <a:t>pour les plans de </a:t>
            </a:r>
            <a:r>
              <a:rPr lang="en-US" dirty="0" err="1"/>
              <a:t>préparation</a:t>
            </a:r>
            <a:r>
              <a:rPr lang="en-US" dirty="0"/>
              <a:t> aux </a:t>
            </a:r>
            <a:r>
              <a:rPr lang="en-US" dirty="0" err="1"/>
              <a:t>épidémies</a:t>
            </a:r>
            <a:r>
              <a:rPr lang="en-US" dirty="0"/>
              <a:t>  </a:t>
            </a:r>
            <a:r>
              <a:rPr lang="en-US" b="1" dirty="0"/>
              <a:t>(RDC, Tchad, Gabon, )</a:t>
            </a:r>
          </a:p>
          <a:p>
            <a:r>
              <a:rPr lang="en-US" dirty="0"/>
              <a:t>﻿﻿</a:t>
            </a:r>
            <a:r>
              <a:rPr lang="en-US" b="1" dirty="0">
                <a:solidFill>
                  <a:srgbClr val="0070C0"/>
                </a:solidFill>
              </a:rPr>
              <a:t>Documentation</a:t>
            </a:r>
            <a:r>
              <a:rPr lang="en-US" dirty="0"/>
              <a:t> des </a:t>
            </a:r>
            <a:r>
              <a:rPr lang="en-US" dirty="0" err="1"/>
              <a:t>progrès</a:t>
            </a:r>
            <a:r>
              <a:rPr lang="en-US" dirty="0"/>
              <a:t> </a:t>
            </a:r>
            <a:r>
              <a:rPr lang="en-US" dirty="0" err="1"/>
              <a:t>en</a:t>
            </a:r>
            <a:r>
              <a:rPr lang="en-US" dirty="0"/>
              <a:t> </a:t>
            </a:r>
            <a:r>
              <a:rPr lang="en-US" dirty="0" err="1"/>
              <a:t>faveur</a:t>
            </a:r>
            <a:r>
              <a:rPr lang="en-US" dirty="0"/>
              <a:t> de </a:t>
            </a:r>
            <a:r>
              <a:rPr lang="en-US" dirty="0" err="1"/>
              <a:t>l'élimination</a:t>
            </a:r>
            <a:r>
              <a:rPr lang="en-US" dirty="0"/>
              <a:t> de la </a:t>
            </a:r>
            <a:r>
              <a:rPr lang="en-US" dirty="0" err="1"/>
              <a:t>rougeole</a:t>
            </a:r>
            <a:r>
              <a:rPr lang="en-US" dirty="0"/>
              <a:t> par les CNV </a:t>
            </a:r>
            <a:r>
              <a:rPr lang="en-US" b="1" dirty="0"/>
              <a:t>(Sao Tome et Principe) </a:t>
            </a:r>
          </a:p>
          <a:p>
            <a:endParaRPr lang="en-US" dirty="0"/>
          </a:p>
        </p:txBody>
      </p:sp>
      <p:sp>
        <p:nvSpPr>
          <p:cNvPr id="4" name="Slide Number Placeholder 3">
            <a:extLst>
              <a:ext uri="{FF2B5EF4-FFF2-40B4-BE49-F238E27FC236}">
                <a16:creationId xmlns:a16="http://schemas.microsoft.com/office/drawing/2014/main" id="{149F4F12-2F39-3E75-9660-A3E6E2EBFFD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A76FB-09BB-E743-90A7-D1EB0687B4D5}" type="slidenum">
              <a:rPr kumimoji="0" lang="en-GB"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4110960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D92FE-AB15-134F-C48D-776CF6CA1162}"/>
              </a:ext>
            </a:extLst>
          </p:cNvPr>
          <p:cNvSpPr>
            <a:spLocks noGrp="1"/>
          </p:cNvSpPr>
          <p:nvPr>
            <p:ph type="title"/>
          </p:nvPr>
        </p:nvSpPr>
        <p:spPr>
          <a:xfrm>
            <a:off x="838200" y="298450"/>
            <a:ext cx="10515600" cy="812800"/>
          </a:xfrm>
        </p:spPr>
        <p:txBody>
          <a:bodyPr rtlCol="0">
            <a:normAutofit fontScale="90000"/>
          </a:bodyPr>
          <a:lstStyle/>
          <a:p>
            <a:pPr eaLnBrk="1" fontAlgn="auto" hangingPunct="1">
              <a:spcAft>
                <a:spcPts val="0"/>
              </a:spcAft>
              <a:defRPr/>
            </a:pPr>
            <a:r>
              <a:rPr lang="fr-FR" dirty="0"/>
              <a:t>STRATEGIES DE CONTRÔLE / D’ELIMINATION DE LA ROUGEOLE /RUBEOLE</a:t>
            </a:r>
            <a:endParaRPr dirty="0"/>
          </a:p>
        </p:txBody>
      </p:sp>
      <p:sp>
        <p:nvSpPr>
          <p:cNvPr id="16387" name="Content Placeholder 2">
            <a:extLst>
              <a:ext uri="{FF2B5EF4-FFF2-40B4-BE49-F238E27FC236}">
                <a16:creationId xmlns:a16="http://schemas.microsoft.com/office/drawing/2014/main" id="{81D5048E-38F1-65C1-E7E2-AD6D025A87C7}"/>
              </a:ext>
            </a:extLst>
          </p:cNvPr>
          <p:cNvSpPr>
            <a:spLocks noGrp="1" noChangeArrowheads="1"/>
          </p:cNvSpPr>
          <p:nvPr>
            <p:ph idx="1"/>
          </p:nvPr>
        </p:nvSpPr>
        <p:spPr>
          <a:xfrm>
            <a:off x="838200" y="1484313"/>
            <a:ext cx="10515600" cy="4751387"/>
          </a:xfrm>
        </p:spPr>
        <p:txBody>
          <a:bodyPr/>
          <a:lstStyle/>
          <a:p>
            <a:pPr eaLnBrk="1" hangingPunct="1"/>
            <a:r>
              <a:rPr lang="fr-FR" altLang="en-US"/>
              <a:t>Administrer 2 doses systématiques de vaccin contre la rougeole/ rubéole</a:t>
            </a:r>
          </a:p>
          <a:p>
            <a:pPr eaLnBrk="1" hangingPunct="1"/>
            <a:r>
              <a:rPr lang="fr-FR" altLang="en-US"/>
              <a:t>Efforts accrus pour combler les lacunes immunitaires grâce à des activités de vaccination supplémentaires (AVS)</a:t>
            </a:r>
          </a:p>
          <a:p>
            <a:pPr eaLnBrk="1" hangingPunct="1"/>
            <a:r>
              <a:rPr lang="fr-FR" altLang="en-US"/>
              <a:t>Effectuer la surveillance de haute qualité avec confirmation de laboratoire</a:t>
            </a:r>
          </a:p>
          <a:p>
            <a:pPr eaLnBrk="1" hangingPunct="1"/>
            <a:r>
              <a:rPr lang="fr-FR" altLang="en-US"/>
              <a:t>Vaccination de riposte à la flambée épidémique</a:t>
            </a:r>
          </a:p>
          <a:p>
            <a:pPr eaLnBrk="1" hangingPunct="1"/>
            <a:r>
              <a:rPr lang="fr-FR" altLang="en-US"/>
              <a:t>Gestion des cas</a:t>
            </a:r>
          </a:p>
          <a:p>
            <a:pPr eaLnBrk="1" hangingPunct="1"/>
            <a:endParaRPr lang="en-US" altLang="en-US"/>
          </a:p>
        </p:txBody>
      </p:sp>
      <p:sp>
        <p:nvSpPr>
          <p:cNvPr id="16388" name="Slide Number Placeholder 3">
            <a:extLst>
              <a:ext uri="{FF2B5EF4-FFF2-40B4-BE49-F238E27FC236}">
                <a16:creationId xmlns:a16="http://schemas.microsoft.com/office/drawing/2014/main" id="{83284987-3B57-E5E2-3C9F-4AC541C93C8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rgbClr val="8FAADC"/>
              </a:buClr>
              <a:buFont typeface="Arial" panose="020B0604020202020204" pitchFamily="34" charset="0"/>
              <a:buChar char="•"/>
              <a:defRPr sz="25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buChar char="•"/>
              <a:defRPr sz="23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buChar char="•"/>
              <a:defRPr sz="2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fontAlgn="base">
              <a:lnSpc>
                <a:spcPct val="100000"/>
              </a:lnSpc>
              <a:spcBef>
                <a:spcPct val="0"/>
              </a:spcBef>
              <a:spcAft>
                <a:spcPct val="0"/>
              </a:spcAft>
              <a:buClrTx/>
              <a:buFontTx/>
              <a:buNone/>
            </a:pPr>
            <a:fld id="{70D28B77-CEFB-8B49-B643-C15D7A7B5478}" type="slidenum">
              <a:rPr lang="en-GB" altLang="en-US" sz="1200" smtClean="0">
                <a:latin typeface="Poppins" pitchFamily="2" charset="77"/>
              </a:rPr>
              <a:pPr fontAlgn="base">
                <a:lnSpc>
                  <a:spcPct val="100000"/>
                </a:lnSpc>
                <a:spcBef>
                  <a:spcPct val="0"/>
                </a:spcBef>
                <a:spcAft>
                  <a:spcPct val="0"/>
                </a:spcAft>
                <a:buClrTx/>
                <a:buFontTx/>
                <a:buNone/>
              </a:pPr>
              <a:t>2</a:t>
            </a:fld>
            <a:endParaRPr lang="en-GB" altLang="en-US" sz="1200">
              <a:latin typeface="Poppins" pitchFamily="2" charset="77"/>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F445-8C59-6FDF-2F00-2BA2801532E3}"/>
              </a:ext>
            </a:extLst>
          </p:cNvPr>
          <p:cNvSpPr>
            <a:spLocks noGrp="1"/>
          </p:cNvSpPr>
          <p:nvPr>
            <p:ph type="title"/>
          </p:nvPr>
        </p:nvSpPr>
        <p:spPr/>
        <p:txBody>
          <a:bodyPr/>
          <a:lstStyle/>
          <a:p>
            <a:r>
              <a:rPr lang="en-US" dirty="0"/>
              <a:t>Perspectives (2/3)</a:t>
            </a:r>
          </a:p>
        </p:txBody>
      </p:sp>
      <p:sp>
        <p:nvSpPr>
          <p:cNvPr id="3" name="Content Placeholder 2">
            <a:extLst>
              <a:ext uri="{FF2B5EF4-FFF2-40B4-BE49-F238E27FC236}">
                <a16:creationId xmlns:a16="http://schemas.microsoft.com/office/drawing/2014/main" id="{BA2CD15C-D245-0608-C100-ADFEB5F8EE3D}"/>
              </a:ext>
            </a:extLst>
          </p:cNvPr>
          <p:cNvSpPr>
            <a:spLocks noGrp="1"/>
          </p:cNvSpPr>
          <p:nvPr>
            <p:ph idx="1"/>
          </p:nvPr>
        </p:nvSpPr>
        <p:spPr>
          <a:xfrm>
            <a:off x="1112873" y="797442"/>
            <a:ext cx="10624457" cy="6251943"/>
          </a:xfrm>
        </p:spPr>
        <p:txBody>
          <a:bodyPr/>
          <a:lstStyle/>
          <a:p>
            <a:r>
              <a:rPr lang="en-US" b="1" dirty="0"/>
              <a:t>Angola: </a:t>
            </a:r>
          </a:p>
          <a:p>
            <a:pPr lvl="1"/>
            <a:r>
              <a:rPr lang="en-US" b="1" dirty="0"/>
              <a:t> </a:t>
            </a:r>
            <a:r>
              <a:rPr lang="fr-FR" dirty="0"/>
              <a:t>Plaidoyer haut niveau pour mobilisation des fonds : achats vaccins et AVS</a:t>
            </a:r>
          </a:p>
          <a:p>
            <a:pPr lvl="1"/>
            <a:r>
              <a:rPr lang="fr-FR" dirty="0"/>
              <a:t>Plan budgétisé de renforcement de la surveillance des MEV attendu</a:t>
            </a:r>
          </a:p>
          <a:p>
            <a:pPr>
              <a:buFont typeface="Wingdings" panose="05000000000000000000" pitchFamily="2" charset="2"/>
              <a:buChar char="§"/>
            </a:pPr>
            <a:r>
              <a:rPr lang="fr-FR" b="1" dirty="0"/>
              <a:t>Tchad :</a:t>
            </a:r>
          </a:p>
          <a:p>
            <a:pPr lvl="1">
              <a:buFont typeface="Wingdings" panose="05000000000000000000" pitchFamily="2" charset="2"/>
              <a:buChar char="§"/>
            </a:pPr>
            <a:r>
              <a:rPr lang="fr-FR" dirty="0"/>
              <a:t>Besoin de mise œuvre  des activités  de surveillance sous les fonds TAKEDA et soumettre le rapport en octobre 2024. </a:t>
            </a:r>
          </a:p>
          <a:p>
            <a:pPr>
              <a:buFont typeface="Wingdings" panose="05000000000000000000" pitchFamily="2" charset="2"/>
              <a:buChar char="§"/>
            </a:pPr>
            <a:r>
              <a:rPr lang="fr-FR" b="1" dirty="0"/>
              <a:t>Cameroun : </a:t>
            </a:r>
          </a:p>
          <a:p>
            <a:pPr lvl="1">
              <a:buFont typeface="Wingdings" panose="05000000000000000000" pitchFamily="2" charset="2"/>
              <a:buChar char="§"/>
            </a:pPr>
            <a:r>
              <a:rPr lang="fr-FR" dirty="0"/>
              <a:t>Besoin de mise œuvre  des activités  de surveillance sous les fonds TAKEDA et soumettre le rapport en octobre 2024. </a:t>
            </a:r>
          </a:p>
          <a:p>
            <a:pPr lvl="1">
              <a:buFont typeface="Wingdings" panose="05000000000000000000" pitchFamily="2" charset="2"/>
              <a:buChar char="§"/>
            </a:pPr>
            <a:r>
              <a:rPr lang="fr-FR" dirty="0"/>
              <a:t>Afro doit envoyer les Fonds pour la mise en œuvre des activités MOSRP. </a:t>
            </a:r>
          </a:p>
          <a:p>
            <a:pPr>
              <a:buFont typeface="Wingdings" panose="05000000000000000000" pitchFamily="2" charset="2"/>
              <a:buChar char="§"/>
            </a:pPr>
            <a:r>
              <a:rPr lang="fr-FR" b="1" dirty="0"/>
              <a:t>RCA:</a:t>
            </a:r>
          </a:p>
          <a:p>
            <a:pPr lvl="1">
              <a:buFont typeface="Wingdings" panose="05000000000000000000" pitchFamily="2" charset="2"/>
              <a:buChar char="§"/>
            </a:pPr>
            <a:r>
              <a:rPr lang="fr-FR" dirty="0"/>
              <a:t>Afro doit envoyer les Fonds pour la mise en œuvre des activités MOSRP. </a:t>
            </a:r>
          </a:p>
          <a:p>
            <a:pPr marL="0" indent="0">
              <a:buNone/>
            </a:pPr>
            <a:endParaRPr lang="fr-FR" b="1" dirty="0"/>
          </a:p>
          <a:p>
            <a:pPr lvl="1">
              <a:buFont typeface="Wingdings" panose="05000000000000000000" pitchFamily="2" charset="2"/>
              <a:buChar char="§"/>
            </a:pPr>
            <a:endParaRPr lang="fr-FR" dirty="0"/>
          </a:p>
          <a:p>
            <a:pPr>
              <a:buFont typeface="Wingdings" panose="05000000000000000000" pitchFamily="2" charset="2"/>
              <a:buChar char="§"/>
            </a:pPr>
            <a:endParaRPr lang="fr-FR" dirty="0"/>
          </a:p>
          <a:p>
            <a:pPr marL="0" indent="0">
              <a:buNone/>
            </a:pPr>
            <a:endParaRPr lang="fr-FR" dirty="0"/>
          </a:p>
          <a:p>
            <a:pPr lvl="1">
              <a:buFont typeface="Wingdings" panose="05000000000000000000" pitchFamily="2" charset="2"/>
              <a:buChar char="§"/>
            </a:pPr>
            <a:endParaRPr lang="fr-FR" dirty="0"/>
          </a:p>
          <a:p>
            <a:pPr lvl="1">
              <a:buFont typeface="Wingdings" panose="05000000000000000000" pitchFamily="2" charset="2"/>
              <a:buChar char="§"/>
            </a:pPr>
            <a:endParaRPr lang="fr-FR" dirty="0"/>
          </a:p>
          <a:p>
            <a:pPr lvl="1">
              <a:buFont typeface="Wingdings" panose="05000000000000000000" pitchFamily="2" charset="2"/>
              <a:buChar char="§"/>
            </a:pPr>
            <a:endParaRPr lang="fr-CM" dirty="0"/>
          </a:p>
          <a:p>
            <a:pPr lvl="1"/>
            <a:endParaRPr lang="en-US" b="1" dirty="0"/>
          </a:p>
        </p:txBody>
      </p:sp>
      <p:sp>
        <p:nvSpPr>
          <p:cNvPr id="4" name="Slide Number Placeholder 3">
            <a:extLst>
              <a:ext uri="{FF2B5EF4-FFF2-40B4-BE49-F238E27FC236}">
                <a16:creationId xmlns:a16="http://schemas.microsoft.com/office/drawing/2014/main" id="{149F4F12-2F39-3E75-9660-A3E6E2EBFFD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A76FB-09BB-E743-90A7-D1EB0687B4D5}" type="slidenum">
              <a:rPr kumimoji="0" lang="en-GB"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333023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F445-8C59-6FDF-2F00-2BA2801532E3}"/>
              </a:ext>
            </a:extLst>
          </p:cNvPr>
          <p:cNvSpPr>
            <a:spLocks noGrp="1"/>
          </p:cNvSpPr>
          <p:nvPr>
            <p:ph type="title"/>
          </p:nvPr>
        </p:nvSpPr>
        <p:spPr/>
        <p:txBody>
          <a:bodyPr/>
          <a:lstStyle/>
          <a:p>
            <a:r>
              <a:rPr lang="en-US" dirty="0"/>
              <a:t>Perspectives (3/3)</a:t>
            </a:r>
          </a:p>
        </p:txBody>
      </p:sp>
      <p:sp>
        <p:nvSpPr>
          <p:cNvPr id="3" name="Content Placeholder 2">
            <a:extLst>
              <a:ext uri="{FF2B5EF4-FFF2-40B4-BE49-F238E27FC236}">
                <a16:creationId xmlns:a16="http://schemas.microsoft.com/office/drawing/2014/main" id="{BA2CD15C-D245-0608-C100-ADFEB5F8EE3D}"/>
              </a:ext>
            </a:extLst>
          </p:cNvPr>
          <p:cNvSpPr>
            <a:spLocks noGrp="1"/>
          </p:cNvSpPr>
          <p:nvPr>
            <p:ph idx="1"/>
          </p:nvPr>
        </p:nvSpPr>
        <p:spPr>
          <a:xfrm>
            <a:off x="838199" y="722793"/>
            <a:ext cx="11219121" cy="6135207"/>
          </a:xfrm>
        </p:spPr>
        <p:txBody>
          <a:bodyPr/>
          <a:lstStyle/>
          <a:p>
            <a:pPr>
              <a:buFont typeface="Wingdings" panose="05000000000000000000" pitchFamily="2" charset="2"/>
              <a:buChar char="§"/>
            </a:pPr>
            <a:r>
              <a:rPr lang="fr-FR" b="1" dirty="0"/>
              <a:t>Congo:</a:t>
            </a:r>
          </a:p>
          <a:p>
            <a:pPr lvl="1">
              <a:buFont typeface="Wingdings" panose="05000000000000000000" pitchFamily="2" charset="2"/>
              <a:buChar char="§"/>
            </a:pPr>
            <a:r>
              <a:rPr lang="fr-FR" dirty="0"/>
              <a:t>Besoin de renforcer la couverture  du VAR2  </a:t>
            </a:r>
            <a:endParaRPr lang="en-US" b="1" dirty="0"/>
          </a:p>
          <a:p>
            <a:endParaRPr lang="en-US" b="1" dirty="0"/>
          </a:p>
          <a:p>
            <a:r>
              <a:rPr lang="en-US" b="1" dirty="0"/>
              <a:t>Gabon : </a:t>
            </a:r>
          </a:p>
          <a:p>
            <a:pPr lvl="1"/>
            <a:r>
              <a:rPr lang="fr-FR" dirty="0"/>
              <a:t>Le pays doit mobiliser les fonds pour l’achat des vaccins et la mise en </a:t>
            </a:r>
            <a:r>
              <a:rPr lang="fr-FR" dirty="0" err="1"/>
              <a:t>oeuvre</a:t>
            </a:r>
            <a:r>
              <a:rPr lang="fr-FR" dirty="0"/>
              <a:t> de la campagne de suivi contre la rougeole . </a:t>
            </a:r>
          </a:p>
          <a:p>
            <a:pPr lvl="1"/>
            <a:r>
              <a:rPr lang="fr-FR" dirty="0"/>
              <a:t>Introduire le VAR2 dans le PEV de routine </a:t>
            </a:r>
          </a:p>
          <a:p>
            <a:pPr lvl="1"/>
            <a:endParaRPr lang="fr-FR" dirty="0"/>
          </a:p>
          <a:p>
            <a:r>
              <a:rPr lang="fr-FR" b="1" dirty="0"/>
              <a:t>Guinée Equatoriale :</a:t>
            </a:r>
          </a:p>
          <a:p>
            <a:pPr lvl="1"/>
            <a:r>
              <a:rPr lang="fr-FR" dirty="0"/>
              <a:t>Le pays doit mobiliser les fonds pour la mise en </a:t>
            </a:r>
            <a:r>
              <a:rPr lang="fr-FR" dirty="0" err="1"/>
              <a:t>oeuvre</a:t>
            </a:r>
            <a:r>
              <a:rPr lang="fr-FR" dirty="0"/>
              <a:t> de la campagne de suivi contre la rougeole .</a:t>
            </a:r>
          </a:p>
          <a:p>
            <a:pPr marL="457200" lvl="1" indent="0">
              <a:buNone/>
            </a:pPr>
            <a:r>
              <a:rPr lang="fr-FR" dirty="0"/>
              <a:t> </a:t>
            </a:r>
          </a:p>
          <a:p>
            <a:r>
              <a:rPr lang="fr-FR" b="1" dirty="0"/>
              <a:t>RDC:</a:t>
            </a:r>
          </a:p>
          <a:p>
            <a:pPr lvl="1"/>
            <a:r>
              <a:rPr lang="fr-FR" dirty="0"/>
              <a:t>Besoin de renforcer la couverture vaccinale du VAR2</a:t>
            </a:r>
          </a:p>
          <a:p>
            <a:pPr lvl="1"/>
            <a:r>
              <a:rPr lang="fr-FR" dirty="0"/>
              <a:t>Mobiliser les fonds pour la mise en </a:t>
            </a:r>
            <a:r>
              <a:rPr lang="fr-FR" dirty="0" err="1"/>
              <a:t>oeuvre</a:t>
            </a:r>
            <a:r>
              <a:rPr lang="fr-FR" dirty="0"/>
              <a:t> des activités du MORSP</a:t>
            </a:r>
          </a:p>
          <a:p>
            <a:pPr lvl="1"/>
            <a:endParaRPr lang="fr-FR" dirty="0"/>
          </a:p>
          <a:p>
            <a:pPr>
              <a:buFont typeface="Wingdings" panose="05000000000000000000" pitchFamily="2" charset="2"/>
              <a:buChar char="§"/>
            </a:pPr>
            <a:endParaRPr lang="fr-FR" dirty="0"/>
          </a:p>
          <a:p>
            <a:pPr marL="0" indent="0">
              <a:buNone/>
            </a:pPr>
            <a:endParaRPr lang="fr-FR" dirty="0"/>
          </a:p>
          <a:p>
            <a:pPr lvl="1">
              <a:buFont typeface="Wingdings" panose="05000000000000000000" pitchFamily="2" charset="2"/>
              <a:buChar char="§"/>
            </a:pPr>
            <a:endParaRPr lang="fr-FR" dirty="0"/>
          </a:p>
          <a:p>
            <a:pPr lvl="1">
              <a:buFont typeface="Wingdings" panose="05000000000000000000" pitchFamily="2" charset="2"/>
              <a:buChar char="§"/>
            </a:pPr>
            <a:endParaRPr lang="fr-FR" dirty="0"/>
          </a:p>
          <a:p>
            <a:pPr lvl="1">
              <a:buFont typeface="Wingdings" panose="05000000000000000000" pitchFamily="2" charset="2"/>
              <a:buChar char="§"/>
            </a:pPr>
            <a:endParaRPr lang="fr-CM" dirty="0"/>
          </a:p>
          <a:p>
            <a:pPr lvl="1"/>
            <a:endParaRPr lang="en-US" b="1" dirty="0"/>
          </a:p>
        </p:txBody>
      </p:sp>
      <p:sp>
        <p:nvSpPr>
          <p:cNvPr id="4" name="Slide Number Placeholder 3">
            <a:extLst>
              <a:ext uri="{FF2B5EF4-FFF2-40B4-BE49-F238E27FC236}">
                <a16:creationId xmlns:a16="http://schemas.microsoft.com/office/drawing/2014/main" id="{149F4F12-2F39-3E75-9660-A3E6E2EBFFD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A76FB-09BB-E743-90A7-D1EB0687B4D5}" type="slidenum">
              <a:rPr kumimoji="0" lang="en-GB"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2714636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a:extLst>
              <a:ext uri="{FF2B5EF4-FFF2-40B4-BE49-F238E27FC236}">
                <a16:creationId xmlns:a16="http://schemas.microsoft.com/office/drawing/2014/main" id="{1853A1B1-D950-2DFF-8748-E735A1B3C31D}"/>
              </a:ext>
            </a:extLst>
          </p:cNvPr>
          <p:cNvSpPr>
            <a:spLocks noGrp="1" noChangeArrowheads="1"/>
          </p:cNvSpPr>
          <p:nvPr>
            <p:ph type="title"/>
          </p:nvPr>
        </p:nvSpPr>
        <p:spPr>
          <a:xfrm>
            <a:off x="838200" y="-11113"/>
            <a:ext cx="10515600" cy="1120776"/>
          </a:xfrm>
        </p:spPr>
        <p:txBody>
          <a:bodyPr/>
          <a:lstStyle/>
          <a:p>
            <a:pPr fontAlgn="auto">
              <a:spcAft>
                <a:spcPts val="0"/>
              </a:spcAft>
              <a:defRPr/>
            </a:pPr>
            <a:r>
              <a:rPr lang="fr-FR" altLang="en-US" sz="3200" dirty="0"/>
              <a:t>La rougeole comme « traceur » – IA2030</a:t>
            </a:r>
            <a:endParaRPr lang="en-US" altLang="en-US" sz="3200" dirty="0"/>
          </a:p>
        </p:txBody>
      </p:sp>
      <p:sp>
        <p:nvSpPr>
          <p:cNvPr id="44035" name="Espace réservé du contenu 2">
            <a:extLst>
              <a:ext uri="{FF2B5EF4-FFF2-40B4-BE49-F238E27FC236}">
                <a16:creationId xmlns:a16="http://schemas.microsoft.com/office/drawing/2014/main" id="{15A649A2-7577-A375-419F-08985F12C86C}"/>
              </a:ext>
            </a:extLst>
          </p:cNvPr>
          <p:cNvSpPr>
            <a:spLocks noGrp="1" noChangeArrowheads="1"/>
          </p:cNvSpPr>
          <p:nvPr>
            <p:ph idx="1"/>
          </p:nvPr>
        </p:nvSpPr>
        <p:spPr>
          <a:xfrm>
            <a:off x="838200" y="1338263"/>
            <a:ext cx="10515600" cy="4852987"/>
          </a:xfrm>
        </p:spPr>
        <p:txBody>
          <a:bodyPr/>
          <a:lstStyle/>
          <a:p>
            <a:pPr eaLnBrk="1" hangingPunct="1"/>
            <a:r>
              <a:rPr lang="fr-FR" altLang="en-US" dirty="0"/>
              <a:t>La rougeole est une maladie très </a:t>
            </a:r>
            <a:r>
              <a:rPr lang="fr-FR" altLang="en-US" b="1" dirty="0">
                <a:solidFill>
                  <a:srgbClr val="0070C0"/>
                </a:solidFill>
              </a:rPr>
              <a:t>contagieuse</a:t>
            </a:r>
            <a:r>
              <a:rPr lang="fr-FR" altLang="en-US" dirty="0"/>
              <a:t> et tous les </a:t>
            </a:r>
            <a:r>
              <a:rPr lang="fr-FR" altLang="en-US" b="1" dirty="0">
                <a:solidFill>
                  <a:srgbClr val="0070C0"/>
                </a:solidFill>
              </a:rPr>
              <a:t>cas sont cliniques</a:t>
            </a:r>
          </a:p>
          <a:p>
            <a:pPr eaLnBrk="1" hangingPunct="1"/>
            <a:r>
              <a:rPr lang="fr-FR" altLang="en-US" dirty="0"/>
              <a:t>Les épidémies de rougeole sont des </a:t>
            </a:r>
            <a:r>
              <a:rPr lang="fr-FR" altLang="en-US" b="1" dirty="0">
                <a:solidFill>
                  <a:srgbClr val="0070C0"/>
                </a:solidFill>
              </a:rPr>
              <a:t>événements visibles</a:t>
            </a:r>
          </a:p>
          <a:p>
            <a:pPr eaLnBrk="1" hangingPunct="1"/>
            <a:r>
              <a:rPr lang="fr-FR" altLang="en-US" dirty="0"/>
              <a:t>Le </a:t>
            </a:r>
            <a:r>
              <a:rPr lang="fr-FR" altLang="en-US" b="1" dirty="0">
                <a:solidFill>
                  <a:srgbClr val="0070C0"/>
                </a:solidFill>
              </a:rPr>
              <a:t>vaccin</a:t>
            </a:r>
            <a:r>
              <a:rPr lang="fr-FR" altLang="en-US" dirty="0"/>
              <a:t> contre la rougeole est très </a:t>
            </a:r>
            <a:r>
              <a:rPr lang="fr-FR" altLang="en-US" b="1" dirty="0">
                <a:solidFill>
                  <a:srgbClr val="0070C0"/>
                </a:solidFill>
              </a:rPr>
              <a:t>efficace</a:t>
            </a:r>
          </a:p>
          <a:p>
            <a:pPr eaLnBrk="1" hangingPunct="1"/>
            <a:r>
              <a:rPr lang="fr-FR" altLang="en-US" dirty="0"/>
              <a:t>Les cas de rougeole mettent en évidence les </a:t>
            </a:r>
            <a:r>
              <a:rPr lang="fr-FR" altLang="en-US" b="1" dirty="0">
                <a:solidFill>
                  <a:srgbClr val="0070C0"/>
                </a:solidFill>
              </a:rPr>
              <a:t>lacunes du système de vaccination</a:t>
            </a:r>
            <a:r>
              <a:rPr lang="fr-FR" altLang="en-US" dirty="0"/>
              <a:t> </a:t>
            </a:r>
          </a:p>
          <a:p>
            <a:pPr eaLnBrk="1" hangingPunct="1"/>
            <a:r>
              <a:rPr lang="fr-FR" altLang="en-US" dirty="0"/>
              <a:t>Les épidémies de </a:t>
            </a:r>
            <a:r>
              <a:rPr lang="fr-FR" altLang="en-US" b="1" dirty="0">
                <a:solidFill>
                  <a:srgbClr val="0070C0"/>
                </a:solidFill>
              </a:rPr>
              <a:t>rougeole non signalées/non confirmées </a:t>
            </a:r>
            <a:r>
              <a:rPr lang="fr-FR" altLang="en-US" dirty="0"/>
              <a:t>constituent </a:t>
            </a:r>
            <a:r>
              <a:rPr lang="fr-FR" altLang="en-US" b="1" dirty="0">
                <a:solidFill>
                  <a:srgbClr val="0070C0"/>
                </a:solidFill>
              </a:rPr>
              <a:t>des lacunes de surveillance</a:t>
            </a:r>
          </a:p>
          <a:p>
            <a:pPr eaLnBrk="1" hangingPunct="1"/>
            <a:r>
              <a:rPr lang="fr-FR" altLang="en-US" dirty="0"/>
              <a:t>Utilisons de plus en plus les </a:t>
            </a:r>
            <a:r>
              <a:rPr lang="fr-FR" altLang="en-US" b="1" dirty="0">
                <a:solidFill>
                  <a:srgbClr val="0070C0"/>
                </a:solidFill>
              </a:rPr>
              <a:t>analyses de couverture VAR1/VAR2 </a:t>
            </a:r>
            <a:r>
              <a:rPr lang="fr-FR" altLang="en-US" dirty="0"/>
              <a:t>et les </a:t>
            </a:r>
            <a:r>
              <a:rPr lang="fr-FR" altLang="en-US" b="1" dirty="0">
                <a:solidFill>
                  <a:srgbClr val="0070C0"/>
                </a:solidFill>
              </a:rPr>
              <a:t>données des performances de la surveillance de la rougeole  </a:t>
            </a:r>
            <a:r>
              <a:rPr lang="fr-FR" altLang="en-US" dirty="0"/>
              <a:t>pour comprendre et prendre des mesures pour combler les lacunes plus larges du système de vaccination</a:t>
            </a:r>
          </a:p>
          <a:p>
            <a:pPr eaLnBrk="1" hangingPunct="1"/>
            <a:endParaRPr lang="en-US" altLang="en-US" dirty="0"/>
          </a:p>
        </p:txBody>
      </p:sp>
      <p:sp>
        <p:nvSpPr>
          <p:cNvPr id="44036" name="Espace réservé du numéro de diapositive 3">
            <a:extLst>
              <a:ext uri="{FF2B5EF4-FFF2-40B4-BE49-F238E27FC236}">
                <a16:creationId xmlns:a16="http://schemas.microsoft.com/office/drawing/2014/main" id="{75E52F5D-E425-8F0F-48B5-CE232211409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rgbClr val="8FAADC"/>
              </a:buClr>
              <a:buFont typeface="Arial" panose="020B0604020202020204" pitchFamily="34" charset="0"/>
              <a:buChar char="•"/>
              <a:defRPr sz="25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buChar char="•"/>
              <a:defRPr sz="23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buChar char="•"/>
              <a:defRPr sz="2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fontAlgn="base">
              <a:lnSpc>
                <a:spcPct val="100000"/>
              </a:lnSpc>
              <a:spcBef>
                <a:spcPct val="0"/>
              </a:spcBef>
              <a:spcAft>
                <a:spcPct val="0"/>
              </a:spcAft>
              <a:buClrTx/>
              <a:buFontTx/>
              <a:buNone/>
            </a:pPr>
            <a:fld id="{46218813-601A-A848-A8EB-3BB2D0E11AAA}" type="slidenum">
              <a:rPr lang="en-GB" altLang="en-US" sz="1200" smtClean="0">
                <a:latin typeface="Poppins" pitchFamily="2" charset="77"/>
              </a:rPr>
              <a:pPr fontAlgn="base">
                <a:lnSpc>
                  <a:spcPct val="100000"/>
                </a:lnSpc>
                <a:spcBef>
                  <a:spcPct val="0"/>
                </a:spcBef>
                <a:spcAft>
                  <a:spcPct val="0"/>
                </a:spcAft>
                <a:buClrTx/>
                <a:buFontTx/>
                <a:buNone/>
              </a:pPr>
              <a:t>22</a:t>
            </a:fld>
            <a:endParaRPr lang="en-GB" altLang="en-US" sz="1200">
              <a:latin typeface="Poppins" pitchFamily="2" charset="77"/>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a:extLst>
              <a:ext uri="{FF2B5EF4-FFF2-40B4-BE49-F238E27FC236}">
                <a16:creationId xmlns:a16="http://schemas.microsoft.com/office/drawing/2014/main" id="{3CE75AE1-CCDB-F4AB-110D-E9E156F8D5E9}"/>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rgbClr val="8FAADC"/>
              </a:buClr>
              <a:buFont typeface="Arial" panose="020B0604020202020204" pitchFamily="34" charset="0"/>
              <a:buChar char="•"/>
              <a:defRPr sz="25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buChar char="•"/>
              <a:defRPr sz="23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buChar char="•"/>
              <a:defRPr sz="2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fontAlgn="base">
              <a:lnSpc>
                <a:spcPct val="100000"/>
              </a:lnSpc>
              <a:spcBef>
                <a:spcPct val="0"/>
              </a:spcBef>
              <a:spcAft>
                <a:spcPct val="0"/>
              </a:spcAft>
              <a:buClrTx/>
              <a:buFontTx/>
              <a:buNone/>
            </a:pPr>
            <a:fld id="{516AC0EE-2678-E745-AE0D-4FA41F267E4B}" type="slidenum">
              <a:rPr lang="en-GB" altLang="en-US" sz="1200" smtClean="0">
                <a:latin typeface="Poppins" pitchFamily="2" charset="77"/>
              </a:rPr>
              <a:pPr fontAlgn="base">
                <a:lnSpc>
                  <a:spcPct val="100000"/>
                </a:lnSpc>
                <a:spcBef>
                  <a:spcPct val="0"/>
                </a:spcBef>
                <a:spcAft>
                  <a:spcPct val="0"/>
                </a:spcAft>
                <a:buClrTx/>
                <a:buFontTx/>
                <a:buNone/>
              </a:pPr>
              <a:t>23</a:t>
            </a:fld>
            <a:endParaRPr lang="en-GB" altLang="en-US" sz="1200">
              <a:latin typeface="Poppins" pitchFamily="2" charset="77"/>
            </a:endParaRPr>
          </a:p>
        </p:txBody>
      </p:sp>
      <p:sp>
        <p:nvSpPr>
          <p:cNvPr id="46083" name="Picture Placeholder 4">
            <a:extLst>
              <a:ext uri="{FF2B5EF4-FFF2-40B4-BE49-F238E27FC236}">
                <a16:creationId xmlns:a16="http://schemas.microsoft.com/office/drawing/2014/main" id="{8BAA6493-9808-4E79-63DC-97E050040313}"/>
              </a:ext>
            </a:extLst>
          </p:cNvPr>
          <p:cNvSpPr>
            <a:spLocks noGrp="1" noChangeArrowheads="1" noTextEdit="1"/>
          </p:cNvSpPr>
          <p:nvPr>
            <p:ph type="pic" idx="13"/>
          </p:nvPr>
        </p:nvSpPr>
        <p:spPr>
          <a:xfrm>
            <a:off x="9045575" y="0"/>
            <a:ext cx="3067050" cy="2422525"/>
          </a:xfrm>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43C3-AF99-E936-A8DE-9247824EE52E}"/>
              </a:ext>
            </a:extLst>
          </p:cNvPr>
          <p:cNvSpPr>
            <a:spLocks noGrp="1"/>
          </p:cNvSpPr>
          <p:nvPr>
            <p:ph type="title"/>
          </p:nvPr>
        </p:nvSpPr>
        <p:spPr>
          <a:xfrm>
            <a:off x="838200" y="3175"/>
            <a:ext cx="10515600" cy="1120775"/>
          </a:xfrm>
        </p:spPr>
        <p:txBody>
          <a:bodyPr rtlCol="0"/>
          <a:lstStyle/>
          <a:p>
            <a:pPr fontAlgn="auto">
              <a:spcAft>
                <a:spcPts val="0"/>
              </a:spcAft>
              <a:defRPr/>
            </a:pPr>
            <a:r>
              <a:rPr lang="fr-FR" sz="3200" kern="100">
                <a:cs typeface="Roboto Condensed" panose="02000000000000000000" pitchFamily="2" charset="0"/>
              </a:rPr>
              <a:t>Objectif régional pour l’Afrique : &gt; 80% des pays atteignent l’élimination de la rougeole et de la rubéole d’ici 2030</a:t>
            </a:r>
            <a:endParaRPr sz="3200">
              <a:cs typeface="Roboto Condensed" panose="02000000000000000000" pitchFamily="2" charset="0"/>
            </a:endParaRPr>
          </a:p>
        </p:txBody>
      </p:sp>
      <p:sp>
        <p:nvSpPr>
          <p:cNvPr id="17411" name="Content Placeholder 2">
            <a:extLst>
              <a:ext uri="{FF2B5EF4-FFF2-40B4-BE49-F238E27FC236}">
                <a16:creationId xmlns:a16="http://schemas.microsoft.com/office/drawing/2014/main" id="{C6391259-AAA0-4F01-282B-D76F146A8AC8}"/>
              </a:ext>
            </a:extLst>
          </p:cNvPr>
          <p:cNvSpPr>
            <a:spLocks noGrp="1" noChangeArrowheads="1"/>
          </p:cNvSpPr>
          <p:nvPr>
            <p:ph idx="1"/>
          </p:nvPr>
        </p:nvSpPr>
        <p:spPr>
          <a:xfrm>
            <a:off x="838200" y="1457325"/>
            <a:ext cx="10515600" cy="4748213"/>
          </a:xfrm>
        </p:spPr>
        <p:txBody>
          <a:bodyPr/>
          <a:lstStyle/>
          <a:p>
            <a:pPr eaLnBrk="1" hangingPunct="1"/>
            <a:r>
              <a:rPr lang="fr-FR" altLang="en-US" dirty="0"/>
              <a:t> </a:t>
            </a:r>
            <a:r>
              <a:rPr lang="fr-FR" altLang="en-US" b="1" dirty="0">
                <a:solidFill>
                  <a:srgbClr val="002060"/>
                </a:solidFill>
              </a:rPr>
              <a:t>&gt; 95% </a:t>
            </a:r>
            <a:r>
              <a:rPr lang="fr-FR" altLang="en-US" dirty="0"/>
              <a:t>de couverture de </a:t>
            </a:r>
            <a:r>
              <a:rPr lang="fr-FR" altLang="en-US" b="1" dirty="0">
                <a:solidFill>
                  <a:srgbClr val="002060"/>
                </a:solidFill>
              </a:rPr>
              <a:t>VAR1</a:t>
            </a:r>
            <a:r>
              <a:rPr lang="fr-FR" altLang="en-US" dirty="0"/>
              <a:t> et </a:t>
            </a:r>
            <a:r>
              <a:rPr lang="fr-FR" altLang="en-US" b="1" dirty="0">
                <a:solidFill>
                  <a:srgbClr val="002060"/>
                </a:solidFill>
              </a:rPr>
              <a:t>VAR2</a:t>
            </a:r>
            <a:r>
              <a:rPr lang="fr-FR" altLang="en-US" dirty="0"/>
              <a:t> au niveau national et au niveau des districts</a:t>
            </a:r>
          </a:p>
          <a:p>
            <a:pPr eaLnBrk="1" hangingPunct="1"/>
            <a:r>
              <a:rPr lang="fr-FR" altLang="en-US" b="1" dirty="0">
                <a:solidFill>
                  <a:srgbClr val="002060"/>
                </a:solidFill>
              </a:rPr>
              <a:t>≥ couverture </a:t>
            </a:r>
            <a:r>
              <a:rPr lang="fr-FR" altLang="en-US" dirty="0"/>
              <a:t>de </a:t>
            </a:r>
            <a:r>
              <a:rPr lang="fr-FR" altLang="en-US" b="1" dirty="0">
                <a:solidFill>
                  <a:srgbClr val="002060"/>
                </a:solidFill>
              </a:rPr>
              <a:t>95%</a:t>
            </a:r>
            <a:r>
              <a:rPr lang="fr-FR" altLang="en-US" dirty="0"/>
              <a:t> dans les activités de vaccination supplémentaire</a:t>
            </a:r>
          </a:p>
          <a:p>
            <a:pPr eaLnBrk="1" hangingPunct="1"/>
            <a:r>
              <a:rPr lang="fr-FR" altLang="en-US" dirty="0"/>
              <a:t>Incidence de </a:t>
            </a:r>
            <a:r>
              <a:rPr lang="fr-FR" altLang="en-US" b="1" dirty="0">
                <a:solidFill>
                  <a:srgbClr val="002060"/>
                </a:solidFill>
              </a:rPr>
              <a:t>&lt; 1 cas /million d’habitants /an </a:t>
            </a:r>
            <a:r>
              <a:rPr lang="fr-FR" altLang="en-US" dirty="0"/>
              <a:t>(à l’exclusion des cas importés)</a:t>
            </a:r>
          </a:p>
          <a:p>
            <a:pPr eaLnBrk="1" hangingPunct="1"/>
            <a:r>
              <a:rPr lang="fr-FR" altLang="en-US" dirty="0"/>
              <a:t>Atteindre des cibles de performance de la surveillance :</a:t>
            </a:r>
          </a:p>
          <a:p>
            <a:pPr lvl="1" eaLnBrk="1" hangingPunct="1"/>
            <a:r>
              <a:rPr lang="fr-FR" altLang="en-US" b="1" dirty="0">
                <a:solidFill>
                  <a:srgbClr val="002060"/>
                </a:solidFill>
              </a:rPr>
              <a:t>≥ 80% districts </a:t>
            </a:r>
            <a:r>
              <a:rPr lang="fr-FR" altLang="en-US" dirty="0"/>
              <a:t>investiguent au moins 1 cas suspect de rougeole avec prélèvement / an </a:t>
            </a:r>
          </a:p>
          <a:p>
            <a:pPr lvl="1" eaLnBrk="1" hangingPunct="1"/>
            <a:r>
              <a:rPr lang="fr-FR" altLang="en-US" dirty="0"/>
              <a:t>Un taux de fièvre éruptive non-rougeoleuse </a:t>
            </a:r>
            <a:r>
              <a:rPr lang="fr-FR" altLang="en-US" b="1" dirty="0">
                <a:solidFill>
                  <a:srgbClr val="002060"/>
                </a:solidFill>
              </a:rPr>
              <a:t>de ≥ 2 pour 100 000 </a:t>
            </a:r>
            <a:r>
              <a:rPr lang="fr-FR" altLang="en-US" dirty="0"/>
              <a:t>hbts au niveau national </a:t>
            </a:r>
          </a:p>
          <a:p>
            <a:pPr eaLnBrk="1" hangingPunct="1"/>
            <a:endParaRPr lang="en-US" altLang="en-US" dirty="0"/>
          </a:p>
        </p:txBody>
      </p:sp>
      <p:sp>
        <p:nvSpPr>
          <p:cNvPr id="17412" name="Slide Number Placeholder 3">
            <a:extLst>
              <a:ext uri="{FF2B5EF4-FFF2-40B4-BE49-F238E27FC236}">
                <a16:creationId xmlns:a16="http://schemas.microsoft.com/office/drawing/2014/main" id="{3A68F88C-FCE3-E28F-48C7-9C857734BF5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rgbClr val="8FAADC"/>
              </a:buClr>
              <a:buFont typeface="Arial" panose="020B0604020202020204" pitchFamily="34" charset="0"/>
              <a:buChar char="•"/>
              <a:defRPr sz="25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buChar char="•"/>
              <a:defRPr sz="23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buChar char="•"/>
              <a:defRPr sz="2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fontAlgn="base">
              <a:lnSpc>
                <a:spcPct val="100000"/>
              </a:lnSpc>
              <a:spcBef>
                <a:spcPct val="0"/>
              </a:spcBef>
              <a:spcAft>
                <a:spcPct val="0"/>
              </a:spcAft>
              <a:buClrTx/>
              <a:buFontTx/>
              <a:buNone/>
            </a:pPr>
            <a:fld id="{DC57BBB9-0CFE-A447-BDDF-7091A993F4A3}" type="slidenum">
              <a:rPr lang="en-GB" altLang="en-US" sz="1200" smtClean="0">
                <a:latin typeface="Poppins" pitchFamily="2" charset="77"/>
              </a:rPr>
              <a:pPr fontAlgn="base">
                <a:lnSpc>
                  <a:spcPct val="100000"/>
                </a:lnSpc>
                <a:spcBef>
                  <a:spcPct val="0"/>
                </a:spcBef>
                <a:spcAft>
                  <a:spcPct val="0"/>
                </a:spcAft>
                <a:buClrTx/>
                <a:buFontTx/>
                <a:buNone/>
              </a:pPr>
              <a:t>3</a:t>
            </a:fld>
            <a:endParaRPr lang="en-GB" altLang="en-US" sz="1200">
              <a:latin typeface="Poppins" pitchFamily="2"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2AE3-6784-A617-27E1-5581278F0897}"/>
              </a:ext>
            </a:extLst>
          </p:cNvPr>
          <p:cNvSpPr>
            <a:spLocks noGrp="1"/>
          </p:cNvSpPr>
          <p:nvPr>
            <p:ph type="title"/>
          </p:nvPr>
        </p:nvSpPr>
        <p:spPr>
          <a:xfrm>
            <a:off x="1749425" y="179388"/>
            <a:ext cx="8543925" cy="1489075"/>
          </a:xfr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lIns="38576" tIns="19289" rIns="38576" bIns="19289" rtlCol="0"/>
          <a:lstStyle/>
          <a:p>
            <a:pPr eaLnBrk="1" fontAlgn="auto" hangingPunct="1">
              <a:spcAft>
                <a:spcPts val="0"/>
              </a:spcAft>
              <a:defRPr/>
            </a:pPr>
            <a:r>
              <a:rPr lang="en-US" sz="3200" dirty="0">
                <a:solidFill>
                  <a:srgbClr val="4472C4"/>
                </a:solidFill>
              </a:rPr>
              <a:t>Couverture </a:t>
            </a:r>
            <a:r>
              <a:rPr lang="en-US" sz="3200" dirty="0" err="1">
                <a:solidFill>
                  <a:srgbClr val="4472C4"/>
                </a:solidFill>
              </a:rPr>
              <a:t>vaccinale</a:t>
            </a:r>
            <a:r>
              <a:rPr lang="en-US" sz="3200" dirty="0">
                <a:solidFill>
                  <a:srgbClr val="4472C4"/>
                </a:solidFill>
              </a:rPr>
              <a:t>:  </a:t>
            </a:r>
            <a:r>
              <a:rPr lang="en-US" sz="3200" dirty="0" err="1">
                <a:solidFill>
                  <a:srgbClr val="4472C4"/>
                </a:solidFill>
              </a:rPr>
              <a:t>antigènes</a:t>
            </a:r>
            <a:r>
              <a:rPr lang="en-US" sz="3200" dirty="0">
                <a:solidFill>
                  <a:srgbClr val="4472C4"/>
                </a:solidFill>
              </a:rPr>
              <a:t> multiples</a:t>
            </a:r>
            <a:br>
              <a:rPr lang="en-US" sz="3200" dirty="0">
                <a:solidFill>
                  <a:srgbClr val="4472C4"/>
                </a:solidFill>
              </a:rPr>
            </a:br>
            <a:r>
              <a:rPr lang="en-US" sz="3200" dirty="0">
                <a:solidFill>
                  <a:srgbClr val="4472C4"/>
                </a:solidFill>
              </a:rPr>
              <a:t>Afrique centrale, WUENIC, 2013 - 2023</a:t>
            </a:r>
          </a:p>
        </p:txBody>
      </p:sp>
      <p:pic>
        <p:nvPicPr>
          <p:cNvPr id="6" name="Picture 5" descr="A graph of different colored lines&#10;&#10;Description automatically generated">
            <a:extLst>
              <a:ext uri="{FF2B5EF4-FFF2-40B4-BE49-F238E27FC236}">
                <a16:creationId xmlns:a16="http://schemas.microsoft.com/office/drawing/2014/main" id="{5714BCD3-9135-244C-F7A9-442500CDBF51}"/>
              </a:ext>
            </a:extLst>
          </p:cNvPr>
          <p:cNvPicPr>
            <a:picLocks noChangeAspect="1"/>
          </p:cNvPicPr>
          <p:nvPr/>
        </p:nvPicPr>
        <p:blipFill>
          <a:blip r:embed="rId4"/>
          <a:stretch>
            <a:fillRect/>
          </a:stretch>
        </p:blipFill>
        <p:spPr>
          <a:xfrm>
            <a:off x="1280160" y="1865376"/>
            <a:ext cx="10232032" cy="4992624"/>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10F6-FC19-507C-D256-5248DD8B3591}"/>
              </a:ext>
            </a:extLst>
          </p:cNvPr>
          <p:cNvSpPr>
            <a:spLocks noGrp="1"/>
          </p:cNvSpPr>
          <p:nvPr>
            <p:ph type="title"/>
          </p:nvPr>
        </p:nvSpPr>
        <p:spPr>
          <a:xfrm>
            <a:off x="2152650" y="295275"/>
            <a:ext cx="7886700" cy="1325563"/>
          </a:xfr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lIns="38576" tIns="19289" rIns="38576" bIns="19289" rtlCol="0"/>
          <a:lstStyle/>
          <a:p>
            <a:pPr defTabSz="457207" eaLnBrk="1" fontAlgn="auto" hangingPunct="1">
              <a:spcAft>
                <a:spcPts val="0"/>
              </a:spcAft>
              <a:defRPr/>
            </a:pPr>
            <a:r>
              <a:rPr lang="en-US" sz="3200" dirty="0" err="1">
                <a:solidFill>
                  <a:srgbClr val="4472C4"/>
                </a:solidFill>
              </a:rPr>
              <a:t>Taux</a:t>
            </a:r>
            <a:r>
              <a:rPr lang="en-US" sz="3200" dirty="0">
                <a:solidFill>
                  <a:srgbClr val="4472C4"/>
                </a:solidFill>
              </a:rPr>
              <a:t> </a:t>
            </a:r>
            <a:r>
              <a:rPr lang="en-US" sz="3200" dirty="0" err="1">
                <a:solidFill>
                  <a:srgbClr val="4472C4"/>
                </a:solidFill>
              </a:rPr>
              <a:t>d'abandon</a:t>
            </a:r>
            <a:r>
              <a:rPr lang="en-US" sz="3200" dirty="0">
                <a:solidFill>
                  <a:srgbClr val="4472C4"/>
                </a:solidFill>
              </a:rPr>
              <a:t> VAR1-VAR2 par pays, </a:t>
            </a:r>
            <a:br>
              <a:rPr lang="en-US" sz="3200" dirty="0">
                <a:solidFill>
                  <a:srgbClr val="4472C4"/>
                </a:solidFill>
              </a:rPr>
            </a:br>
            <a:r>
              <a:rPr lang="en-US" sz="3200" dirty="0">
                <a:solidFill>
                  <a:srgbClr val="4472C4"/>
                </a:solidFill>
              </a:rPr>
              <a:t>AF. Centrale, WUENIC </a:t>
            </a:r>
            <a:r>
              <a:rPr lang="en-US" sz="3200" dirty="0" err="1">
                <a:solidFill>
                  <a:srgbClr val="4472C4"/>
                </a:solidFill>
              </a:rPr>
              <a:t>en</a:t>
            </a:r>
            <a:r>
              <a:rPr lang="en-US" sz="3200" dirty="0">
                <a:solidFill>
                  <a:srgbClr val="4472C4"/>
                </a:solidFill>
              </a:rPr>
              <a:t> 2023</a:t>
            </a:r>
          </a:p>
        </p:txBody>
      </p:sp>
      <p:sp>
        <p:nvSpPr>
          <p:cNvPr id="3" name="TextBox 2">
            <a:extLst>
              <a:ext uri="{FF2B5EF4-FFF2-40B4-BE49-F238E27FC236}">
                <a16:creationId xmlns:a16="http://schemas.microsoft.com/office/drawing/2014/main" id="{F1A10118-0E69-F33F-7722-9A845B21CEE0}"/>
              </a:ext>
            </a:extLst>
          </p:cNvPr>
          <p:cNvSpPr txBox="1"/>
          <p:nvPr/>
        </p:nvSpPr>
        <p:spPr>
          <a:xfrm>
            <a:off x="9939338" y="2328368"/>
            <a:ext cx="2020051"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Tx </a:t>
            </a:r>
            <a:r>
              <a:rPr lang="en-US" dirty="0" err="1">
                <a:solidFill>
                  <a:srgbClr val="0070C0"/>
                </a:solidFill>
              </a:rPr>
              <a:t>d’abandon</a:t>
            </a:r>
            <a:r>
              <a:rPr lang="en-US" dirty="0">
                <a:solidFill>
                  <a:srgbClr val="0070C0"/>
                </a:solidFill>
              </a:rPr>
              <a:t> VAR1 et VAR2 : </a:t>
            </a:r>
          </a:p>
          <a:p>
            <a:r>
              <a:rPr lang="en-US" dirty="0">
                <a:solidFill>
                  <a:srgbClr val="0070C0"/>
                </a:solidFill>
              </a:rPr>
              <a:t>STP et Burundi </a:t>
            </a:r>
            <a:r>
              <a:rPr lang="en-US" b="1" dirty="0">
                <a:solidFill>
                  <a:srgbClr val="00B050"/>
                </a:solidFill>
              </a:rPr>
              <a:t>&lt;10%</a:t>
            </a:r>
          </a:p>
          <a:p>
            <a:pPr marL="285750" indent="-285750">
              <a:buFont typeface="Arial" panose="020B0604020202020204" pitchFamily="34" charset="0"/>
              <a:buChar char="•"/>
            </a:pPr>
            <a:r>
              <a:rPr lang="en-US" b="1" dirty="0">
                <a:solidFill>
                  <a:srgbClr val="FF0000"/>
                </a:solidFill>
              </a:rPr>
              <a:t>05 pays / 10 : Tx </a:t>
            </a:r>
            <a:r>
              <a:rPr lang="en-US" b="1" dirty="0" err="1">
                <a:solidFill>
                  <a:srgbClr val="FF0000"/>
                </a:solidFill>
              </a:rPr>
              <a:t>d’abandon</a:t>
            </a:r>
            <a:r>
              <a:rPr lang="en-US" b="1" dirty="0">
                <a:solidFill>
                  <a:srgbClr val="FF0000"/>
                </a:solidFill>
              </a:rPr>
              <a:t> &gt;25%</a:t>
            </a:r>
          </a:p>
        </p:txBody>
      </p:sp>
      <p:pic>
        <p:nvPicPr>
          <p:cNvPr id="5" name="Picture 4" descr="A graph with colorful circles and text&#10;&#10;Description automatically generated">
            <a:extLst>
              <a:ext uri="{FF2B5EF4-FFF2-40B4-BE49-F238E27FC236}">
                <a16:creationId xmlns:a16="http://schemas.microsoft.com/office/drawing/2014/main" id="{43CE3831-9FC2-ECA4-D5C2-124744AB4A91}"/>
              </a:ext>
            </a:extLst>
          </p:cNvPr>
          <p:cNvPicPr>
            <a:picLocks noChangeAspect="1"/>
          </p:cNvPicPr>
          <p:nvPr/>
        </p:nvPicPr>
        <p:blipFill>
          <a:blip r:embed="rId4"/>
          <a:stretch>
            <a:fillRect/>
          </a:stretch>
        </p:blipFill>
        <p:spPr>
          <a:xfrm>
            <a:off x="1951804" y="1860411"/>
            <a:ext cx="7298504" cy="4673143"/>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96077"/>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94B8-4678-9F90-53E5-CDE05139D52B}"/>
              </a:ext>
            </a:extLst>
          </p:cNvPr>
          <p:cNvSpPr>
            <a:spLocks noGrp="1"/>
          </p:cNvSpPr>
          <p:nvPr>
            <p:ph type="title"/>
          </p:nvPr>
        </p:nvSpPr>
        <p:spPr>
          <a:xfrm>
            <a:off x="838200" y="-11113"/>
            <a:ext cx="10515600" cy="1481138"/>
          </a:xfrm>
        </p:spPr>
        <p:txBody>
          <a:bodyPr rtlCol="0">
            <a:normAutofit/>
          </a:bodyPr>
          <a:lstStyle/>
          <a:p>
            <a:pPr fontAlgn="auto">
              <a:spcAft>
                <a:spcPts val="0"/>
              </a:spcAft>
              <a:defRPr/>
            </a:pPr>
            <a:r>
              <a:rPr lang="fr-FR" sz="3200" dirty="0"/>
              <a:t>Introduction de la deuxième dose de vaccin contre la rougeole (VAR2) et la rubéole (RR) en Afrique </a:t>
            </a:r>
            <a:br>
              <a:rPr lang="fr-FR" sz="3200" dirty="0"/>
            </a:br>
            <a:r>
              <a:rPr lang="fr-FR" sz="3200" dirty="0"/>
              <a:t>Juin 2024</a:t>
            </a:r>
            <a:endParaRPr lang="en-US" sz="3200" dirty="0"/>
          </a:p>
        </p:txBody>
      </p:sp>
      <p:sp>
        <p:nvSpPr>
          <p:cNvPr id="20483" name="Slide Number Placeholder 3">
            <a:extLst>
              <a:ext uri="{FF2B5EF4-FFF2-40B4-BE49-F238E27FC236}">
                <a16:creationId xmlns:a16="http://schemas.microsoft.com/office/drawing/2014/main" id="{42134CE2-A39C-0164-41E0-A3256A9CA84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rgbClr val="8FAADC"/>
              </a:buClr>
              <a:buFont typeface="Arial" panose="020B0604020202020204" pitchFamily="34" charset="0"/>
              <a:buChar char="•"/>
              <a:defRPr sz="25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buChar char="•"/>
              <a:defRPr sz="23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buChar char="•"/>
              <a:defRPr sz="2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fontAlgn="base">
              <a:lnSpc>
                <a:spcPct val="100000"/>
              </a:lnSpc>
              <a:spcBef>
                <a:spcPct val="0"/>
              </a:spcBef>
              <a:spcAft>
                <a:spcPct val="0"/>
              </a:spcAft>
              <a:buClrTx/>
              <a:buFontTx/>
              <a:buNone/>
            </a:pPr>
            <a:fld id="{26168F88-8B32-3647-8FB7-0E70C32B534E}" type="slidenum">
              <a:rPr lang="en-GB" altLang="en-US" sz="1200" smtClean="0">
                <a:latin typeface="Poppins" pitchFamily="2" charset="77"/>
              </a:rPr>
              <a:pPr fontAlgn="base">
                <a:lnSpc>
                  <a:spcPct val="100000"/>
                </a:lnSpc>
                <a:spcBef>
                  <a:spcPct val="0"/>
                </a:spcBef>
                <a:spcAft>
                  <a:spcPct val="0"/>
                </a:spcAft>
                <a:buClrTx/>
                <a:buFontTx/>
                <a:buNone/>
              </a:pPr>
              <a:t>6</a:t>
            </a:fld>
            <a:endParaRPr lang="en-GB" altLang="en-US" sz="1200">
              <a:latin typeface="Poppins" pitchFamily="2" charset="77"/>
            </a:endParaRPr>
          </a:p>
        </p:txBody>
      </p:sp>
      <p:pic>
        <p:nvPicPr>
          <p:cNvPr id="20484" name="Espace réservé du contenu 18">
            <a:extLst>
              <a:ext uri="{FF2B5EF4-FFF2-40B4-BE49-F238E27FC236}">
                <a16:creationId xmlns:a16="http://schemas.microsoft.com/office/drawing/2014/main" id="{E8331348-AD61-382D-D844-430D33F226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89074" y="1370012"/>
            <a:ext cx="4035425" cy="3922712"/>
          </a:xfrm>
        </p:spPr>
      </p:pic>
      <p:sp>
        <p:nvSpPr>
          <p:cNvPr id="20485" name="ZoneTexte 12">
            <a:extLst>
              <a:ext uri="{FF2B5EF4-FFF2-40B4-BE49-F238E27FC236}">
                <a16:creationId xmlns:a16="http://schemas.microsoft.com/office/drawing/2014/main" id="{8C654FE8-A78A-D475-A177-E8F9681B6CD9}"/>
              </a:ext>
            </a:extLst>
          </p:cNvPr>
          <p:cNvSpPr txBox="1">
            <a:spLocks noChangeArrowheads="1"/>
          </p:cNvSpPr>
          <p:nvPr/>
        </p:nvSpPr>
        <p:spPr bwMode="auto">
          <a:xfrm>
            <a:off x="2112964" y="2416968"/>
            <a:ext cx="23479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8FAADC"/>
              </a:buClr>
              <a:buFont typeface="Arial" panose="020B0604020202020204" pitchFamily="34" charset="0"/>
              <a:buChar char="•"/>
              <a:defRPr sz="25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buChar char="•"/>
              <a:defRPr sz="23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buChar char="•"/>
              <a:defRPr sz="2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eaLnBrk="1" hangingPunct="1">
              <a:lnSpc>
                <a:spcPct val="100000"/>
              </a:lnSpc>
              <a:spcBef>
                <a:spcPct val="0"/>
              </a:spcBef>
              <a:buClrTx/>
              <a:buFontTx/>
              <a:buNone/>
            </a:pPr>
            <a:endParaRPr lang="en-US" altLang="en-US" sz="1800">
              <a:latin typeface="Calibri" panose="020F0502020204030204" pitchFamily="34" charset="0"/>
            </a:endParaRPr>
          </a:p>
        </p:txBody>
      </p:sp>
      <p:pic>
        <p:nvPicPr>
          <p:cNvPr id="20486" name="Image 20">
            <a:extLst>
              <a:ext uri="{FF2B5EF4-FFF2-40B4-BE49-F238E27FC236}">
                <a16:creationId xmlns:a16="http://schemas.microsoft.com/office/drawing/2014/main" id="{04739DC0-9ACA-E976-B3F2-9B0D42ED1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1174" y="1300956"/>
            <a:ext cx="4294188"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ZoneTexte 21">
            <a:extLst>
              <a:ext uri="{FF2B5EF4-FFF2-40B4-BE49-F238E27FC236}">
                <a16:creationId xmlns:a16="http://schemas.microsoft.com/office/drawing/2014/main" id="{3E790931-4C09-3EDF-6EC2-756E700CB65E}"/>
              </a:ext>
            </a:extLst>
          </p:cNvPr>
          <p:cNvSpPr txBox="1">
            <a:spLocks noChangeArrowheads="1"/>
          </p:cNvSpPr>
          <p:nvPr/>
        </p:nvSpPr>
        <p:spPr bwMode="auto">
          <a:xfrm>
            <a:off x="2224087" y="5696744"/>
            <a:ext cx="4637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8FAADC"/>
              </a:buClr>
              <a:buFont typeface="Arial" panose="020B0604020202020204" pitchFamily="34" charset="0"/>
              <a:buChar char="•"/>
              <a:defRPr sz="25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buChar char="•"/>
              <a:defRPr sz="23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buChar char="•"/>
              <a:defRPr sz="2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eaLnBrk="1" hangingPunct="1">
              <a:lnSpc>
                <a:spcPct val="100000"/>
              </a:lnSpc>
              <a:spcBef>
                <a:spcPct val="0"/>
              </a:spcBef>
              <a:buClrTx/>
              <a:buFontTx/>
              <a:buNone/>
            </a:pPr>
            <a:r>
              <a:rPr lang="fr-FR" altLang="en-US" sz="1800" dirty="0">
                <a:latin typeface="Calibri" panose="020F0502020204030204" pitchFamily="34" charset="0"/>
              </a:rPr>
              <a:t>Introduction de la deuxième dose de vaccin contre la rougeole (VAR2) </a:t>
            </a:r>
            <a:endParaRPr lang="en-US" altLang="en-US" sz="1800" dirty="0">
              <a:latin typeface="Calibri" panose="020F0502020204030204" pitchFamily="34" charset="0"/>
            </a:endParaRPr>
          </a:p>
        </p:txBody>
      </p:sp>
      <p:sp>
        <p:nvSpPr>
          <p:cNvPr id="24" name="Rectangle 23">
            <a:extLst>
              <a:ext uri="{FF2B5EF4-FFF2-40B4-BE49-F238E27FC236}">
                <a16:creationId xmlns:a16="http://schemas.microsoft.com/office/drawing/2014/main" id="{F78D5679-4DF8-DCBB-586B-39D4DFFCDEA4}"/>
              </a:ext>
            </a:extLst>
          </p:cNvPr>
          <p:cNvSpPr/>
          <p:nvPr/>
        </p:nvSpPr>
        <p:spPr>
          <a:xfrm>
            <a:off x="1687512" y="5692774"/>
            <a:ext cx="285750" cy="365125"/>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489" name="ZoneTexte 25">
            <a:extLst>
              <a:ext uri="{FF2B5EF4-FFF2-40B4-BE49-F238E27FC236}">
                <a16:creationId xmlns:a16="http://schemas.microsoft.com/office/drawing/2014/main" id="{217F845D-54A1-C0FB-F7A5-09FCAB33F0B1}"/>
              </a:ext>
            </a:extLst>
          </p:cNvPr>
          <p:cNvSpPr txBox="1">
            <a:spLocks noChangeArrowheads="1"/>
          </p:cNvSpPr>
          <p:nvPr/>
        </p:nvSpPr>
        <p:spPr bwMode="auto">
          <a:xfrm>
            <a:off x="8197849" y="5684044"/>
            <a:ext cx="2365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8FAADC"/>
              </a:buClr>
              <a:buFont typeface="Arial" panose="020B0604020202020204" pitchFamily="34" charset="0"/>
              <a:buChar char="•"/>
              <a:defRPr sz="25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buChar char="•"/>
              <a:defRPr sz="23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buChar char="•"/>
              <a:defRPr sz="2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eaLnBrk="1" hangingPunct="1">
              <a:lnSpc>
                <a:spcPct val="100000"/>
              </a:lnSpc>
              <a:spcBef>
                <a:spcPct val="0"/>
              </a:spcBef>
              <a:buClrTx/>
              <a:buFontTx/>
              <a:buNone/>
            </a:pPr>
            <a:r>
              <a:rPr lang="fr-FR" altLang="en-US" sz="1800" dirty="0">
                <a:latin typeface="Calibri" panose="020F0502020204030204" pitchFamily="34" charset="0"/>
              </a:rPr>
              <a:t>Introduction du RR : 34 pays +  Afrique du Sud</a:t>
            </a:r>
            <a:endParaRPr lang="en-US" altLang="en-US" sz="1800" dirty="0">
              <a:latin typeface="Calibri" panose="020F0502020204030204" pitchFamily="34" charset="0"/>
            </a:endParaRPr>
          </a:p>
        </p:txBody>
      </p:sp>
      <p:sp>
        <p:nvSpPr>
          <p:cNvPr id="27" name="Rectangle 26">
            <a:extLst>
              <a:ext uri="{FF2B5EF4-FFF2-40B4-BE49-F238E27FC236}">
                <a16:creationId xmlns:a16="http://schemas.microsoft.com/office/drawing/2014/main" id="{E45402B0-2B74-9839-2FE1-C36071C1E3F2}"/>
              </a:ext>
            </a:extLst>
          </p:cNvPr>
          <p:cNvSpPr/>
          <p:nvPr/>
        </p:nvSpPr>
        <p:spPr>
          <a:xfrm>
            <a:off x="7526338" y="5848350"/>
            <a:ext cx="436562" cy="3429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ZoneTexte 27">
            <a:extLst>
              <a:ext uri="{FF2B5EF4-FFF2-40B4-BE49-F238E27FC236}">
                <a16:creationId xmlns:a16="http://schemas.microsoft.com/office/drawing/2014/main" id="{C78EAA13-1C53-634F-E851-8676BF90F32A}"/>
              </a:ext>
            </a:extLst>
          </p:cNvPr>
          <p:cNvSpPr txBox="1"/>
          <p:nvPr/>
        </p:nvSpPr>
        <p:spPr>
          <a:xfrm>
            <a:off x="1056482" y="3296046"/>
            <a:ext cx="1398588" cy="2032000"/>
          </a:xfrm>
          <a:prstGeom prst="rect">
            <a:avLst/>
          </a:prstGeom>
          <a:noFill/>
          <a:ln>
            <a:solidFill>
              <a:schemeClr val="accent1">
                <a:shade val="15000"/>
              </a:schemeClr>
            </a:solidFill>
          </a:ln>
        </p:spPr>
        <p:txBody>
          <a:bodyPr>
            <a:spAutoFit/>
          </a:bodyPr>
          <a:lstStyle/>
          <a:p>
            <a:pPr eaLnBrk="1" fontAlgn="auto" hangingPunct="1">
              <a:spcBef>
                <a:spcPts val="0"/>
              </a:spcBef>
              <a:spcAft>
                <a:spcPts val="0"/>
              </a:spcAft>
              <a:defRPr/>
            </a:pPr>
            <a:r>
              <a:rPr lang="fr-FR" dirty="0">
                <a:solidFill>
                  <a:srgbClr val="FF0000"/>
                </a:solidFill>
                <a:latin typeface="+mn-lt"/>
              </a:rPr>
              <a:t>Bénin, RCA, Gabon  et Sud du Soudan n’ont pas introduit VAR2</a:t>
            </a:r>
            <a:endParaRPr lang="en-US" dirty="0">
              <a:solidFill>
                <a:srgbClr val="FF0000"/>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a:extLst>
              <a:ext uri="{FF2B5EF4-FFF2-40B4-BE49-F238E27FC236}">
                <a16:creationId xmlns:a16="http://schemas.microsoft.com/office/drawing/2014/main" id="{3BE9C8C2-430B-F3E8-E3EE-22DB0FE3B8EC}"/>
              </a:ext>
            </a:extLst>
          </p:cNvPr>
          <p:cNvSpPr>
            <a:spLocks noGrp="1" noChangeArrowheads="1"/>
          </p:cNvSpPr>
          <p:nvPr>
            <p:ph type="title"/>
          </p:nvPr>
        </p:nvSpPr>
        <p:spPr>
          <a:xfrm>
            <a:off x="838200" y="-11113"/>
            <a:ext cx="10515600" cy="1120776"/>
          </a:xfrm>
        </p:spPr>
        <p:txBody>
          <a:bodyPr/>
          <a:lstStyle/>
          <a:p>
            <a:pPr fontAlgn="auto">
              <a:spcAft>
                <a:spcPts val="0"/>
              </a:spcAft>
              <a:defRPr/>
            </a:pPr>
            <a:r>
              <a:rPr lang="fr-FR" altLang="en-US" sz="3200" dirty="0"/>
              <a:t>Impact du switch des flacons de VAR/RR de 10  doses  à 5 </a:t>
            </a:r>
            <a:endParaRPr lang="en-US" altLang="en-US" sz="3200" dirty="0"/>
          </a:p>
        </p:txBody>
      </p:sp>
      <p:pic>
        <p:nvPicPr>
          <p:cNvPr id="24579" name="Espace réservé du contenu 4">
            <a:extLst>
              <a:ext uri="{FF2B5EF4-FFF2-40B4-BE49-F238E27FC236}">
                <a16:creationId xmlns:a16="http://schemas.microsoft.com/office/drawing/2014/main" id="{E63F137F-A282-21B6-4444-A2DA3863B7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12825" y="771525"/>
            <a:ext cx="3621505" cy="1686538"/>
          </a:xfrm>
        </p:spPr>
      </p:pic>
      <p:sp>
        <p:nvSpPr>
          <p:cNvPr id="24580" name="Espace réservé du numéro de diapositive 3">
            <a:extLst>
              <a:ext uri="{FF2B5EF4-FFF2-40B4-BE49-F238E27FC236}">
                <a16:creationId xmlns:a16="http://schemas.microsoft.com/office/drawing/2014/main" id="{9EC6DDBF-C057-9045-B198-C6F708F0FEB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rgbClr val="8FAADC"/>
              </a:buClr>
              <a:buFont typeface="Arial" panose="020B0604020202020204" pitchFamily="34" charset="0"/>
              <a:buChar char="•"/>
              <a:defRPr sz="25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buChar char="•"/>
              <a:defRPr sz="23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buChar char="•"/>
              <a:defRPr sz="2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fontAlgn="base">
              <a:lnSpc>
                <a:spcPct val="100000"/>
              </a:lnSpc>
              <a:spcBef>
                <a:spcPct val="0"/>
              </a:spcBef>
              <a:spcAft>
                <a:spcPct val="0"/>
              </a:spcAft>
              <a:buClrTx/>
              <a:buFontTx/>
              <a:buNone/>
            </a:pPr>
            <a:fld id="{8A6F1C12-65CC-0146-9D01-11419E6F21DB}" type="slidenum">
              <a:rPr lang="en-GB" altLang="en-US" sz="1200" smtClean="0">
                <a:latin typeface="Poppins" pitchFamily="2" charset="77"/>
              </a:rPr>
              <a:pPr fontAlgn="base">
                <a:lnSpc>
                  <a:spcPct val="100000"/>
                </a:lnSpc>
                <a:spcBef>
                  <a:spcPct val="0"/>
                </a:spcBef>
                <a:spcAft>
                  <a:spcPct val="0"/>
                </a:spcAft>
                <a:buClrTx/>
                <a:buFontTx/>
                <a:buNone/>
              </a:pPr>
              <a:t>7</a:t>
            </a:fld>
            <a:endParaRPr lang="en-GB" altLang="en-US" sz="1200">
              <a:latin typeface="Poppins" pitchFamily="2" charset="77"/>
            </a:endParaRPr>
          </a:p>
        </p:txBody>
      </p:sp>
      <p:pic>
        <p:nvPicPr>
          <p:cNvPr id="24581" name="Image 6">
            <a:extLst>
              <a:ext uri="{FF2B5EF4-FFF2-40B4-BE49-F238E27FC236}">
                <a16:creationId xmlns:a16="http://schemas.microsoft.com/office/drawing/2014/main" id="{731954B7-AA55-AD09-D39A-206623267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646" y="911242"/>
            <a:ext cx="3999079" cy="145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Image 7">
            <a:extLst>
              <a:ext uri="{FF2B5EF4-FFF2-40B4-BE49-F238E27FC236}">
                <a16:creationId xmlns:a16="http://schemas.microsoft.com/office/drawing/2014/main" id="{0E604EE5-A736-BC15-37E7-F56B34436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013" y="2560456"/>
            <a:ext cx="4232945" cy="157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Image 8">
            <a:extLst>
              <a:ext uri="{FF2B5EF4-FFF2-40B4-BE49-F238E27FC236}">
                <a16:creationId xmlns:a16="http://schemas.microsoft.com/office/drawing/2014/main" id="{73E1C2D7-839B-C7C1-9853-FFD4A7B99A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4044" y="2500503"/>
            <a:ext cx="3224212"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Image 12">
            <a:extLst>
              <a:ext uri="{FF2B5EF4-FFF2-40B4-BE49-F238E27FC236}">
                <a16:creationId xmlns:a16="http://schemas.microsoft.com/office/drawing/2014/main" id="{1517E7E1-23FD-A77B-1BA2-265E20D1B9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825" y="4270375"/>
            <a:ext cx="255428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Image 13">
            <a:extLst>
              <a:ext uri="{FF2B5EF4-FFF2-40B4-BE49-F238E27FC236}">
                <a16:creationId xmlns:a16="http://schemas.microsoft.com/office/drawing/2014/main" id="{F7F0AA0D-D801-0893-190F-E1E210F9E3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657" y="4247357"/>
            <a:ext cx="3063518" cy="183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1">
            <a:extLst>
              <a:ext uri="{FF2B5EF4-FFF2-40B4-BE49-F238E27FC236}">
                <a16:creationId xmlns:a16="http://schemas.microsoft.com/office/drawing/2014/main" id="{7AB47C12-09B5-5CF0-B1F4-CD1E9000A915}"/>
              </a:ext>
            </a:extLst>
          </p:cNvPr>
          <p:cNvSpPr/>
          <p:nvPr/>
        </p:nvSpPr>
        <p:spPr>
          <a:xfrm>
            <a:off x="7143750" y="4362450"/>
            <a:ext cx="4210050" cy="1419225"/>
          </a:xfrm>
          <a:prstGeom prst="round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lstStyle/>
          <a:p>
            <a:pPr algn="ctr" defTabSz="685783" eaLnBrk="1" fontAlgn="auto" hangingPunct="1">
              <a:spcBef>
                <a:spcPts val="400"/>
              </a:spcBef>
              <a:spcAft>
                <a:spcPts val="0"/>
              </a:spcAft>
              <a:defRPr/>
            </a:pPr>
            <a:endParaRPr lang="en-US" sz="1400" dirty="0">
              <a:solidFill>
                <a:srgbClr val="000000">
                  <a:lumMod val="85000"/>
                  <a:lumOff val="15000"/>
                </a:srgbClr>
              </a:solidFill>
              <a:latin typeface="Arial" panose="020B0604020202020204"/>
            </a:endParaRPr>
          </a:p>
          <a:p>
            <a:pPr algn="ctr" defTabSz="685783" eaLnBrk="1" fontAlgn="auto" hangingPunct="1">
              <a:spcBef>
                <a:spcPts val="400"/>
              </a:spcBef>
              <a:spcAft>
                <a:spcPts val="0"/>
              </a:spcAft>
              <a:defRPr/>
            </a:pPr>
            <a:r>
              <a:rPr lang="fr-FR" sz="1400" dirty="0">
                <a:solidFill>
                  <a:srgbClr val="000000">
                    <a:lumMod val="85000"/>
                    <a:lumOff val="15000"/>
                  </a:srgbClr>
                </a:solidFill>
              </a:rPr>
              <a:t>Les professionnels de santé ont déclaré avoir moins d'hésitation à ouvrir des flacons de 5 doses et étaient plus susceptibles de vacciner les enfants contre la rougeole en dehors des séances  de  vaccinations programmées.</a:t>
            </a:r>
            <a:endParaRPr lang="en-US" sz="1400" dirty="0">
              <a:solidFill>
                <a:srgbClr val="000000">
                  <a:lumMod val="85000"/>
                  <a:lumOff val="15000"/>
                </a:srgbClr>
              </a:solidFill>
            </a:endParaRPr>
          </a:p>
        </p:txBody>
      </p:sp>
      <p:sp>
        <p:nvSpPr>
          <p:cNvPr id="24587" name="ZoneTexte 18">
            <a:extLst>
              <a:ext uri="{FF2B5EF4-FFF2-40B4-BE49-F238E27FC236}">
                <a16:creationId xmlns:a16="http://schemas.microsoft.com/office/drawing/2014/main" id="{AE601DD9-C0AD-8CDF-D178-CFCE4CC99C71}"/>
              </a:ext>
            </a:extLst>
          </p:cNvPr>
          <p:cNvSpPr txBox="1">
            <a:spLocks noChangeArrowheads="1"/>
          </p:cNvSpPr>
          <p:nvPr/>
        </p:nvSpPr>
        <p:spPr bwMode="auto">
          <a:xfrm>
            <a:off x="1012825" y="6261040"/>
            <a:ext cx="9864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8FAADC"/>
              </a:buClr>
              <a:buFont typeface="Arial" panose="020B0604020202020204" pitchFamily="34" charset="0"/>
              <a:buChar char="•"/>
              <a:defRPr sz="25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742950" indent="-285750">
              <a:lnSpc>
                <a:spcPct val="90000"/>
              </a:lnSpc>
              <a:spcBef>
                <a:spcPts val="500"/>
              </a:spcBef>
              <a:buClr>
                <a:srgbClr val="8FAADC"/>
              </a:buClr>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nSpc>
                <a:spcPct val="90000"/>
              </a:lnSpc>
              <a:spcBef>
                <a:spcPts val="500"/>
              </a:spcBef>
              <a:buClr>
                <a:srgbClr val="8FAADC"/>
              </a:buClr>
              <a:buFont typeface="Arial" panose="020B0604020202020204" pitchFamily="34" charset="0"/>
              <a:buChar char="•"/>
              <a:defRPr sz="23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nSpc>
                <a:spcPct val="90000"/>
              </a:lnSpc>
              <a:spcBef>
                <a:spcPts val="500"/>
              </a:spcBef>
              <a:buClr>
                <a:srgbClr val="8FAADC"/>
              </a:buClr>
              <a:buFont typeface="Arial" panose="020B0604020202020204" pitchFamily="34" charset="0"/>
              <a:buChar char="•"/>
              <a:defRPr sz="2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nSpc>
                <a:spcPct val="90000"/>
              </a:lnSpc>
              <a:spcBef>
                <a:spcPts val="500"/>
              </a:spcBef>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6pPr>
            <a:lvl7pPr marL="29718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7pPr>
            <a:lvl8pPr marL="34290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8pPr>
            <a:lvl9pPr marL="3886200" indent="-228600" eaLnBrk="0" fontAlgn="base" hangingPunct="0">
              <a:lnSpc>
                <a:spcPct val="90000"/>
              </a:lnSpc>
              <a:spcBef>
                <a:spcPts val="500"/>
              </a:spcBef>
              <a:spcAft>
                <a:spcPct val="0"/>
              </a:spcAft>
              <a:buClr>
                <a:srgbClr val="8FAADC"/>
              </a:buClr>
              <a:buFont typeface="Arial" panose="020B0604020202020204" pitchFamily="34" charset="0"/>
              <a:buChar char="•"/>
              <a:defRPr sz="21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9pPr>
          </a:lstStyle>
          <a:p>
            <a:pPr eaLnBrk="1" hangingPunct="1">
              <a:lnSpc>
                <a:spcPct val="100000"/>
              </a:lnSpc>
              <a:spcBef>
                <a:spcPct val="0"/>
              </a:spcBef>
              <a:buClrTx/>
              <a:buFontTx/>
              <a:buNone/>
            </a:pPr>
            <a:r>
              <a:rPr lang="fr-FR" altLang="en-US" sz="1000" dirty="0">
                <a:latin typeface="Calibri" panose="020F0502020204030204" pitchFamily="34" charset="0"/>
              </a:rPr>
              <a:t>Etude menée par JSI et le ministère zambien de la Santé -1] </a:t>
            </a:r>
            <a:r>
              <a:rPr lang="fr-FR" altLang="en-US" sz="1000" dirty="0" err="1">
                <a:latin typeface="Calibri" panose="020F0502020204030204" pitchFamily="34" charset="0"/>
              </a:rPr>
              <a:t>Krudwig</a:t>
            </a:r>
            <a:r>
              <a:rPr lang="fr-FR" altLang="en-US" sz="1000" dirty="0">
                <a:latin typeface="Calibri" panose="020F0502020204030204" pitchFamily="34" charset="0"/>
              </a:rPr>
              <a:t>, K., Knittel, B., Karim, A., </a:t>
            </a:r>
            <a:r>
              <a:rPr lang="fr-FR" altLang="en-US" sz="1000" dirty="0" err="1">
                <a:latin typeface="Calibri" panose="020F0502020204030204" pitchFamily="34" charset="0"/>
              </a:rPr>
              <a:t>Kanagat</a:t>
            </a:r>
            <a:r>
              <a:rPr lang="fr-FR" altLang="en-US" sz="1000" dirty="0">
                <a:latin typeface="Calibri" panose="020F0502020204030204" pitchFamily="34" charset="0"/>
              </a:rPr>
              <a:t>, N., Prosser, W., </a:t>
            </a:r>
            <a:r>
              <a:rPr lang="fr-FR" altLang="en-US" sz="1000" dirty="0" err="1">
                <a:latin typeface="Calibri" panose="020F0502020204030204" pitchFamily="34" charset="0"/>
              </a:rPr>
              <a:t>Phiri</a:t>
            </a:r>
            <a:r>
              <a:rPr lang="fr-FR" altLang="en-US" sz="1000" dirty="0">
                <a:latin typeface="Calibri" panose="020F0502020204030204" pitchFamily="34" charset="0"/>
              </a:rPr>
              <a:t>, G., </a:t>
            </a:r>
            <a:r>
              <a:rPr lang="fr-FR" altLang="en-US" sz="1000" dirty="0" err="1">
                <a:latin typeface="Calibri" panose="020F0502020204030204" pitchFamily="34" charset="0"/>
              </a:rPr>
              <a:t>Mwansa</a:t>
            </a:r>
            <a:r>
              <a:rPr lang="fr-FR" altLang="en-US" sz="1000" dirty="0">
                <a:latin typeface="Calibri" panose="020F0502020204030204" pitchFamily="34" charset="0"/>
              </a:rPr>
              <a:t>, F., &amp; </a:t>
            </a:r>
            <a:r>
              <a:rPr lang="fr-FR" altLang="en-US" sz="1000" dirty="0" err="1">
                <a:latin typeface="Calibri" panose="020F0502020204030204" pitchFamily="34" charset="0"/>
              </a:rPr>
              <a:t>Steinglass</a:t>
            </a:r>
            <a:r>
              <a:rPr lang="fr-FR" altLang="en-US" sz="1000" dirty="0">
                <a:latin typeface="Calibri" panose="020F0502020204030204" pitchFamily="34" charset="0"/>
              </a:rPr>
              <a:t>, R. (2020). Les effets du passage des flacons de 10 à 5 doses du vaccin RR sur la couverture vaccinale et le gaspillage : une étude à méthode mixte en Zambie. Vaccine, 38(37), 5905–5913</a:t>
            </a:r>
            <a:endParaRPr lang="en-US" altLang="en-US" sz="1000" dirty="0">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130C0-EAAE-3D04-0FCA-804B7EC90DA3}"/>
              </a:ext>
            </a:extLst>
          </p:cNvPr>
          <p:cNvSpPr>
            <a:spLocks noGrp="1"/>
          </p:cNvSpPr>
          <p:nvPr>
            <p:ph type="title"/>
          </p:nvPr>
        </p:nvSpPr>
        <p:spPr>
          <a:xfrm>
            <a:off x="1036320" y="217080"/>
            <a:ext cx="10119360" cy="888273"/>
          </a:xfrm>
        </p:spPr>
        <p:txBody>
          <a:bodyPr>
            <a:normAutofit fontScale="90000"/>
          </a:bodyPr>
          <a:lstStyle/>
          <a:p>
            <a:r>
              <a:rPr lang="en-US" sz="3600" dirty="0" err="1">
                <a:solidFill>
                  <a:srgbClr val="4472C4"/>
                </a:solidFill>
                <a:sym typeface="Poppins SemiBold"/>
              </a:rPr>
              <a:t>Répartition</a:t>
            </a:r>
            <a:r>
              <a:rPr lang="en-US" sz="3600" dirty="0">
                <a:solidFill>
                  <a:srgbClr val="4472C4"/>
                </a:solidFill>
                <a:sym typeface="Poppins SemiBold"/>
              </a:rPr>
              <a:t> des </a:t>
            </a:r>
            <a:r>
              <a:rPr lang="en-US" sz="3600" dirty="0" err="1">
                <a:solidFill>
                  <a:srgbClr val="4472C4"/>
                </a:solidFill>
                <a:sym typeface="Poppins SemiBold"/>
              </a:rPr>
              <a:t>cas</a:t>
            </a:r>
            <a:r>
              <a:rPr lang="en-US" sz="3600" dirty="0">
                <a:solidFill>
                  <a:srgbClr val="4472C4"/>
                </a:solidFill>
                <a:sym typeface="Poppins SemiBold"/>
              </a:rPr>
              <a:t> de </a:t>
            </a:r>
            <a:r>
              <a:rPr lang="en-US" sz="3600" dirty="0" err="1">
                <a:solidFill>
                  <a:srgbClr val="4472C4"/>
                </a:solidFill>
                <a:sym typeface="Poppins SemiBold"/>
              </a:rPr>
              <a:t>rougeole</a:t>
            </a:r>
            <a:r>
              <a:rPr lang="en-US" sz="3600" dirty="0">
                <a:solidFill>
                  <a:srgbClr val="4472C4"/>
                </a:solidFill>
                <a:sym typeface="Poppins SemiBold"/>
              </a:rPr>
              <a:t> par </a:t>
            </a:r>
            <a:r>
              <a:rPr lang="en-US" sz="3600" dirty="0" err="1">
                <a:solidFill>
                  <a:srgbClr val="4472C4"/>
                </a:solidFill>
                <a:sym typeface="Poppins SemiBold"/>
              </a:rPr>
              <a:t>mois</a:t>
            </a:r>
            <a:r>
              <a:rPr lang="en-US" sz="3600" dirty="0">
                <a:solidFill>
                  <a:srgbClr val="4472C4"/>
                </a:solidFill>
                <a:sym typeface="Poppins SemiBold"/>
              </a:rPr>
              <a:t> et par </a:t>
            </a:r>
            <a:r>
              <a:rPr lang="en-US" sz="3600" dirty="0" err="1">
                <a:solidFill>
                  <a:srgbClr val="4472C4"/>
                </a:solidFill>
                <a:sym typeface="Poppins SemiBold"/>
              </a:rPr>
              <a:t>région</a:t>
            </a:r>
            <a:r>
              <a:rPr lang="en-US" sz="3600" dirty="0">
                <a:solidFill>
                  <a:srgbClr val="4472C4"/>
                </a:solidFill>
                <a:sym typeface="Poppins SemiBold"/>
              </a:rPr>
              <a:t> de </a:t>
            </a:r>
            <a:r>
              <a:rPr lang="en-US" sz="3600" dirty="0" err="1">
                <a:solidFill>
                  <a:srgbClr val="4472C4"/>
                </a:solidFill>
                <a:sym typeface="Poppins SemiBold"/>
              </a:rPr>
              <a:t>l'OMS</a:t>
            </a:r>
            <a:r>
              <a:rPr lang="en-US" sz="3600" dirty="0">
                <a:solidFill>
                  <a:srgbClr val="4472C4"/>
                </a:solidFill>
                <a:sym typeface="Poppins SemiBold"/>
              </a:rPr>
              <a:t> (2016-2024)</a:t>
            </a:r>
            <a:endParaRPr lang="en-US" dirty="0"/>
          </a:p>
        </p:txBody>
      </p:sp>
      <p:sp>
        <p:nvSpPr>
          <p:cNvPr id="3" name="Slide Number Placeholder 2">
            <a:extLst>
              <a:ext uri="{FF2B5EF4-FFF2-40B4-BE49-F238E27FC236}">
                <a16:creationId xmlns:a16="http://schemas.microsoft.com/office/drawing/2014/main" id="{E294B8BC-2073-AF68-1070-F17C402CA846}"/>
              </a:ext>
            </a:extLst>
          </p:cNvPr>
          <p:cNvSpPr>
            <a:spLocks noGrp="1"/>
          </p:cNvSpPr>
          <p:nvPr>
            <p:ph type="sldNum" sz="quarter" idx="10"/>
          </p:nvPr>
        </p:nvSpPr>
        <p:spPr/>
        <p:txBody>
          <a:bodyPr/>
          <a:lstStyle/>
          <a:p>
            <a:pPr>
              <a:defRPr/>
            </a:pPr>
            <a:fld id="{B67C3599-25FD-4241-8681-A29C847DB53D}" type="slidenum">
              <a:rPr lang="en-GB" smtClean="0"/>
              <a:pPr>
                <a:defRPr/>
              </a:pPr>
              <a:t>8</a:t>
            </a:fld>
            <a:endParaRPr lang="en-GB" dirty="0"/>
          </a:p>
        </p:txBody>
      </p:sp>
      <p:grpSp>
        <p:nvGrpSpPr>
          <p:cNvPr id="5" name="Group 2">
            <a:extLst>
              <a:ext uri="{FF2B5EF4-FFF2-40B4-BE49-F238E27FC236}">
                <a16:creationId xmlns:a16="http://schemas.microsoft.com/office/drawing/2014/main" id="{5B7A73EB-3382-20F9-C36B-ADEE9289679A}"/>
              </a:ext>
            </a:extLst>
          </p:cNvPr>
          <p:cNvGrpSpPr>
            <a:grpSpLocks/>
          </p:cNvGrpSpPr>
          <p:nvPr/>
        </p:nvGrpSpPr>
        <p:grpSpPr bwMode="auto">
          <a:xfrm>
            <a:off x="1217975" y="1715588"/>
            <a:ext cx="9756049" cy="4414248"/>
            <a:chOff x="731520" y="1920240"/>
            <a:chExt cx="18288000" cy="8229600"/>
          </a:xfrm>
        </p:grpSpPr>
        <p:sp>
          <p:nvSpPr>
            <p:cNvPr id="6" name="rc3">
              <a:extLst>
                <a:ext uri="{FF2B5EF4-FFF2-40B4-BE49-F238E27FC236}">
                  <a16:creationId xmlns:a16="http://schemas.microsoft.com/office/drawing/2014/main" id="{05F5760D-A765-3245-BE03-E068B0FF2480}"/>
                </a:ext>
              </a:extLst>
            </p:cNvPr>
            <p:cNvSpPr>
              <a:spLocks noChangeArrowheads="1"/>
            </p:cNvSpPr>
            <p:nvPr/>
          </p:nvSpPr>
          <p:spPr bwMode="auto">
            <a:xfrm>
              <a:off x="731520" y="1920240"/>
              <a:ext cx="18288000" cy="8229600"/>
            </a:xfrm>
            <a:prstGeom prst="rect">
              <a:avLst/>
            </a:prstGeom>
            <a:solidFill>
              <a:srgbClr val="FFFFFF"/>
            </a:solidFill>
            <a:ln w="9525" cap="rnd">
              <a:solidFill>
                <a:srgbClr val="FFFFFF"/>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 name="rc4">
              <a:extLst>
                <a:ext uri="{FF2B5EF4-FFF2-40B4-BE49-F238E27FC236}">
                  <a16:creationId xmlns:a16="http://schemas.microsoft.com/office/drawing/2014/main" id="{2769498C-2FD4-8213-C89B-3D9CA8F252F2}"/>
                </a:ext>
              </a:extLst>
            </p:cNvPr>
            <p:cNvSpPr>
              <a:spLocks noChangeArrowheads="1"/>
            </p:cNvSpPr>
            <p:nvPr/>
          </p:nvSpPr>
          <p:spPr bwMode="auto">
            <a:xfrm>
              <a:off x="731520" y="1920240"/>
              <a:ext cx="18287999" cy="8229600"/>
            </a:xfrm>
            <a:prstGeom prst="rect">
              <a:avLst/>
            </a:prstGeom>
            <a:solidFill>
              <a:srgbClr val="FFFFFF"/>
            </a:solidFill>
            <a:ln w="13550" cap="rnd">
              <a:solidFill>
                <a:srgbClr val="FFFFFF"/>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 name="rc5">
              <a:extLst>
                <a:ext uri="{FF2B5EF4-FFF2-40B4-BE49-F238E27FC236}">
                  <a16:creationId xmlns:a16="http://schemas.microsoft.com/office/drawing/2014/main" id="{8361ED6C-2A3B-2D5B-0A3F-5B8CF813B4AD}"/>
                </a:ext>
              </a:extLst>
            </p:cNvPr>
            <p:cNvSpPr>
              <a:spLocks noChangeArrowheads="1"/>
            </p:cNvSpPr>
            <p:nvPr/>
          </p:nvSpPr>
          <p:spPr bwMode="auto">
            <a:xfrm>
              <a:off x="1690070" y="2336443"/>
              <a:ext cx="1917762" cy="73452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 name="pl6">
              <a:extLst>
                <a:ext uri="{FF2B5EF4-FFF2-40B4-BE49-F238E27FC236}">
                  <a16:creationId xmlns:a16="http://schemas.microsoft.com/office/drawing/2014/main" id="{335C31FD-A8DC-64DB-FB4E-72BD021F4DBF}"/>
                </a:ext>
              </a:extLst>
            </p:cNvPr>
            <p:cNvSpPr>
              <a:spLocks/>
            </p:cNvSpPr>
            <p:nvPr/>
          </p:nvSpPr>
          <p:spPr bwMode="auto">
            <a:xfrm>
              <a:off x="1690070" y="839045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pl7">
              <a:extLst>
                <a:ext uri="{FF2B5EF4-FFF2-40B4-BE49-F238E27FC236}">
                  <a16:creationId xmlns:a16="http://schemas.microsoft.com/office/drawing/2014/main" id="{556C1CEE-D12E-F8C3-BE62-E0471C141F9F}"/>
                </a:ext>
              </a:extLst>
            </p:cNvPr>
            <p:cNvSpPr>
              <a:spLocks/>
            </p:cNvSpPr>
            <p:nvPr/>
          </p:nvSpPr>
          <p:spPr bwMode="auto">
            <a:xfrm>
              <a:off x="1690070" y="580791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pl8">
              <a:extLst>
                <a:ext uri="{FF2B5EF4-FFF2-40B4-BE49-F238E27FC236}">
                  <a16:creationId xmlns:a16="http://schemas.microsoft.com/office/drawing/2014/main" id="{49978EED-20CD-6D79-6475-66940D8E7639}"/>
                </a:ext>
              </a:extLst>
            </p:cNvPr>
            <p:cNvSpPr>
              <a:spLocks/>
            </p:cNvSpPr>
            <p:nvPr/>
          </p:nvSpPr>
          <p:spPr bwMode="auto">
            <a:xfrm>
              <a:off x="1690070" y="3225381"/>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pl9">
              <a:extLst>
                <a:ext uri="{FF2B5EF4-FFF2-40B4-BE49-F238E27FC236}">
                  <a16:creationId xmlns:a16="http://schemas.microsoft.com/office/drawing/2014/main" id="{A7D3CCF7-F0EB-9057-485A-5417CB454E5F}"/>
                </a:ext>
              </a:extLst>
            </p:cNvPr>
            <p:cNvSpPr>
              <a:spLocks/>
            </p:cNvSpPr>
            <p:nvPr/>
          </p:nvSpPr>
          <p:spPr bwMode="auto">
            <a:xfrm>
              <a:off x="1690070" y="968172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pl10">
              <a:extLst>
                <a:ext uri="{FF2B5EF4-FFF2-40B4-BE49-F238E27FC236}">
                  <a16:creationId xmlns:a16="http://schemas.microsoft.com/office/drawing/2014/main" id="{D165C1D3-C29A-7E65-934D-E504DABB2108}"/>
                </a:ext>
              </a:extLst>
            </p:cNvPr>
            <p:cNvSpPr>
              <a:spLocks/>
            </p:cNvSpPr>
            <p:nvPr/>
          </p:nvSpPr>
          <p:spPr bwMode="auto">
            <a:xfrm>
              <a:off x="1690070" y="709918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pl11">
              <a:extLst>
                <a:ext uri="{FF2B5EF4-FFF2-40B4-BE49-F238E27FC236}">
                  <a16:creationId xmlns:a16="http://schemas.microsoft.com/office/drawing/2014/main" id="{9470791D-9458-3A05-3D6A-D0564CBEB0AB}"/>
                </a:ext>
              </a:extLst>
            </p:cNvPr>
            <p:cNvSpPr>
              <a:spLocks/>
            </p:cNvSpPr>
            <p:nvPr/>
          </p:nvSpPr>
          <p:spPr bwMode="auto">
            <a:xfrm>
              <a:off x="1690070" y="4516650"/>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rc12">
              <a:extLst>
                <a:ext uri="{FF2B5EF4-FFF2-40B4-BE49-F238E27FC236}">
                  <a16:creationId xmlns:a16="http://schemas.microsoft.com/office/drawing/2014/main" id="{967495DD-BB70-B40E-98DC-9D34AF52617E}"/>
                </a:ext>
              </a:extLst>
            </p:cNvPr>
            <p:cNvSpPr>
              <a:spLocks noChangeArrowheads="1"/>
            </p:cNvSpPr>
            <p:nvPr/>
          </p:nvSpPr>
          <p:spPr bwMode="auto">
            <a:xfrm>
              <a:off x="1713649" y="8531775"/>
              <a:ext cx="141474" cy="264606"/>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 name="rc13">
              <a:extLst>
                <a:ext uri="{FF2B5EF4-FFF2-40B4-BE49-F238E27FC236}">
                  <a16:creationId xmlns:a16="http://schemas.microsoft.com/office/drawing/2014/main" id="{2C9D7C0F-B50E-F4E5-C3A2-992D40BEC7D8}"/>
                </a:ext>
              </a:extLst>
            </p:cNvPr>
            <p:cNvSpPr>
              <a:spLocks noChangeArrowheads="1"/>
            </p:cNvSpPr>
            <p:nvPr/>
          </p:nvSpPr>
          <p:spPr bwMode="auto">
            <a:xfrm>
              <a:off x="1870842" y="8275070"/>
              <a:ext cx="141474" cy="350502"/>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 name="rc14">
              <a:extLst>
                <a:ext uri="{FF2B5EF4-FFF2-40B4-BE49-F238E27FC236}">
                  <a16:creationId xmlns:a16="http://schemas.microsoft.com/office/drawing/2014/main" id="{793DA539-3523-1D90-166C-0361A8F68EAE}"/>
                </a:ext>
              </a:extLst>
            </p:cNvPr>
            <p:cNvSpPr>
              <a:spLocks noChangeArrowheads="1"/>
            </p:cNvSpPr>
            <p:nvPr/>
          </p:nvSpPr>
          <p:spPr bwMode="auto">
            <a:xfrm>
              <a:off x="2028036" y="7751641"/>
              <a:ext cx="141474" cy="300297"/>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 name="rc15">
              <a:extLst>
                <a:ext uri="{FF2B5EF4-FFF2-40B4-BE49-F238E27FC236}">
                  <a16:creationId xmlns:a16="http://schemas.microsoft.com/office/drawing/2014/main" id="{4270735E-87B4-3FBA-7757-3BA2486E7F94}"/>
                </a:ext>
              </a:extLst>
            </p:cNvPr>
            <p:cNvSpPr>
              <a:spLocks noChangeArrowheads="1"/>
            </p:cNvSpPr>
            <p:nvPr/>
          </p:nvSpPr>
          <p:spPr bwMode="auto">
            <a:xfrm>
              <a:off x="2185230" y="8267271"/>
              <a:ext cx="141474" cy="176697"/>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 name="rc16">
              <a:extLst>
                <a:ext uri="{FF2B5EF4-FFF2-40B4-BE49-F238E27FC236}">
                  <a16:creationId xmlns:a16="http://schemas.microsoft.com/office/drawing/2014/main" id="{ED2510F7-11A1-37D8-8D5F-9992FC6B8994}"/>
                </a:ext>
              </a:extLst>
            </p:cNvPr>
            <p:cNvSpPr>
              <a:spLocks noChangeArrowheads="1"/>
            </p:cNvSpPr>
            <p:nvPr/>
          </p:nvSpPr>
          <p:spPr bwMode="auto">
            <a:xfrm>
              <a:off x="2342423" y="8771279"/>
              <a:ext cx="141474" cy="152421"/>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 name="rc17">
              <a:extLst>
                <a:ext uri="{FF2B5EF4-FFF2-40B4-BE49-F238E27FC236}">
                  <a16:creationId xmlns:a16="http://schemas.microsoft.com/office/drawing/2014/main" id="{D55F3EAB-4DAB-7BFA-C5A4-2A4715F37D2C}"/>
                </a:ext>
              </a:extLst>
            </p:cNvPr>
            <p:cNvSpPr>
              <a:spLocks noChangeArrowheads="1"/>
            </p:cNvSpPr>
            <p:nvPr/>
          </p:nvSpPr>
          <p:spPr bwMode="auto">
            <a:xfrm>
              <a:off x="2499617" y="9165220"/>
              <a:ext cx="141474" cy="99376"/>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 name="rc18">
              <a:extLst>
                <a:ext uri="{FF2B5EF4-FFF2-40B4-BE49-F238E27FC236}">
                  <a16:creationId xmlns:a16="http://schemas.microsoft.com/office/drawing/2014/main" id="{D9C3BBEF-2B05-D17F-A491-66144BA3461F}"/>
                </a:ext>
              </a:extLst>
            </p:cNvPr>
            <p:cNvSpPr>
              <a:spLocks noChangeArrowheads="1"/>
            </p:cNvSpPr>
            <p:nvPr/>
          </p:nvSpPr>
          <p:spPr bwMode="auto">
            <a:xfrm>
              <a:off x="2656810" y="9381585"/>
              <a:ext cx="141474" cy="69263"/>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 name="rc19">
              <a:extLst>
                <a:ext uri="{FF2B5EF4-FFF2-40B4-BE49-F238E27FC236}">
                  <a16:creationId xmlns:a16="http://schemas.microsoft.com/office/drawing/2014/main" id="{46FEDE70-F2D1-92A5-B84F-EEDA14E1D29A}"/>
                </a:ext>
              </a:extLst>
            </p:cNvPr>
            <p:cNvSpPr>
              <a:spLocks noChangeArrowheads="1"/>
            </p:cNvSpPr>
            <p:nvPr/>
          </p:nvSpPr>
          <p:spPr bwMode="auto">
            <a:xfrm>
              <a:off x="2814004" y="9377814"/>
              <a:ext cx="141474" cy="78560"/>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 name="rc20">
              <a:extLst>
                <a:ext uri="{FF2B5EF4-FFF2-40B4-BE49-F238E27FC236}">
                  <a16:creationId xmlns:a16="http://schemas.microsoft.com/office/drawing/2014/main" id="{C62499F2-887B-8F5C-9DB0-F97D90511375}"/>
                </a:ext>
              </a:extLst>
            </p:cNvPr>
            <p:cNvSpPr>
              <a:spLocks noChangeArrowheads="1"/>
            </p:cNvSpPr>
            <p:nvPr/>
          </p:nvSpPr>
          <p:spPr bwMode="auto">
            <a:xfrm>
              <a:off x="2971198" y="9459061"/>
              <a:ext cx="141474" cy="71019"/>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 name="rc21">
              <a:extLst>
                <a:ext uri="{FF2B5EF4-FFF2-40B4-BE49-F238E27FC236}">
                  <a16:creationId xmlns:a16="http://schemas.microsoft.com/office/drawing/2014/main" id="{9BF30D52-42CF-772A-4080-8F968617EA72}"/>
                </a:ext>
              </a:extLst>
            </p:cNvPr>
            <p:cNvSpPr>
              <a:spLocks noChangeArrowheads="1"/>
            </p:cNvSpPr>
            <p:nvPr/>
          </p:nvSpPr>
          <p:spPr bwMode="auto">
            <a:xfrm>
              <a:off x="3128391" y="9406894"/>
              <a:ext cx="141474" cy="63685"/>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 name="rc22">
              <a:extLst>
                <a:ext uri="{FF2B5EF4-FFF2-40B4-BE49-F238E27FC236}">
                  <a16:creationId xmlns:a16="http://schemas.microsoft.com/office/drawing/2014/main" id="{AB1378B1-40DD-4574-1EB1-CE9CE4DCC819}"/>
                </a:ext>
              </a:extLst>
            </p:cNvPr>
            <p:cNvSpPr>
              <a:spLocks noChangeArrowheads="1"/>
            </p:cNvSpPr>
            <p:nvPr/>
          </p:nvSpPr>
          <p:spPr bwMode="auto">
            <a:xfrm>
              <a:off x="3285585" y="9322961"/>
              <a:ext cx="141474" cy="64305"/>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 name="rc23">
              <a:extLst>
                <a:ext uri="{FF2B5EF4-FFF2-40B4-BE49-F238E27FC236}">
                  <a16:creationId xmlns:a16="http://schemas.microsoft.com/office/drawing/2014/main" id="{94F7FB15-6A00-B1B3-4196-4E1DD407C36E}"/>
                </a:ext>
              </a:extLst>
            </p:cNvPr>
            <p:cNvSpPr>
              <a:spLocks noChangeArrowheads="1"/>
            </p:cNvSpPr>
            <p:nvPr/>
          </p:nvSpPr>
          <p:spPr bwMode="auto">
            <a:xfrm>
              <a:off x="3442779" y="9172244"/>
              <a:ext cx="141474" cy="207584"/>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 name="rc24">
              <a:extLst>
                <a:ext uri="{FF2B5EF4-FFF2-40B4-BE49-F238E27FC236}">
                  <a16:creationId xmlns:a16="http://schemas.microsoft.com/office/drawing/2014/main" id="{11883DFB-E082-2A8F-D124-BD90951F5B6D}"/>
                </a:ext>
              </a:extLst>
            </p:cNvPr>
            <p:cNvSpPr>
              <a:spLocks noChangeArrowheads="1"/>
            </p:cNvSpPr>
            <p:nvPr/>
          </p:nvSpPr>
          <p:spPr bwMode="auto">
            <a:xfrm>
              <a:off x="1713649" y="8796382"/>
              <a:ext cx="141474" cy="206"/>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 name="rc25">
              <a:extLst>
                <a:ext uri="{FF2B5EF4-FFF2-40B4-BE49-F238E27FC236}">
                  <a16:creationId xmlns:a16="http://schemas.microsoft.com/office/drawing/2014/main" id="{0478ED4F-0959-9AC2-4417-B4B9EDB9BBA8}"/>
                </a:ext>
              </a:extLst>
            </p:cNvPr>
            <p:cNvSpPr>
              <a:spLocks noChangeArrowheads="1"/>
            </p:cNvSpPr>
            <p:nvPr/>
          </p:nvSpPr>
          <p:spPr bwMode="auto">
            <a:xfrm>
              <a:off x="1870842" y="8625573"/>
              <a:ext cx="141474" cy="0"/>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 name="rc26">
              <a:extLst>
                <a:ext uri="{FF2B5EF4-FFF2-40B4-BE49-F238E27FC236}">
                  <a16:creationId xmlns:a16="http://schemas.microsoft.com/office/drawing/2014/main" id="{81AFCC23-3646-33FE-7C5A-CE5B9F57AF5C}"/>
                </a:ext>
              </a:extLst>
            </p:cNvPr>
            <p:cNvSpPr>
              <a:spLocks noChangeArrowheads="1"/>
            </p:cNvSpPr>
            <p:nvPr/>
          </p:nvSpPr>
          <p:spPr bwMode="auto">
            <a:xfrm>
              <a:off x="2028036" y="8051939"/>
              <a:ext cx="141474" cy="413"/>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 name="rc27">
              <a:extLst>
                <a:ext uri="{FF2B5EF4-FFF2-40B4-BE49-F238E27FC236}">
                  <a16:creationId xmlns:a16="http://schemas.microsoft.com/office/drawing/2014/main" id="{70290A7D-9626-B314-7223-7E66A8B3308D}"/>
                </a:ext>
              </a:extLst>
            </p:cNvPr>
            <p:cNvSpPr>
              <a:spLocks noChangeArrowheads="1"/>
            </p:cNvSpPr>
            <p:nvPr/>
          </p:nvSpPr>
          <p:spPr bwMode="auto">
            <a:xfrm>
              <a:off x="2185230" y="8443968"/>
              <a:ext cx="141474" cy="154"/>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 name="rc28">
              <a:extLst>
                <a:ext uri="{FF2B5EF4-FFF2-40B4-BE49-F238E27FC236}">
                  <a16:creationId xmlns:a16="http://schemas.microsoft.com/office/drawing/2014/main" id="{E058396A-0C2F-720C-2954-DFFA7DD38DFD}"/>
                </a:ext>
              </a:extLst>
            </p:cNvPr>
            <p:cNvSpPr>
              <a:spLocks noChangeArrowheads="1"/>
            </p:cNvSpPr>
            <p:nvPr/>
          </p:nvSpPr>
          <p:spPr bwMode="auto">
            <a:xfrm>
              <a:off x="2342423" y="8923701"/>
              <a:ext cx="141474" cy="0"/>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 name="rc29">
              <a:extLst>
                <a:ext uri="{FF2B5EF4-FFF2-40B4-BE49-F238E27FC236}">
                  <a16:creationId xmlns:a16="http://schemas.microsoft.com/office/drawing/2014/main" id="{DB925455-0777-18AD-70EB-F796B965CD78}"/>
                </a:ext>
              </a:extLst>
            </p:cNvPr>
            <p:cNvSpPr>
              <a:spLocks noChangeArrowheads="1"/>
            </p:cNvSpPr>
            <p:nvPr/>
          </p:nvSpPr>
          <p:spPr bwMode="auto">
            <a:xfrm>
              <a:off x="2499617" y="9264596"/>
              <a:ext cx="141474" cy="103"/>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 name="rc30">
              <a:extLst>
                <a:ext uri="{FF2B5EF4-FFF2-40B4-BE49-F238E27FC236}">
                  <a16:creationId xmlns:a16="http://schemas.microsoft.com/office/drawing/2014/main" id="{58F60227-DCF6-2737-F40D-8EFD277FB25D}"/>
                </a:ext>
              </a:extLst>
            </p:cNvPr>
            <p:cNvSpPr>
              <a:spLocks noChangeArrowheads="1"/>
            </p:cNvSpPr>
            <p:nvPr/>
          </p:nvSpPr>
          <p:spPr bwMode="auto">
            <a:xfrm>
              <a:off x="2656810" y="9450849"/>
              <a:ext cx="141474" cy="0"/>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 name="rc31">
              <a:extLst>
                <a:ext uri="{FF2B5EF4-FFF2-40B4-BE49-F238E27FC236}">
                  <a16:creationId xmlns:a16="http://schemas.microsoft.com/office/drawing/2014/main" id="{71C4C06E-DDD1-80B7-A62C-DDF46F68B6C9}"/>
                </a:ext>
              </a:extLst>
            </p:cNvPr>
            <p:cNvSpPr>
              <a:spLocks noChangeArrowheads="1"/>
            </p:cNvSpPr>
            <p:nvPr/>
          </p:nvSpPr>
          <p:spPr bwMode="auto">
            <a:xfrm>
              <a:off x="2814004" y="9456375"/>
              <a:ext cx="141474" cy="309"/>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 name="rc32">
              <a:extLst>
                <a:ext uri="{FF2B5EF4-FFF2-40B4-BE49-F238E27FC236}">
                  <a16:creationId xmlns:a16="http://schemas.microsoft.com/office/drawing/2014/main" id="{08DE6699-A086-05FD-8BFE-5A603DDF9AE0}"/>
                </a:ext>
              </a:extLst>
            </p:cNvPr>
            <p:cNvSpPr>
              <a:spLocks noChangeArrowheads="1"/>
            </p:cNvSpPr>
            <p:nvPr/>
          </p:nvSpPr>
          <p:spPr bwMode="auto">
            <a:xfrm>
              <a:off x="2971198" y="9530081"/>
              <a:ext cx="141474" cy="0"/>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 name="rc33">
              <a:extLst>
                <a:ext uri="{FF2B5EF4-FFF2-40B4-BE49-F238E27FC236}">
                  <a16:creationId xmlns:a16="http://schemas.microsoft.com/office/drawing/2014/main" id="{7DCC215D-2585-7794-2C3C-0FD8C5F0B56D}"/>
                </a:ext>
              </a:extLst>
            </p:cNvPr>
            <p:cNvSpPr>
              <a:spLocks noChangeArrowheads="1"/>
            </p:cNvSpPr>
            <p:nvPr/>
          </p:nvSpPr>
          <p:spPr bwMode="auto">
            <a:xfrm>
              <a:off x="3128391" y="9470579"/>
              <a:ext cx="141474" cy="0"/>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 name="rc34">
              <a:extLst>
                <a:ext uri="{FF2B5EF4-FFF2-40B4-BE49-F238E27FC236}">
                  <a16:creationId xmlns:a16="http://schemas.microsoft.com/office/drawing/2014/main" id="{6F137F3D-D2B5-5DDA-97B7-A0A706B03C54}"/>
                </a:ext>
              </a:extLst>
            </p:cNvPr>
            <p:cNvSpPr>
              <a:spLocks noChangeArrowheads="1"/>
            </p:cNvSpPr>
            <p:nvPr/>
          </p:nvSpPr>
          <p:spPr bwMode="auto">
            <a:xfrm>
              <a:off x="3285585" y="9387267"/>
              <a:ext cx="141474" cy="0"/>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 name="rc35">
              <a:extLst>
                <a:ext uri="{FF2B5EF4-FFF2-40B4-BE49-F238E27FC236}">
                  <a16:creationId xmlns:a16="http://schemas.microsoft.com/office/drawing/2014/main" id="{F9F5D440-0859-F636-03B9-FA1A7B2E77B9}"/>
                </a:ext>
              </a:extLst>
            </p:cNvPr>
            <p:cNvSpPr>
              <a:spLocks noChangeArrowheads="1"/>
            </p:cNvSpPr>
            <p:nvPr/>
          </p:nvSpPr>
          <p:spPr bwMode="auto">
            <a:xfrm>
              <a:off x="3442779" y="9379829"/>
              <a:ext cx="141474" cy="4132"/>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 name="rc36">
              <a:extLst>
                <a:ext uri="{FF2B5EF4-FFF2-40B4-BE49-F238E27FC236}">
                  <a16:creationId xmlns:a16="http://schemas.microsoft.com/office/drawing/2014/main" id="{0BBF4B40-978A-B96D-66A2-46C7F32C8480}"/>
                </a:ext>
              </a:extLst>
            </p:cNvPr>
            <p:cNvSpPr>
              <a:spLocks noChangeArrowheads="1"/>
            </p:cNvSpPr>
            <p:nvPr/>
          </p:nvSpPr>
          <p:spPr bwMode="auto">
            <a:xfrm>
              <a:off x="1713649" y="8796588"/>
              <a:ext cx="141474" cy="15443"/>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 name="rc37">
              <a:extLst>
                <a:ext uri="{FF2B5EF4-FFF2-40B4-BE49-F238E27FC236}">
                  <a16:creationId xmlns:a16="http://schemas.microsoft.com/office/drawing/2014/main" id="{B2FD6299-44C5-2067-FC08-2232D113BE89}"/>
                </a:ext>
              </a:extLst>
            </p:cNvPr>
            <p:cNvSpPr>
              <a:spLocks noChangeArrowheads="1"/>
            </p:cNvSpPr>
            <p:nvPr/>
          </p:nvSpPr>
          <p:spPr bwMode="auto">
            <a:xfrm>
              <a:off x="1870842" y="8625573"/>
              <a:ext cx="141474" cy="24947"/>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 name="rc38">
              <a:extLst>
                <a:ext uri="{FF2B5EF4-FFF2-40B4-BE49-F238E27FC236}">
                  <a16:creationId xmlns:a16="http://schemas.microsoft.com/office/drawing/2014/main" id="{5D7F582F-F919-7374-C43F-4C0CCECEF022}"/>
                </a:ext>
              </a:extLst>
            </p:cNvPr>
            <p:cNvSpPr>
              <a:spLocks noChangeArrowheads="1"/>
            </p:cNvSpPr>
            <p:nvPr/>
          </p:nvSpPr>
          <p:spPr bwMode="auto">
            <a:xfrm>
              <a:off x="2028036" y="8052352"/>
              <a:ext cx="141474" cy="50204"/>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 name="rc39">
              <a:extLst>
                <a:ext uri="{FF2B5EF4-FFF2-40B4-BE49-F238E27FC236}">
                  <a16:creationId xmlns:a16="http://schemas.microsoft.com/office/drawing/2014/main" id="{EB7F83CC-9BAD-F713-A951-D8AD30D48FD3}"/>
                </a:ext>
              </a:extLst>
            </p:cNvPr>
            <p:cNvSpPr>
              <a:spLocks noChangeArrowheads="1"/>
            </p:cNvSpPr>
            <p:nvPr/>
          </p:nvSpPr>
          <p:spPr bwMode="auto">
            <a:xfrm>
              <a:off x="2185230" y="8444123"/>
              <a:ext cx="141474" cy="51082"/>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 name="rc40">
              <a:extLst>
                <a:ext uri="{FF2B5EF4-FFF2-40B4-BE49-F238E27FC236}">
                  <a16:creationId xmlns:a16="http://schemas.microsoft.com/office/drawing/2014/main" id="{204D3A33-4D06-1152-C151-BC793F0E913F}"/>
                </a:ext>
              </a:extLst>
            </p:cNvPr>
            <p:cNvSpPr>
              <a:spLocks noChangeArrowheads="1"/>
            </p:cNvSpPr>
            <p:nvPr/>
          </p:nvSpPr>
          <p:spPr bwMode="auto">
            <a:xfrm>
              <a:off x="2342423" y="8923701"/>
              <a:ext cx="141474" cy="49997"/>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 name="rc41">
              <a:extLst>
                <a:ext uri="{FF2B5EF4-FFF2-40B4-BE49-F238E27FC236}">
                  <a16:creationId xmlns:a16="http://schemas.microsoft.com/office/drawing/2014/main" id="{0CA8A0A4-BA41-2783-70B7-703B9901CCF4}"/>
                </a:ext>
              </a:extLst>
            </p:cNvPr>
            <p:cNvSpPr>
              <a:spLocks noChangeArrowheads="1"/>
            </p:cNvSpPr>
            <p:nvPr/>
          </p:nvSpPr>
          <p:spPr bwMode="auto">
            <a:xfrm>
              <a:off x="2499617" y="9264699"/>
              <a:ext cx="141474" cy="24069"/>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 name="rc42">
              <a:extLst>
                <a:ext uri="{FF2B5EF4-FFF2-40B4-BE49-F238E27FC236}">
                  <a16:creationId xmlns:a16="http://schemas.microsoft.com/office/drawing/2014/main" id="{C2610C75-1001-7DED-7E6E-313E829B6097}"/>
                </a:ext>
              </a:extLst>
            </p:cNvPr>
            <p:cNvSpPr>
              <a:spLocks noChangeArrowheads="1"/>
            </p:cNvSpPr>
            <p:nvPr/>
          </p:nvSpPr>
          <p:spPr bwMode="auto">
            <a:xfrm>
              <a:off x="2656810" y="9450849"/>
              <a:ext cx="141474" cy="16683"/>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 name="rc43">
              <a:extLst>
                <a:ext uri="{FF2B5EF4-FFF2-40B4-BE49-F238E27FC236}">
                  <a16:creationId xmlns:a16="http://schemas.microsoft.com/office/drawing/2014/main" id="{E5349BAC-3484-7E56-0122-F72905C19EFF}"/>
                </a:ext>
              </a:extLst>
            </p:cNvPr>
            <p:cNvSpPr>
              <a:spLocks noChangeArrowheads="1"/>
            </p:cNvSpPr>
            <p:nvPr/>
          </p:nvSpPr>
          <p:spPr bwMode="auto">
            <a:xfrm>
              <a:off x="2814004" y="9456685"/>
              <a:ext cx="141474" cy="15236"/>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 name="rc44">
              <a:extLst>
                <a:ext uri="{FF2B5EF4-FFF2-40B4-BE49-F238E27FC236}">
                  <a16:creationId xmlns:a16="http://schemas.microsoft.com/office/drawing/2014/main" id="{4467E0A0-A4E1-7140-3C67-1D286AE19277}"/>
                </a:ext>
              </a:extLst>
            </p:cNvPr>
            <p:cNvSpPr>
              <a:spLocks noChangeArrowheads="1"/>
            </p:cNvSpPr>
            <p:nvPr/>
          </p:nvSpPr>
          <p:spPr bwMode="auto">
            <a:xfrm>
              <a:off x="2971198" y="9530081"/>
              <a:ext cx="141474" cy="12189"/>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 name="rc45">
              <a:extLst>
                <a:ext uri="{FF2B5EF4-FFF2-40B4-BE49-F238E27FC236}">
                  <a16:creationId xmlns:a16="http://schemas.microsoft.com/office/drawing/2014/main" id="{CB542AAC-111D-DEDF-264F-E5F3FD3397FC}"/>
                </a:ext>
              </a:extLst>
            </p:cNvPr>
            <p:cNvSpPr>
              <a:spLocks noChangeArrowheads="1"/>
            </p:cNvSpPr>
            <p:nvPr/>
          </p:nvSpPr>
          <p:spPr bwMode="auto">
            <a:xfrm>
              <a:off x="3128391" y="9470579"/>
              <a:ext cx="141474" cy="18645"/>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 name="rc46">
              <a:extLst>
                <a:ext uri="{FF2B5EF4-FFF2-40B4-BE49-F238E27FC236}">
                  <a16:creationId xmlns:a16="http://schemas.microsoft.com/office/drawing/2014/main" id="{720A4E44-EFC9-2B0A-9BDA-7B5130393B33}"/>
                </a:ext>
              </a:extLst>
            </p:cNvPr>
            <p:cNvSpPr>
              <a:spLocks noChangeArrowheads="1"/>
            </p:cNvSpPr>
            <p:nvPr/>
          </p:nvSpPr>
          <p:spPr bwMode="auto">
            <a:xfrm>
              <a:off x="3285585" y="9387267"/>
              <a:ext cx="141474" cy="19575"/>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 name="rc47">
              <a:extLst>
                <a:ext uri="{FF2B5EF4-FFF2-40B4-BE49-F238E27FC236}">
                  <a16:creationId xmlns:a16="http://schemas.microsoft.com/office/drawing/2014/main" id="{3104E3B6-E35F-6244-807D-073BFAD758CE}"/>
                </a:ext>
              </a:extLst>
            </p:cNvPr>
            <p:cNvSpPr>
              <a:spLocks noChangeArrowheads="1"/>
            </p:cNvSpPr>
            <p:nvPr/>
          </p:nvSpPr>
          <p:spPr bwMode="auto">
            <a:xfrm>
              <a:off x="3442779" y="9383961"/>
              <a:ext cx="141474" cy="34864"/>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 name="rc48">
              <a:extLst>
                <a:ext uri="{FF2B5EF4-FFF2-40B4-BE49-F238E27FC236}">
                  <a16:creationId xmlns:a16="http://schemas.microsoft.com/office/drawing/2014/main" id="{C1AB4E5D-3CB0-C153-1676-17F6D8CBD55D}"/>
                </a:ext>
              </a:extLst>
            </p:cNvPr>
            <p:cNvSpPr>
              <a:spLocks noChangeArrowheads="1"/>
            </p:cNvSpPr>
            <p:nvPr/>
          </p:nvSpPr>
          <p:spPr bwMode="auto">
            <a:xfrm>
              <a:off x="1713649" y="8812032"/>
              <a:ext cx="141474" cy="7954"/>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 name="rc49">
              <a:extLst>
                <a:ext uri="{FF2B5EF4-FFF2-40B4-BE49-F238E27FC236}">
                  <a16:creationId xmlns:a16="http://schemas.microsoft.com/office/drawing/2014/main" id="{08514707-BF2E-096B-DEB7-E20FA7E7B247}"/>
                </a:ext>
              </a:extLst>
            </p:cNvPr>
            <p:cNvSpPr>
              <a:spLocks noChangeArrowheads="1"/>
            </p:cNvSpPr>
            <p:nvPr/>
          </p:nvSpPr>
          <p:spPr bwMode="auto">
            <a:xfrm>
              <a:off x="1870842" y="8650520"/>
              <a:ext cx="141474" cy="12189"/>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 name="rc50">
              <a:extLst>
                <a:ext uri="{FF2B5EF4-FFF2-40B4-BE49-F238E27FC236}">
                  <a16:creationId xmlns:a16="http://schemas.microsoft.com/office/drawing/2014/main" id="{70D82AA1-6934-B535-C719-7B07C753DEA3}"/>
                </a:ext>
              </a:extLst>
            </p:cNvPr>
            <p:cNvSpPr>
              <a:spLocks noChangeArrowheads="1"/>
            </p:cNvSpPr>
            <p:nvPr/>
          </p:nvSpPr>
          <p:spPr bwMode="auto">
            <a:xfrm>
              <a:off x="2028036" y="8102557"/>
              <a:ext cx="141474" cy="15133"/>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 name="rc51">
              <a:extLst>
                <a:ext uri="{FF2B5EF4-FFF2-40B4-BE49-F238E27FC236}">
                  <a16:creationId xmlns:a16="http://schemas.microsoft.com/office/drawing/2014/main" id="{71A4B6CA-3428-E595-8C11-856E2CF99DAB}"/>
                </a:ext>
              </a:extLst>
            </p:cNvPr>
            <p:cNvSpPr>
              <a:spLocks noChangeArrowheads="1"/>
            </p:cNvSpPr>
            <p:nvPr/>
          </p:nvSpPr>
          <p:spPr bwMode="auto">
            <a:xfrm>
              <a:off x="2185230" y="8495206"/>
              <a:ext cx="141474" cy="16683"/>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 name="rc52">
              <a:extLst>
                <a:ext uri="{FF2B5EF4-FFF2-40B4-BE49-F238E27FC236}">
                  <a16:creationId xmlns:a16="http://schemas.microsoft.com/office/drawing/2014/main" id="{840D585A-BA1A-B3FF-CCA5-F049BE849D1C}"/>
                </a:ext>
              </a:extLst>
            </p:cNvPr>
            <p:cNvSpPr>
              <a:spLocks noChangeArrowheads="1"/>
            </p:cNvSpPr>
            <p:nvPr/>
          </p:nvSpPr>
          <p:spPr bwMode="auto">
            <a:xfrm>
              <a:off x="2342423" y="8973699"/>
              <a:ext cx="141474" cy="20453"/>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 name="rc53">
              <a:extLst>
                <a:ext uri="{FF2B5EF4-FFF2-40B4-BE49-F238E27FC236}">
                  <a16:creationId xmlns:a16="http://schemas.microsoft.com/office/drawing/2014/main" id="{CCE932BD-0740-53D2-79BD-9FF5DD0152A1}"/>
                </a:ext>
              </a:extLst>
            </p:cNvPr>
            <p:cNvSpPr>
              <a:spLocks noChangeArrowheads="1"/>
            </p:cNvSpPr>
            <p:nvPr/>
          </p:nvSpPr>
          <p:spPr bwMode="auto">
            <a:xfrm>
              <a:off x="2499617" y="9288769"/>
              <a:ext cx="141474" cy="19782"/>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 name="rc54">
              <a:extLst>
                <a:ext uri="{FF2B5EF4-FFF2-40B4-BE49-F238E27FC236}">
                  <a16:creationId xmlns:a16="http://schemas.microsoft.com/office/drawing/2014/main" id="{43786BF3-F9CA-9157-0E28-DED38ABB905B}"/>
                </a:ext>
              </a:extLst>
            </p:cNvPr>
            <p:cNvSpPr>
              <a:spLocks noChangeArrowheads="1"/>
            </p:cNvSpPr>
            <p:nvPr/>
          </p:nvSpPr>
          <p:spPr bwMode="auto">
            <a:xfrm>
              <a:off x="2656810" y="9467532"/>
              <a:ext cx="141474" cy="20660"/>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 name="rc55">
              <a:extLst>
                <a:ext uri="{FF2B5EF4-FFF2-40B4-BE49-F238E27FC236}">
                  <a16:creationId xmlns:a16="http://schemas.microsoft.com/office/drawing/2014/main" id="{D58270AF-6DBE-1698-E517-560FF163455F}"/>
                </a:ext>
              </a:extLst>
            </p:cNvPr>
            <p:cNvSpPr>
              <a:spLocks noChangeArrowheads="1"/>
            </p:cNvSpPr>
            <p:nvPr/>
          </p:nvSpPr>
          <p:spPr bwMode="auto">
            <a:xfrm>
              <a:off x="2814004" y="9471922"/>
              <a:ext cx="141474" cy="20247"/>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 name="rc56">
              <a:extLst>
                <a:ext uri="{FF2B5EF4-FFF2-40B4-BE49-F238E27FC236}">
                  <a16:creationId xmlns:a16="http://schemas.microsoft.com/office/drawing/2014/main" id="{6E3C22FA-593F-3AEA-0329-C752FDCDFF0E}"/>
                </a:ext>
              </a:extLst>
            </p:cNvPr>
            <p:cNvSpPr>
              <a:spLocks noChangeArrowheads="1"/>
            </p:cNvSpPr>
            <p:nvPr/>
          </p:nvSpPr>
          <p:spPr bwMode="auto">
            <a:xfrm>
              <a:off x="2971198" y="9542271"/>
              <a:ext cx="141474" cy="18439"/>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 name="rc57">
              <a:extLst>
                <a:ext uri="{FF2B5EF4-FFF2-40B4-BE49-F238E27FC236}">
                  <a16:creationId xmlns:a16="http://schemas.microsoft.com/office/drawing/2014/main" id="{36E3518E-49D1-7F0E-748C-AA67C4BC2C87}"/>
                </a:ext>
              </a:extLst>
            </p:cNvPr>
            <p:cNvSpPr>
              <a:spLocks noChangeArrowheads="1"/>
            </p:cNvSpPr>
            <p:nvPr/>
          </p:nvSpPr>
          <p:spPr bwMode="auto">
            <a:xfrm>
              <a:off x="3128391" y="9489225"/>
              <a:ext cx="141474" cy="31197"/>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 name="rc58">
              <a:extLst>
                <a:ext uri="{FF2B5EF4-FFF2-40B4-BE49-F238E27FC236}">
                  <a16:creationId xmlns:a16="http://schemas.microsoft.com/office/drawing/2014/main" id="{10AFDFF4-C451-7744-EB5F-0F1E2EE91B19}"/>
                </a:ext>
              </a:extLst>
            </p:cNvPr>
            <p:cNvSpPr>
              <a:spLocks noChangeArrowheads="1"/>
            </p:cNvSpPr>
            <p:nvPr/>
          </p:nvSpPr>
          <p:spPr bwMode="auto">
            <a:xfrm>
              <a:off x="3285585" y="9406842"/>
              <a:ext cx="141474" cy="45762"/>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 name="rc59">
              <a:extLst>
                <a:ext uri="{FF2B5EF4-FFF2-40B4-BE49-F238E27FC236}">
                  <a16:creationId xmlns:a16="http://schemas.microsoft.com/office/drawing/2014/main" id="{31A440B4-4ADB-7518-B626-2988F9BCE417}"/>
                </a:ext>
              </a:extLst>
            </p:cNvPr>
            <p:cNvSpPr>
              <a:spLocks noChangeArrowheads="1"/>
            </p:cNvSpPr>
            <p:nvPr/>
          </p:nvSpPr>
          <p:spPr bwMode="auto">
            <a:xfrm>
              <a:off x="3442779" y="9418825"/>
              <a:ext cx="141474" cy="36517"/>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 name="rc60">
              <a:extLst>
                <a:ext uri="{FF2B5EF4-FFF2-40B4-BE49-F238E27FC236}">
                  <a16:creationId xmlns:a16="http://schemas.microsoft.com/office/drawing/2014/main" id="{20CF00FD-4E1C-9E7F-F204-6A06375D59A9}"/>
                </a:ext>
              </a:extLst>
            </p:cNvPr>
            <p:cNvSpPr>
              <a:spLocks noChangeArrowheads="1"/>
            </p:cNvSpPr>
            <p:nvPr/>
          </p:nvSpPr>
          <p:spPr bwMode="auto">
            <a:xfrm>
              <a:off x="1713649" y="8819986"/>
              <a:ext cx="141474" cy="593983"/>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 name="rc61">
              <a:extLst>
                <a:ext uri="{FF2B5EF4-FFF2-40B4-BE49-F238E27FC236}">
                  <a16:creationId xmlns:a16="http://schemas.microsoft.com/office/drawing/2014/main" id="{936EBFD9-04F1-EB16-2654-39A2C8794C49}"/>
                </a:ext>
              </a:extLst>
            </p:cNvPr>
            <p:cNvSpPr>
              <a:spLocks noChangeArrowheads="1"/>
            </p:cNvSpPr>
            <p:nvPr/>
          </p:nvSpPr>
          <p:spPr bwMode="auto">
            <a:xfrm>
              <a:off x="1870842" y="8662709"/>
              <a:ext cx="141474" cy="628383"/>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 name="rc62">
              <a:extLst>
                <a:ext uri="{FF2B5EF4-FFF2-40B4-BE49-F238E27FC236}">
                  <a16:creationId xmlns:a16="http://schemas.microsoft.com/office/drawing/2014/main" id="{464681D1-119C-142D-4459-5D18B510C64C}"/>
                </a:ext>
              </a:extLst>
            </p:cNvPr>
            <p:cNvSpPr>
              <a:spLocks noChangeArrowheads="1"/>
            </p:cNvSpPr>
            <p:nvPr/>
          </p:nvSpPr>
          <p:spPr bwMode="auto">
            <a:xfrm>
              <a:off x="2028036" y="8117691"/>
              <a:ext cx="141474" cy="778790"/>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6" name="rc63">
              <a:extLst>
                <a:ext uri="{FF2B5EF4-FFF2-40B4-BE49-F238E27FC236}">
                  <a16:creationId xmlns:a16="http://schemas.microsoft.com/office/drawing/2014/main" id="{C78BE9CE-7553-F61B-ECFC-D0D8627BD1A4}"/>
                </a:ext>
              </a:extLst>
            </p:cNvPr>
            <p:cNvSpPr>
              <a:spLocks noChangeArrowheads="1"/>
            </p:cNvSpPr>
            <p:nvPr/>
          </p:nvSpPr>
          <p:spPr bwMode="auto">
            <a:xfrm>
              <a:off x="2185230" y="8511889"/>
              <a:ext cx="141474" cy="471623"/>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7" name="rc64">
              <a:extLst>
                <a:ext uri="{FF2B5EF4-FFF2-40B4-BE49-F238E27FC236}">
                  <a16:creationId xmlns:a16="http://schemas.microsoft.com/office/drawing/2014/main" id="{51D32363-C60B-300D-E5A2-98041787B798}"/>
                </a:ext>
              </a:extLst>
            </p:cNvPr>
            <p:cNvSpPr>
              <a:spLocks noChangeArrowheads="1"/>
            </p:cNvSpPr>
            <p:nvPr/>
          </p:nvSpPr>
          <p:spPr bwMode="auto">
            <a:xfrm>
              <a:off x="2342423" y="8994153"/>
              <a:ext cx="141474" cy="313158"/>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8" name="rc65">
              <a:extLst>
                <a:ext uri="{FF2B5EF4-FFF2-40B4-BE49-F238E27FC236}">
                  <a16:creationId xmlns:a16="http://schemas.microsoft.com/office/drawing/2014/main" id="{424FCE3C-45A0-8F24-DA16-BC473BB186CF}"/>
                </a:ext>
              </a:extLst>
            </p:cNvPr>
            <p:cNvSpPr>
              <a:spLocks noChangeArrowheads="1"/>
            </p:cNvSpPr>
            <p:nvPr/>
          </p:nvSpPr>
          <p:spPr bwMode="auto">
            <a:xfrm>
              <a:off x="2499617" y="9308551"/>
              <a:ext cx="141474" cy="201644"/>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9" name="rc66">
              <a:extLst>
                <a:ext uri="{FF2B5EF4-FFF2-40B4-BE49-F238E27FC236}">
                  <a16:creationId xmlns:a16="http://schemas.microsoft.com/office/drawing/2014/main" id="{2C86B0B3-7DD5-C3F4-2786-7F15D61E5E7C}"/>
                </a:ext>
              </a:extLst>
            </p:cNvPr>
            <p:cNvSpPr>
              <a:spLocks noChangeArrowheads="1"/>
            </p:cNvSpPr>
            <p:nvPr/>
          </p:nvSpPr>
          <p:spPr bwMode="auto">
            <a:xfrm>
              <a:off x="2656810" y="9488192"/>
              <a:ext cx="141474" cy="90543"/>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0" name="rc67">
              <a:extLst>
                <a:ext uri="{FF2B5EF4-FFF2-40B4-BE49-F238E27FC236}">
                  <a16:creationId xmlns:a16="http://schemas.microsoft.com/office/drawing/2014/main" id="{7FA2C730-085C-1656-E7E5-694322248F04}"/>
                </a:ext>
              </a:extLst>
            </p:cNvPr>
            <p:cNvSpPr>
              <a:spLocks noChangeArrowheads="1"/>
            </p:cNvSpPr>
            <p:nvPr/>
          </p:nvSpPr>
          <p:spPr bwMode="auto">
            <a:xfrm>
              <a:off x="2814004" y="9492169"/>
              <a:ext cx="141474" cy="124375"/>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1" name="rc68">
              <a:extLst>
                <a:ext uri="{FF2B5EF4-FFF2-40B4-BE49-F238E27FC236}">
                  <a16:creationId xmlns:a16="http://schemas.microsoft.com/office/drawing/2014/main" id="{3A23AB5B-3205-5151-EAD2-6403EF394AA9}"/>
                </a:ext>
              </a:extLst>
            </p:cNvPr>
            <p:cNvSpPr>
              <a:spLocks noChangeArrowheads="1"/>
            </p:cNvSpPr>
            <p:nvPr/>
          </p:nvSpPr>
          <p:spPr bwMode="auto">
            <a:xfrm>
              <a:off x="2971198" y="9560710"/>
              <a:ext cx="141474" cy="89717"/>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2" name="rc69">
              <a:extLst>
                <a:ext uri="{FF2B5EF4-FFF2-40B4-BE49-F238E27FC236}">
                  <a16:creationId xmlns:a16="http://schemas.microsoft.com/office/drawing/2014/main" id="{0853E892-D78E-28E3-D20A-91A7E2A4E670}"/>
                </a:ext>
              </a:extLst>
            </p:cNvPr>
            <p:cNvSpPr>
              <a:spLocks noChangeArrowheads="1"/>
            </p:cNvSpPr>
            <p:nvPr/>
          </p:nvSpPr>
          <p:spPr bwMode="auto">
            <a:xfrm>
              <a:off x="3128391" y="9520422"/>
              <a:ext cx="141474" cy="140903"/>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3" name="rc70">
              <a:extLst>
                <a:ext uri="{FF2B5EF4-FFF2-40B4-BE49-F238E27FC236}">
                  <a16:creationId xmlns:a16="http://schemas.microsoft.com/office/drawing/2014/main" id="{9D313C21-1DE7-8E4D-31AD-2D1F48BFAB56}"/>
                </a:ext>
              </a:extLst>
            </p:cNvPr>
            <p:cNvSpPr>
              <a:spLocks noChangeArrowheads="1"/>
            </p:cNvSpPr>
            <p:nvPr/>
          </p:nvSpPr>
          <p:spPr bwMode="auto">
            <a:xfrm>
              <a:off x="3285585" y="9452605"/>
              <a:ext cx="141474" cy="207016"/>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4" name="rc71">
              <a:extLst>
                <a:ext uri="{FF2B5EF4-FFF2-40B4-BE49-F238E27FC236}">
                  <a16:creationId xmlns:a16="http://schemas.microsoft.com/office/drawing/2014/main" id="{A2C7A4BD-5D38-EE1F-47C0-E328A50EDD20}"/>
                </a:ext>
              </a:extLst>
            </p:cNvPr>
            <p:cNvSpPr>
              <a:spLocks noChangeArrowheads="1"/>
            </p:cNvSpPr>
            <p:nvPr/>
          </p:nvSpPr>
          <p:spPr bwMode="auto">
            <a:xfrm>
              <a:off x="3442779" y="9455342"/>
              <a:ext cx="141474" cy="177936"/>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5" name="rc72">
              <a:extLst>
                <a:ext uri="{FF2B5EF4-FFF2-40B4-BE49-F238E27FC236}">
                  <a16:creationId xmlns:a16="http://schemas.microsoft.com/office/drawing/2014/main" id="{A4A455E7-93B1-E1EF-931A-81AD1D46E257}"/>
                </a:ext>
              </a:extLst>
            </p:cNvPr>
            <p:cNvSpPr>
              <a:spLocks noChangeArrowheads="1"/>
            </p:cNvSpPr>
            <p:nvPr/>
          </p:nvSpPr>
          <p:spPr bwMode="auto">
            <a:xfrm>
              <a:off x="1713649" y="9413970"/>
              <a:ext cx="141474" cy="267757"/>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6" name="rc73">
              <a:extLst>
                <a:ext uri="{FF2B5EF4-FFF2-40B4-BE49-F238E27FC236}">
                  <a16:creationId xmlns:a16="http://schemas.microsoft.com/office/drawing/2014/main" id="{27655B7A-6FE5-F2F1-7434-DB94499CB072}"/>
                </a:ext>
              </a:extLst>
            </p:cNvPr>
            <p:cNvSpPr>
              <a:spLocks noChangeArrowheads="1"/>
            </p:cNvSpPr>
            <p:nvPr/>
          </p:nvSpPr>
          <p:spPr bwMode="auto">
            <a:xfrm>
              <a:off x="1870842" y="9291093"/>
              <a:ext cx="141474" cy="390634"/>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7" name="rc74">
              <a:extLst>
                <a:ext uri="{FF2B5EF4-FFF2-40B4-BE49-F238E27FC236}">
                  <a16:creationId xmlns:a16="http://schemas.microsoft.com/office/drawing/2014/main" id="{304E12C5-1409-9132-93A1-6877384E1078}"/>
                </a:ext>
              </a:extLst>
            </p:cNvPr>
            <p:cNvSpPr>
              <a:spLocks noChangeArrowheads="1"/>
            </p:cNvSpPr>
            <p:nvPr/>
          </p:nvSpPr>
          <p:spPr bwMode="auto">
            <a:xfrm>
              <a:off x="2028036" y="8896481"/>
              <a:ext cx="141474" cy="785246"/>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8" name="rc75">
              <a:extLst>
                <a:ext uri="{FF2B5EF4-FFF2-40B4-BE49-F238E27FC236}">
                  <a16:creationId xmlns:a16="http://schemas.microsoft.com/office/drawing/2014/main" id="{1FD33815-A267-776D-FB4D-6B9E8F52E108}"/>
                </a:ext>
              </a:extLst>
            </p:cNvPr>
            <p:cNvSpPr>
              <a:spLocks noChangeArrowheads="1"/>
            </p:cNvSpPr>
            <p:nvPr/>
          </p:nvSpPr>
          <p:spPr bwMode="auto">
            <a:xfrm>
              <a:off x="2185230" y="8983512"/>
              <a:ext cx="141474" cy="698215"/>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9" name="rc76">
              <a:extLst>
                <a:ext uri="{FF2B5EF4-FFF2-40B4-BE49-F238E27FC236}">
                  <a16:creationId xmlns:a16="http://schemas.microsoft.com/office/drawing/2014/main" id="{FA29459C-D81F-E121-443C-B89CBA21FF82}"/>
                </a:ext>
              </a:extLst>
            </p:cNvPr>
            <p:cNvSpPr>
              <a:spLocks noChangeArrowheads="1"/>
            </p:cNvSpPr>
            <p:nvPr/>
          </p:nvSpPr>
          <p:spPr bwMode="auto">
            <a:xfrm>
              <a:off x="2342423" y="9307311"/>
              <a:ext cx="141474" cy="374416"/>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0" name="rc77">
              <a:extLst>
                <a:ext uri="{FF2B5EF4-FFF2-40B4-BE49-F238E27FC236}">
                  <a16:creationId xmlns:a16="http://schemas.microsoft.com/office/drawing/2014/main" id="{D8CDEE1B-7996-7D57-C1C3-B85110419B3A}"/>
                </a:ext>
              </a:extLst>
            </p:cNvPr>
            <p:cNvSpPr>
              <a:spLocks noChangeArrowheads="1"/>
            </p:cNvSpPr>
            <p:nvPr/>
          </p:nvSpPr>
          <p:spPr bwMode="auto">
            <a:xfrm>
              <a:off x="2499617" y="9510195"/>
              <a:ext cx="141474" cy="171532"/>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1" name="rc78">
              <a:extLst>
                <a:ext uri="{FF2B5EF4-FFF2-40B4-BE49-F238E27FC236}">
                  <a16:creationId xmlns:a16="http://schemas.microsoft.com/office/drawing/2014/main" id="{FB2E9C35-4A8B-9B58-88F1-20132C49A9CD}"/>
                </a:ext>
              </a:extLst>
            </p:cNvPr>
            <p:cNvSpPr>
              <a:spLocks noChangeArrowheads="1"/>
            </p:cNvSpPr>
            <p:nvPr/>
          </p:nvSpPr>
          <p:spPr bwMode="auto">
            <a:xfrm>
              <a:off x="2656810" y="9578736"/>
              <a:ext cx="141474" cy="102991"/>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2" name="rc79">
              <a:extLst>
                <a:ext uri="{FF2B5EF4-FFF2-40B4-BE49-F238E27FC236}">
                  <a16:creationId xmlns:a16="http://schemas.microsoft.com/office/drawing/2014/main" id="{AA61CB34-BEE9-8DC1-618E-495B4A988F53}"/>
                </a:ext>
              </a:extLst>
            </p:cNvPr>
            <p:cNvSpPr>
              <a:spLocks noChangeArrowheads="1"/>
            </p:cNvSpPr>
            <p:nvPr/>
          </p:nvSpPr>
          <p:spPr bwMode="auto">
            <a:xfrm>
              <a:off x="2814004" y="9616544"/>
              <a:ext cx="141474" cy="65183"/>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3" name="rc80">
              <a:extLst>
                <a:ext uri="{FF2B5EF4-FFF2-40B4-BE49-F238E27FC236}">
                  <a16:creationId xmlns:a16="http://schemas.microsoft.com/office/drawing/2014/main" id="{F04EF2FF-7A76-38C0-8AA9-13DEC622A747}"/>
                </a:ext>
              </a:extLst>
            </p:cNvPr>
            <p:cNvSpPr>
              <a:spLocks noChangeArrowheads="1"/>
            </p:cNvSpPr>
            <p:nvPr/>
          </p:nvSpPr>
          <p:spPr bwMode="auto">
            <a:xfrm>
              <a:off x="2971198" y="9650427"/>
              <a:ext cx="141474" cy="31300"/>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4" name="rc81">
              <a:extLst>
                <a:ext uri="{FF2B5EF4-FFF2-40B4-BE49-F238E27FC236}">
                  <a16:creationId xmlns:a16="http://schemas.microsoft.com/office/drawing/2014/main" id="{AB267271-4265-E800-A584-E38464D8CB66}"/>
                </a:ext>
              </a:extLst>
            </p:cNvPr>
            <p:cNvSpPr>
              <a:spLocks noChangeArrowheads="1"/>
            </p:cNvSpPr>
            <p:nvPr/>
          </p:nvSpPr>
          <p:spPr bwMode="auto">
            <a:xfrm>
              <a:off x="3128391" y="9661326"/>
              <a:ext cx="141474" cy="20402"/>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5" name="rc82">
              <a:extLst>
                <a:ext uri="{FF2B5EF4-FFF2-40B4-BE49-F238E27FC236}">
                  <a16:creationId xmlns:a16="http://schemas.microsoft.com/office/drawing/2014/main" id="{E7456A0A-6577-9B7A-1251-B161CA4188FD}"/>
                </a:ext>
              </a:extLst>
            </p:cNvPr>
            <p:cNvSpPr>
              <a:spLocks noChangeArrowheads="1"/>
            </p:cNvSpPr>
            <p:nvPr/>
          </p:nvSpPr>
          <p:spPr bwMode="auto">
            <a:xfrm>
              <a:off x="3285585" y="9659621"/>
              <a:ext cx="141474" cy="22106"/>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6" name="rc83">
              <a:extLst>
                <a:ext uri="{FF2B5EF4-FFF2-40B4-BE49-F238E27FC236}">
                  <a16:creationId xmlns:a16="http://schemas.microsoft.com/office/drawing/2014/main" id="{3A03E856-A42E-67EA-CFEB-87D014F916CE}"/>
                </a:ext>
              </a:extLst>
            </p:cNvPr>
            <p:cNvSpPr>
              <a:spLocks noChangeArrowheads="1"/>
            </p:cNvSpPr>
            <p:nvPr/>
          </p:nvSpPr>
          <p:spPr bwMode="auto">
            <a:xfrm>
              <a:off x="3442779" y="9633279"/>
              <a:ext cx="141474" cy="48448"/>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7" name="pg84">
              <a:extLst>
                <a:ext uri="{FF2B5EF4-FFF2-40B4-BE49-F238E27FC236}">
                  <a16:creationId xmlns:a16="http://schemas.microsoft.com/office/drawing/2014/main" id="{0DE111F0-EDE3-F20E-587B-7F25C9E9EC9D}"/>
                </a:ext>
              </a:extLst>
            </p:cNvPr>
            <p:cNvSpPr>
              <a:spLocks/>
            </p:cNvSpPr>
            <p:nvPr/>
          </p:nvSpPr>
          <p:spPr bwMode="auto">
            <a:xfrm>
              <a:off x="1931230" y="2491467"/>
              <a:ext cx="1435441" cy="389502"/>
            </a:xfrm>
            <a:custGeom>
              <a:avLst/>
              <a:gdLst>
                <a:gd name="T0" fmla="*/ 32521 w 1435441"/>
                <a:gd name="T1" fmla="*/ 389502 h 389502"/>
                <a:gd name="T2" fmla="*/ 1402920 w 1435441"/>
                <a:gd name="T3" fmla="*/ 389502 h 389502"/>
                <a:gd name="T4" fmla="*/ 1401610 w 1435441"/>
                <a:gd name="T5" fmla="*/ 389476 h 389502"/>
                <a:gd name="T6" fmla="*/ 1406840 w 1435441"/>
                <a:gd name="T7" fmla="*/ 389265 h 389502"/>
                <a:gd name="T8" fmla="*/ 1411968 w 1435441"/>
                <a:gd name="T9" fmla="*/ 388218 h 389502"/>
                <a:gd name="T10" fmla="*/ 1416861 w 1435441"/>
                <a:gd name="T11" fmla="*/ 386362 h 389502"/>
                <a:gd name="T12" fmla="*/ 1421394 w 1435441"/>
                <a:gd name="T13" fmla="*/ 383746 h 389502"/>
                <a:gd name="T14" fmla="*/ 1425448 w 1435441"/>
                <a:gd name="T15" fmla="*/ 380435 h 389502"/>
                <a:gd name="T16" fmla="*/ 1428919 w 1435441"/>
                <a:gd name="T17" fmla="*/ 376518 h 389502"/>
                <a:gd name="T18" fmla="*/ 1431716 w 1435441"/>
                <a:gd name="T19" fmla="*/ 372094 h 389502"/>
                <a:gd name="T20" fmla="*/ 1433768 w 1435441"/>
                <a:gd name="T21" fmla="*/ 367279 h 389502"/>
                <a:gd name="T22" fmla="*/ 1435020 w 1435441"/>
                <a:gd name="T23" fmla="*/ 362198 h 389502"/>
                <a:gd name="T24" fmla="*/ 1435441 w 1435441"/>
                <a:gd name="T25" fmla="*/ 356981 h 389502"/>
                <a:gd name="T26" fmla="*/ 1435441 w 1435441"/>
                <a:gd name="T27" fmla="*/ 32521 h 389502"/>
                <a:gd name="T28" fmla="*/ 1435020 w 1435441"/>
                <a:gd name="T29" fmla="*/ 27304 h 389502"/>
                <a:gd name="T30" fmla="*/ 1433768 w 1435441"/>
                <a:gd name="T31" fmla="*/ 22222 h 389502"/>
                <a:gd name="T32" fmla="*/ 1431716 w 1435441"/>
                <a:gd name="T33" fmla="*/ 17408 h 389502"/>
                <a:gd name="T34" fmla="*/ 1428919 w 1435441"/>
                <a:gd name="T35" fmla="*/ 12984 h 389502"/>
                <a:gd name="T36" fmla="*/ 1425448 w 1435441"/>
                <a:gd name="T37" fmla="*/ 9066 h 389502"/>
                <a:gd name="T38" fmla="*/ 1421394 w 1435441"/>
                <a:gd name="T39" fmla="*/ 5756 h 389502"/>
                <a:gd name="T40" fmla="*/ 1416861 w 1435441"/>
                <a:gd name="T41" fmla="*/ 3139 h 389502"/>
                <a:gd name="T42" fmla="*/ 1411968 w 1435441"/>
                <a:gd name="T43" fmla="*/ 1284 h 389502"/>
                <a:gd name="T44" fmla="*/ 1406840 w 1435441"/>
                <a:gd name="T45" fmla="*/ 237 h 389502"/>
                <a:gd name="T46" fmla="*/ 1402920 w 1435441"/>
                <a:gd name="T47" fmla="*/ 0 h 389502"/>
                <a:gd name="T48" fmla="*/ 32521 w 1435441"/>
                <a:gd name="T49" fmla="*/ 0 h 389502"/>
                <a:gd name="T50" fmla="*/ 36441 w 1435441"/>
                <a:gd name="T51" fmla="*/ 237 h 389502"/>
                <a:gd name="T52" fmla="*/ 31211 w 1435441"/>
                <a:gd name="T53" fmla="*/ 26 h 389502"/>
                <a:gd name="T54" fmla="*/ 26016 w 1435441"/>
                <a:gd name="T55" fmla="*/ 657 h 389502"/>
                <a:gd name="T56" fmla="*/ 20989 w 1435441"/>
                <a:gd name="T57" fmla="*/ 2113 h 389502"/>
                <a:gd name="T58" fmla="*/ 16260 w 1435441"/>
                <a:gd name="T59" fmla="*/ 4357 h 389502"/>
                <a:gd name="T60" fmla="*/ 11953 w 1435441"/>
                <a:gd name="T61" fmla="*/ 7330 h 389502"/>
                <a:gd name="T62" fmla="*/ 8178 w 1435441"/>
                <a:gd name="T63" fmla="*/ 10955 h 389502"/>
                <a:gd name="T64" fmla="*/ 5034 w 1435441"/>
                <a:gd name="T65" fmla="*/ 15139 h 389502"/>
                <a:gd name="T66" fmla="*/ 2602 w 1435441"/>
                <a:gd name="T67" fmla="*/ 19774 h 389502"/>
                <a:gd name="T68" fmla="*/ 945 w 1435441"/>
                <a:gd name="T69" fmla="*/ 24738 h 389502"/>
                <a:gd name="T70" fmla="*/ 105 w 1435441"/>
                <a:gd name="T71" fmla="*/ 29904 h 389502"/>
                <a:gd name="T72" fmla="*/ 0 w 1435441"/>
                <a:gd name="T73" fmla="*/ 32521 h 389502"/>
                <a:gd name="T74" fmla="*/ 0 w 1435441"/>
                <a:gd name="T75" fmla="*/ 356981 h 389502"/>
                <a:gd name="T76" fmla="*/ 105 w 1435441"/>
                <a:gd name="T77" fmla="*/ 354364 h 389502"/>
                <a:gd name="T78" fmla="*/ 105 w 1435441"/>
                <a:gd name="T79" fmla="*/ 359598 h 389502"/>
                <a:gd name="T80" fmla="*/ 945 w 1435441"/>
                <a:gd name="T81" fmla="*/ 364764 h 389502"/>
                <a:gd name="T82" fmla="*/ 2602 w 1435441"/>
                <a:gd name="T83" fmla="*/ 369728 h 389502"/>
                <a:gd name="T84" fmla="*/ 5034 w 1435441"/>
                <a:gd name="T85" fmla="*/ 374362 h 389502"/>
                <a:gd name="T86" fmla="*/ 8178 w 1435441"/>
                <a:gd name="T87" fmla="*/ 378547 h 389502"/>
                <a:gd name="T88" fmla="*/ 11953 w 1435441"/>
                <a:gd name="T89" fmla="*/ 382172 h 389502"/>
                <a:gd name="T90" fmla="*/ 16260 w 1435441"/>
                <a:gd name="T91" fmla="*/ 385145 h 389502"/>
                <a:gd name="T92" fmla="*/ 20989 w 1435441"/>
                <a:gd name="T93" fmla="*/ 387389 h 389502"/>
                <a:gd name="T94" fmla="*/ 26016 w 1435441"/>
                <a:gd name="T95" fmla="*/ 388845 h 389502"/>
                <a:gd name="T96" fmla="*/ 31211 w 1435441"/>
                <a:gd name="T97" fmla="*/ 389476 h 389502"/>
                <a:gd name="T98" fmla="*/ 32521 w 1435441"/>
                <a:gd name="T99" fmla="*/ 389502 h 389502"/>
                <a:gd name="T100" fmla="*/ 0 w 1435441"/>
                <a:gd name="T101" fmla="*/ 0 h 389502"/>
                <a:gd name="T102" fmla="*/ 1435441 w 1435441"/>
                <a:gd name="T103" fmla="*/ 389502 h 38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1435441" h="389502">
                  <a:moveTo>
                    <a:pt x="32521" y="389502"/>
                  </a:moveTo>
                  <a:lnTo>
                    <a:pt x="1402920" y="389502"/>
                  </a:lnTo>
                  <a:lnTo>
                    <a:pt x="1401610" y="389476"/>
                  </a:lnTo>
                  <a:lnTo>
                    <a:pt x="1406840" y="389265"/>
                  </a:lnTo>
                  <a:lnTo>
                    <a:pt x="1411968" y="388218"/>
                  </a:lnTo>
                  <a:lnTo>
                    <a:pt x="1416861" y="386362"/>
                  </a:lnTo>
                  <a:lnTo>
                    <a:pt x="1421394" y="383746"/>
                  </a:lnTo>
                  <a:lnTo>
                    <a:pt x="1425448" y="380435"/>
                  </a:lnTo>
                  <a:lnTo>
                    <a:pt x="1428919" y="376518"/>
                  </a:lnTo>
                  <a:lnTo>
                    <a:pt x="1431716" y="372094"/>
                  </a:lnTo>
                  <a:lnTo>
                    <a:pt x="1433768" y="367279"/>
                  </a:lnTo>
                  <a:lnTo>
                    <a:pt x="1435020" y="362198"/>
                  </a:lnTo>
                  <a:lnTo>
                    <a:pt x="1435441" y="356981"/>
                  </a:lnTo>
                  <a:lnTo>
                    <a:pt x="1435441" y="32521"/>
                  </a:lnTo>
                  <a:lnTo>
                    <a:pt x="1435020" y="27304"/>
                  </a:lnTo>
                  <a:lnTo>
                    <a:pt x="1433768" y="22222"/>
                  </a:lnTo>
                  <a:lnTo>
                    <a:pt x="1431716" y="17408"/>
                  </a:lnTo>
                  <a:lnTo>
                    <a:pt x="1428919" y="12984"/>
                  </a:lnTo>
                  <a:lnTo>
                    <a:pt x="1425448" y="9066"/>
                  </a:lnTo>
                  <a:lnTo>
                    <a:pt x="1421394" y="5756"/>
                  </a:lnTo>
                  <a:lnTo>
                    <a:pt x="1416861" y="3139"/>
                  </a:lnTo>
                  <a:lnTo>
                    <a:pt x="1411968" y="1284"/>
                  </a:lnTo>
                  <a:lnTo>
                    <a:pt x="1406840" y="237"/>
                  </a:lnTo>
                  <a:lnTo>
                    <a:pt x="1402920" y="0"/>
                  </a:lnTo>
                  <a:lnTo>
                    <a:pt x="32521" y="0"/>
                  </a:lnTo>
                  <a:lnTo>
                    <a:pt x="36441" y="237"/>
                  </a:lnTo>
                  <a:lnTo>
                    <a:pt x="31211" y="26"/>
                  </a:lnTo>
                  <a:lnTo>
                    <a:pt x="26016" y="657"/>
                  </a:lnTo>
                  <a:lnTo>
                    <a:pt x="20989" y="2113"/>
                  </a:lnTo>
                  <a:lnTo>
                    <a:pt x="16260" y="4357"/>
                  </a:lnTo>
                  <a:lnTo>
                    <a:pt x="11953" y="7330"/>
                  </a:lnTo>
                  <a:lnTo>
                    <a:pt x="8178" y="10955"/>
                  </a:lnTo>
                  <a:lnTo>
                    <a:pt x="5034" y="15139"/>
                  </a:lnTo>
                  <a:lnTo>
                    <a:pt x="2602" y="19774"/>
                  </a:lnTo>
                  <a:lnTo>
                    <a:pt x="945" y="24738"/>
                  </a:lnTo>
                  <a:lnTo>
                    <a:pt x="105" y="29904"/>
                  </a:lnTo>
                  <a:lnTo>
                    <a:pt x="0" y="32521"/>
                  </a:lnTo>
                  <a:lnTo>
                    <a:pt x="0" y="356981"/>
                  </a:lnTo>
                  <a:lnTo>
                    <a:pt x="105" y="354364"/>
                  </a:lnTo>
                  <a:lnTo>
                    <a:pt x="105" y="359598"/>
                  </a:lnTo>
                  <a:lnTo>
                    <a:pt x="945" y="364764"/>
                  </a:lnTo>
                  <a:lnTo>
                    <a:pt x="2602" y="369728"/>
                  </a:lnTo>
                  <a:lnTo>
                    <a:pt x="5034" y="374362"/>
                  </a:lnTo>
                  <a:lnTo>
                    <a:pt x="8178" y="378547"/>
                  </a:lnTo>
                  <a:lnTo>
                    <a:pt x="11953" y="382172"/>
                  </a:lnTo>
                  <a:lnTo>
                    <a:pt x="16260" y="385145"/>
                  </a:lnTo>
                  <a:lnTo>
                    <a:pt x="20989" y="387389"/>
                  </a:lnTo>
                  <a:lnTo>
                    <a:pt x="26016" y="388845"/>
                  </a:lnTo>
                  <a:lnTo>
                    <a:pt x="31211" y="389476"/>
                  </a:lnTo>
                  <a:lnTo>
                    <a:pt x="32521" y="389502"/>
                  </a:lnTo>
                  <a:close/>
                </a:path>
              </a:pathLst>
            </a:custGeom>
            <a:solidFill>
              <a:srgbClr val="EDEDED"/>
            </a:solidFill>
            <a:ln w="6775" cap="rnd">
              <a:solidFill>
                <a:srgbClr val="000000"/>
              </a:solidFill>
              <a:prstDash val="solid"/>
              <a:round/>
              <a:headEnd/>
              <a:tailEnd/>
            </a:ln>
          </p:spPr>
          <p:txBody>
            <a:bodyPr/>
            <a:lstStyle/>
            <a:p>
              <a:endParaRPr lang="en-US"/>
            </a:p>
          </p:txBody>
        </p:sp>
        <p:sp>
          <p:nvSpPr>
            <p:cNvPr id="88" name="tx85">
              <a:extLst>
                <a:ext uri="{FF2B5EF4-FFF2-40B4-BE49-F238E27FC236}">
                  <a16:creationId xmlns:a16="http://schemas.microsoft.com/office/drawing/2014/main" id="{0873EE65-444B-5163-2F28-CA69681C627F}"/>
                </a:ext>
              </a:extLst>
            </p:cNvPr>
            <p:cNvSpPr/>
            <p:nvPr/>
          </p:nvSpPr>
          <p:spPr>
            <a:xfrm>
              <a:off x="2060493" y="2594216"/>
              <a:ext cx="1175737" cy="157092"/>
            </a:xfrm>
            <a:prstGeom prst="rect">
              <a:avLst/>
            </a:prstGeom>
            <a:noFill/>
          </p:spPr>
          <p:txBody>
            <a:bodyPr wrap="none" lIns="0" tIns="0" rIns="0" bIns="0" anchor="ctr" anchorCtr="1"/>
            <a:lstStyle/>
            <a:p>
              <a:pPr>
                <a:lnSpc>
                  <a:spcPts val="862"/>
                </a:lnSpc>
                <a:spcBef>
                  <a:spcPts val="0"/>
                </a:spcBef>
                <a:spcAft>
                  <a:spcPts val="0"/>
                </a:spcAft>
                <a:defRPr/>
              </a:pPr>
              <a:r>
                <a:rPr sz="862" dirty="0">
                  <a:solidFill>
                    <a:srgbClr val="000000">
                      <a:alpha val="100000"/>
                    </a:srgbClr>
                  </a:solidFill>
                  <a:latin typeface="Poppins"/>
                  <a:cs typeface="Poppins"/>
                </a:rPr>
                <a:t>180,015 cases</a:t>
              </a:r>
            </a:p>
          </p:txBody>
        </p:sp>
        <p:sp>
          <p:nvSpPr>
            <p:cNvPr id="89" name="rc86">
              <a:extLst>
                <a:ext uri="{FF2B5EF4-FFF2-40B4-BE49-F238E27FC236}">
                  <a16:creationId xmlns:a16="http://schemas.microsoft.com/office/drawing/2014/main" id="{B5E0D337-4A6E-72B2-8907-AF6D5333A235}"/>
                </a:ext>
              </a:extLst>
            </p:cNvPr>
            <p:cNvSpPr>
              <a:spLocks noChangeArrowheads="1"/>
            </p:cNvSpPr>
            <p:nvPr/>
          </p:nvSpPr>
          <p:spPr bwMode="auto">
            <a:xfrm>
              <a:off x="1690070" y="2336443"/>
              <a:ext cx="1917762" cy="7345284"/>
            </a:xfrm>
            <a:prstGeom prst="rect">
              <a:avLst/>
            </a:prstGeom>
            <a:noFill/>
            <a:ln w="13550"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0" name="rc87">
              <a:extLst>
                <a:ext uri="{FF2B5EF4-FFF2-40B4-BE49-F238E27FC236}">
                  <a16:creationId xmlns:a16="http://schemas.microsoft.com/office/drawing/2014/main" id="{48E68DC2-32B9-1BE6-DF62-B151738ABF24}"/>
                </a:ext>
              </a:extLst>
            </p:cNvPr>
            <p:cNvSpPr>
              <a:spLocks noChangeArrowheads="1"/>
            </p:cNvSpPr>
            <p:nvPr/>
          </p:nvSpPr>
          <p:spPr bwMode="auto">
            <a:xfrm>
              <a:off x="3607832" y="2336443"/>
              <a:ext cx="1917762" cy="73452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1" name="pl88">
              <a:extLst>
                <a:ext uri="{FF2B5EF4-FFF2-40B4-BE49-F238E27FC236}">
                  <a16:creationId xmlns:a16="http://schemas.microsoft.com/office/drawing/2014/main" id="{54822D5E-7361-6712-2D12-2B51736E2443}"/>
                </a:ext>
              </a:extLst>
            </p:cNvPr>
            <p:cNvSpPr>
              <a:spLocks/>
            </p:cNvSpPr>
            <p:nvPr/>
          </p:nvSpPr>
          <p:spPr bwMode="auto">
            <a:xfrm>
              <a:off x="3607832" y="839045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pl89">
              <a:extLst>
                <a:ext uri="{FF2B5EF4-FFF2-40B4-BE49-F238E27FC236}">
                  <a16:creationId xmlns:a16="http://schemas.microsoft.com/office/drawing/2014/main" id="{1B6D32B9-C771-3F4C-6EC9-8F2E3AF7EF11}"/>
                </a:ext>
              </a:extLst>
            </p:cNvPr>
            <p:cNvSpPr>
              <a:spLocks/>
            </p:cNvSpPr>
            <p:nvPr/>
          </p:nvSpPr>
          <p:spPr bwMode="auto">
            <a:xfrm>
              <a:off x="3607832" y="580791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pl90">
              <a:extLst>
                <a:ext uri="{FF2B5EF4-FFF2-40B4-BE49-F238E27FC236}">
                  <a16:creationId xmlns:a16="http://schemas.microsoft.com/office/drawing/2014/main" id="{27448885-E384-4227-478D-8754A950BD0A}"/>
                </a:ext>
              </a:extLst>
            </p:cNvPr>
            <p:cNvSpPr>
              <a:spLocks/>
            </p:cNvSpPr>
            <p:nvPr/>
          </p:nvSpPr>
          <p:spPr bwMode="auto">
            <a:xfrm>
              <a:off x="3607832" y="3225381"/>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pl91">
              <a:extLst>
                <a:ext uri="{FF2B5EF4-FFF2-40B4-BE49-F238E27FC236}">
                  <a16:creationId xmlns:a16="http://schemas.microsoft.com/office/drawing/2014/main" id="{2068F618-064E-F836-CDEF-12AE4E3CB5DB}"/>
                </a:ext>
              </a:extLst>
            </p:cNvPr>
            <p:cNvSpPr>
              <a:spLocks/>
            </p:cNvSpPr>
            <p:nvPr/>
          </p:nvSpPr>
          <p:spPr bwMode="auto">
            <a:xfrm>
              <a:off x="3607832" y="968172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pl92">
              <a:extLst>
                <a:ext uri="{FF2B5EF4-FFF2-40B4-BE49-F238E27FC236}">
                  <a16:creationId xmlns:a16="http://schemas.microsoft.com/office/drawing/2014/main" id="{A5F1AB8F-FB35-00E9-8816-3FE789D9AC5B}"/>
                </a:ext>
              </a:extLst>
            </p:cNvPr>
            <p:cNvSpPr>
              <a:spLocks/>
            </p:cNvSpPr>
            <p:nvPr/>
          </p:nvSpPr>
          <p:spPr bwMode="auto">
            <a:xfrm>
              <a:off x="3607832" y="709918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pl93">
              <a:extLst>
                <a:ext uri="{FF2B5EF4-FFF2-40B4-BE49-F238E27FC236}">
                  <a16:creationId xmlns:a16="http://schemas.microsoft.com/office/drawing/2014/main" id="{13C4F251-293C-C2BD-DC90-98EA0A0712DD}"/>
                </a:ext>
              </a:extLst>
            </p:cNvPr>
            <p:cNvSpPr>
              <a:spLocks/>
            </p:cNvSpPr>
            <p:nvPr/>
          </p:nvSpPr>
          <p:spPr bwMode="auto">
            <a:xfrm>
              <a:off x="3607832" y="4516650"/>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rc94">
              <a:extLst>
                <a:ext uri="{FF2B5EF4-FFF2-40B4-BE49-F238E27FC236}">
                  <a16:creationId xmlns:a16="http://schemas.microsoft.com/office/drawing/2014/main" id="{B0F0B18B-1C76-1CCF-5114-15D52EC19FAB}"/>
                </a:ext>
              </a:extLst>
            </p:cNvPr>
            <p:cNvSpPr>
              <a:spLocks noChangeArrowheads="1"/>
            </p:cNvSpPr>
            <p:nvPr/>
          </p:nvSpPr>
          <p:spPr bwMode="auto">
            <a:xfrm>
              <a:off x="3631411" y="9002468"/>
              <a:ext cx="141474" cy="165850"/>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8" name="rc95">
              <a:extLst>
                <a:ext uri="{FF2B5EF4-FFF2-40B4-BE49-F238E27FC236}">
                  <a16:creationId xmlns:a16="http://schemas.microsoft.com/office/drawing/2014/main" id="{6DDF73CA-951A-B9A5-DB58-0EA2D0D7A48A}"/>
                </a:ext>
              </a:extLst>
            </p:cNvPr>
            <p:cNvSpPr>
              <a:spLocks noChangeArrowheads="1"/>
            </p:cNvSpPr>
            <p:nvPr/>
          </p:nvSpPr>
          <p:spPr bwMode="auto">
            <a:xfrm>
              <a:off x="3788605" y="8930570"/>
              <a:ext cx="141474" cy="150303"/>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9" name="rc96">
              <a:extLst>
                <a:ext uri="{FF2B5EF4-FFF2-40B4-BE49-F238E27FC236}">
                  <a16:creationId xmlns:a16="http://schemas.microsoft.com/office/drawing/2014/main" id="{81738DA9-EE01-4434-8CE3-CEB405F56674}"/>
                </a:ext>
              </a:extLst>
            </p:cNvPr>
            <p:cNvSpPr>
              <a:spLocks noChangeArrowheads="1"/>
            </p:cNvSpPr>
            <p:nvPr/>
          </p:nvSpPr>
          <p:spPr bwMode="auto">
            <a:xfrm>
              <a:off x="3945798" y="8470775"/>
              <a:ext cx="141474" cy="188525"/>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0" name="rc97">
              <a:extLst>
                <a:ext uri="{FF2B5EF4-FFF2-40B4-BE49-F238E27FC236}">
                  <a16:creationId xmlns:a16="http://schemas.microsoft.com/office/drawing/2014/main" id="{80BA2548-AAE4-D3D5-BFCE-48AFD212B696}"/>
                </a:ext>
              </a:extLst>
            </p:cNvPr>
            <p:cNvSpPr>
              <a:spLocks noChangeArrowheads="1"/>
            </p:cNvSpPr>
            <p:nvPr/>
          </p:nvSpPr>
          <p:spPr bwMode="auto">
            <a:xfrm>
              <a:off x="4102992" y="8641688"/>
              <a:ext cx="141474" cy="122567"/>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1" name="rc98">
              <a:extLst>
                <a:ext uri="{FF2B5EF4-FFF2-40B4-BE49-F238E27FC236}">
                  <a16:creationId xmlns:a16="http://schemas.microsoft.com/office/drawing/2014/main" id="{21F30D0B-195E-A9B4-D68C-1D05225F698C}"/>
                </a:ext>
              </a:extLst>
            </p:cNvPr>
            <p:cNvSpPr>
              <a:spLocks noChangeArrowheads="1"/>
            </p:cNvSpPr>
            <p:nvPr/>
          </p:nvSpPr>
          <p:spPr bwMode="auto">
            <a:xfrm>
              <a:off x="4260186" y="8782798"/>
              <a:ext cx="141474" cy="104799"/>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 name="rc99">
              <a:extLst>
                <a:ext uri="{FF2B5EF4-FFF2-40B4-BE49-F238E27FC236}">
                  <a16:creationId xmlns:a16="http://schemas.microsoft.com/office/drawing/2014/main" id="{320A5010-C381-93E0-9565-CC91D889A6B9}"/>
                </a:ext>
              </a:extLst>
            </p:cNvPr>
            <p:cNvSpPr>
              <a:spLocks noChangeArrowheads="1"/>
            </p:cNvSpPr>
            <p:nvPr/>
          </p:nvSpPr>
          <p:spPr bwMode="auto">
            <a:xfrm>
              <a:off x="4417379" y="9001848"/>
              <a:ext cx="141474" cy="96018"/>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3" name="rc100">
              <a:extLst>
                <a:ext uri="{FF2B5EF4-FFF2-40B4-BE49-F238E27FC236}">
                  <a16:creationId xmlns:a16="http://schemas.microsoft.com/office/drawing/2014/main" id="{47956078-7620-6FEA-5DE1-03D64902AF3A}"/>
                </a:ext>
              </a:extLst>
            </p:cNvPr>
            <p:cNvSpPr>
              <a:spLocks noChangeArrowheads="1"/>
            </p:cNvSpPr>
            <p:nvPr/>
          </p:nvSpPr>
          <p:spPr bwMode="auto">
            <a:xfrm>
              <a:off x="4574573" y="9103549"/>
              <a:ext cx="141474" cy="76184"/>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4" name="rc101">
              <a:extLst>
                <a:ext uri="{FF2B5EF4-FFF2-40B4-BE49-F238E27FC236}">
                  <a16:creationId xmlns:a16="http://schemas.microsoft.com/office/drawing/2014/main" id="{E29A6BC4-5A22-DFB2-720A-FFEF4BE0817E}"/>
                </a:ext>
              </a:extLst>
            </p:cNvPr>
            <p:cNvSpPr>
              <a:spLocks noChangeArrowheads="1"/>
            </p:cNvSpPr>
            <p:nvPr/>
          </p:nvSpPr>
          <p:spPr bwMode="auto">
            <a:xfrm>
              <a:off x="4731766" y="9167286"/>
              <a:ext cx="141474" cy="72982"/>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5" name="rc102">
              <a:extLst>
                <a:ext uri="{FF2B5EF4-FFF2-40B4-BE49-F238E27FC236}">
                  <a16:creationId xmlns:a16="http://schemas.microsoft.com/office/drawing/2014/main" id="{18FFCA79-1022-E768-6E19-BED49F7BDAC3}"/>
                </a:ext>
              </a:extLst>
            </p:cNvPr>
            <p:cNvSpPr>
              <a:spLocks noChangeArrowheads="1"/>
            </p:cNvSpPr>
            <p:nvPr/>
          </p:nvSpPr>
          <p:spPr bwMode="auto">
            <a:xfrm>
              <a:off x="4888960" y="9214598"/>
              <a:ext cx="141474" cy="78457"/>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6" name="rc103">
              <a:extLst>
                <a:ext uri="{FF2B5EF4-FFF2-40B4-BE49-F238E27FC236}">
                  <a16:creationId xmlns:a16="http://schemas.microsoft.com/office/drawing/2014/main" id="{85DDB453-D090-A507-4B72-E9AAE91242DE}"/>
                </a:ext>
              </a:extLst>
            </p:cNvPr>
            <p:cNvSpPr>
              <a:spLocks noChangeArrowheads="1"/>
            </p:cNvSpPr>
            <p:nvPr/>
          </p:nvSpPr>
          <p:spPr bwMode="auto">
            <a:xfrm>
              <a:off x="5046154" y="9163309"/>
              <a:ext cx="141474" cy="87548"/>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7" name="rc104">
              <a:extLst>
                <a:ext uri="{FF2B5EF4-FFF2-40B4-BE49-F238E27FC236}">
                  <a16:creationId xmlns:a16="http://schemas.microsoft.com/office/drawing/2014/main" id="{A974FFF4-257C-8AAC-52D1-BFB45F2BF13D}"/>
                </a:ext>
              </a:extLst>
            </p:cNvPr>
            <p:cNvSpPr>
              <a:spLocks noChangeArrowheads="1"/>
            </p:cNvSpPr>
            <p:nvPr/>
          </p:nvSpPr>
          <p:spPr bwMode="auto">
            <a:xfrm>
              <a:off x="5203347" y="9030773"/>
              <a:ext cx="141474" cy="67920"/>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8" name="rc105">
              <a:extLst>
                <a:ext uri="{FF2B5EF4-FFF2-40B4-BE49-F238E27FC236}">
                  <a16:creationId xmlns:a16="http://schemas.microsoft.com/office/drawing/2014/main" id="{FE092B28-BD4A-A6F4-0413-5097F72E207D}"/>
                </a:ext>
              </a:extLst>
            </p:cNvPr>
            <p:cNvSpPr>
              <a:spLocks noChangeArrowheads="1"/>
            </p:cNvSpPr>
            <p:nvPr/>
          </p:nvSpPr>
          <p:spPr bwMode="auto">
            <a:xfrm>
              <a:off x="5360541" y="8983926"/>
              <a:ext cx="141474" cy="72104"/>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9" name="rc106">
              <a:extLst>
                <a:ext uri="{FF2B5EF4-FFF2-40B4-BE49-F238E27FC236}">
                  <a16:creationId xmlns:a16="http://schemas.microsoft.com/office/drawing/2014/main" id="{EBCADD84-E53A-4AC0-0F03-5F5F98BE2F59}"/>
                </a:ext>
              </a:extLst>
            </p:cNvPr>
            <p:cNvSpPr>
              <a:spLocks noChangeArrowheads="1"/>
            </p:cNvSpPr>
            <p:nvPr/>
          </p:nvSpPr>
          <p:spPr bwMode="auto">
            <a:xfrm>
              <a:off x="3631411" y="9168319"/>
              <a:ext cx="141474" cy="0"/>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0" name="rc107">
              <a:extLst>
                <a:ext uri="{FF2B5EF4-FFF2-40B4-BE49-F238E27FC236}">
                  <a16:creationId xmlns:a16="http://schemas.microsoft.com/office/drawing/2014/main" id="{BBA1F516-56AD-3C7F-1979-6AD396EE0440}"/>
                </a:ext>
              </a:extLst>
            </p:cNvPr>
            <p:cNvSpPr>
              <a:spLocks noChangeArrowheads="1"/>
            </p:cNvSpPr>
            <p:nvPr/>
          </p:nvSpPr>
          <p:spPr bwMode="auto">
            <a:xfrm>
              <a:off x="3788605" y="9080874"/>
              <a:ext cx="141474" cy="361"/>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1" name="rc108">
              <a:extLst>
                <a:ext uri="{FF2B5EF4-FFF2-40B4-BE49-F238E27FC236}">
                  <a16:creationId xmlns:a16="http://schemas.microsoft.com/office/drawing/2014/main" id="{231DE715-60C3-AAFD-61C2-C4A9F0066F57}"/>
                </a:ext>
              </a:extLst>
            </p:cNvPr>
            <p:cNvSpPr>
              <a:spLocks noChangeArrowheads="1"/>
            </p:cNvSpPr>
            <p:nvPr/>
          </p:nvSpPr>
          <p:spPr bwMode="auto">
            <a:xfrm>
              <a:off x="3945798" y="8659301"/>
              <a:ext cx="141474" cy="878"/>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2" name="rc109">
              <a:extLst>
                <a:ext uri="{FF2B5EF4-FFF2-40B4-BE49-F238E27FC236}">
                  <a16:creationId xmlns:a16="http://schemas.microsoft.com/office/drawing/2014/main" id="{CA7CAC56-AA12-F845-D8A0-38F0BE4950DE}"/>
                </a:ext>
              </a:extLst>
            </p:cNvPr>
            <p:cNvSpPr>
              <a:spLocks noChangeArrowheads="1"/>
            </p:cNvSpPr>
            <p:nvPr/>
          </p:nvSpPr>
          <p:spPr bwMode="auto">
            <a:xfrm>
              <a:off x="4102992" y="8764255"/>
              <a:ext cx="141474" cy="671"/>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3" name="rc110">
              <a:extLst>
                <a:ext uri="{FF2B5EF4-FFF2-40B4-BE49-F238E27FC236}">
                  <a16:creationId xmlns:a16="http://schemas.microsoft.com/office/drawing/2014/main" id="{A375B159-57C0-6996-2A4F-663918F4A9F7}"/>
                </a:ext>
              </a:extLst>
            </p:cNvPr>
            <p:cNvSpPr>
              <a:spLocks noChangeArrowheads="1"/>
            </p:cNvSpPr>
            <p:nvPr/>
          </p:nvSpPr>
          <p:spPr bwMode="auto">
            <a:xfrm>
              <a:off x="4260186" y="8887597"/>
              <a:ext cx="141474" cy="258"/>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4" name="rc111">
              <a:extLst>
                <a:ext uri="{FF2B5EF4-FFF2-40B4-BE49-F238E27FC236}">
                  <a16:creationId xmlns:a16="http://schemas.microsoft.com/office/drawing/2014/main" id="{53326290-933F-26C4-A14C-7CD5942EDC81}"/>
                </a:ext>
              </a:extLst>
            </p:cNvPr>
            <p:cNvSpPr>
              <a:spLocks noChangeArrowheads="1"/>
            </p:cNvSpPr>
            <p:nvPr/>
          </p:nvSpPr>
          <p:spPr bwMode="auto">
            <a:xfrm>
              <a:off x="4417379" y="9097867"/>
              <a:ext cx="141474" cy="0"/>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5" name="rc112">
              <a:extLst>
                <a:ext uri="{FF2B5EF4-FFF2-40B4-BE49-F238E27FC236}">
                  <a16:creationId xmlns:a16="http://schemas.microsoft.com/office/drawing/2014/main" id="{C5C167BB-1743-1DF7-29C6-9321440AE2E5}"/>
                </a:ext>
              </a:extLst>
            </p:cNvPr>
            <p:cNvSpPr>
              <a:spLocks noChangeArrowheads="1"/>
            </p:cNvSpPr>
            <p:nvPr/>
          </p:nvSpPr>
          <p:spPr bwMode="auto">
            <a:xfrm>
              <a:off x="4574573" y="9179734"/>
              <a:ext cx="141474" cy="258"/>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6" name="rc113">
              <a:extLst>
                <a:ext uri="{FF2B5EF4-FFF2-40B4-BE49-F238E27FC236}">
                  <a16:creationId xmlns:a16="http://schemas.microsoft.com/office/drawing/2014/main" id="{2DA603EA-B237-83B5-9A90-C6C699025BDF}"/>
                </a:ext>
              </a:extLst>
            </p:cNvPr>
            <p:cNvSpPr>
              <a:spLocks noChangeArrowheads="1"/>
            </p:cNvSpPr>
            <p:nvPr/>
          </p:nvSpPr>
          <p:spPr bwMode="auto">
            <a:xfrm>
              <a:off x="4731766" y="9240268"/>
              <a:ext cx="141474" cy="2169"/>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7" name="rc114">
              <a:extLst>
                <a:ext uri="{FF2B5EF4-FFF2-40B4-BE49-F238E27FC236}">
                  <a16:creationId xmlns:a16="http://schemas.microsoft.com/office/drawing/2014/main" id="{EF0C8B62-1A25-8372-D70A-7C0B20B437BA}"/>
                </a:ext>
              </a:extLst>
            </p:cNvPr>
            <p:cNvSpPr>
              <a:spLocks noChangeArrowheads="1"/>
            </p:cNvSpPr>
            <p:nvPr/>
          </p:nvSpPr>
          <p:spPr bwMode="auto">
            <a:xfrm>
              <a:off x="4888960" y="9293056"/>
              <a:ext cx="141474" cy="13015"/>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8" name="rc115">
              <a:extLst>
                <a:ext uri="{FF2B5EF4-FFF2-40B4-BE49-F238E27FC236}">
                  <a16:creationId xmlns:a16="http://schemas.microsoft.com/office/drawing/2014/main" id="{03967491-AAB2-B86F-B7DE-69DD10BBD541}"/>
                </a:ext>
              </a:extLst>
            </p:cNvPr>
            <p:cNvSpPr>
              <a:spLocks noChangeArrowheads="1"/>
            </p:cNvSpPr>
            <p:nvPr/>
          </p:nvSpPr>
          <p:spPr bwMode="auto">
            <a:xfrm>
              <a:off x="5046154" y="9250857"/>
              <a:ext cx="141474" cy="10898"/>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9" name="rc116">
              <a:extLst>
                <a:ext uri="{FF2B5EF4-FFF2-40B4-BE49-F238E27FC236}">
                  <a16:creationId xmlns:a16="http://schemas.microsoft.com/office/drawing/2014/main" id="{E6C959BB-D550-8495-858C-F1849E2A8B18}"/>
                </a:ext>
              </a:extLst>
            </p:cNvPr>
            <p:cNvSpPr>
              <a:spLocks noChangeArrowheads="1"/>
            </p:cNvSpPr>
            <p:nvPr/>
          </p:nvSpPr>
          <p:spPr bwMode="auto">
            <a:xfrm>
              <a:off x="5203347" y="9098694"/>
              <a:ext cx="141474" cy="6043"/>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0" name="rc117">
              <a:extLst>
                <a:ext uri="{FF2B5EF4-FFF2-40B4-BE49-F238E27FC236}">
                  <a16:creationId xmlns:a16="http://schemas.microsoft.com/office/drawing/2014/main" id="{876A5C56-7C5A-8216-B0A9-D0E898154E10}"/>
                </a:ext>
              </a:extLst>
            </p:cNvPr>
            <p:cNvSpPr>
              <a:spLocks noChangeArrowheads="1"/>
            </p:cNvSpPr>
            <p:nvPr/>
          </p:nvSpPr>
          <p:spPr bwMode="auto">
            <a:xfrm>
              <a:off x="5360541" y="9056030"/>
              <a:ext cx="141474" cy="10691"/>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1" name="rc118">
              <a:extLst>
                <a:ext uri="{FF2B5EF4-FFF2-40B4-BE49-F238E27FC236}">
                  <a16:creationId xmlns:a16="http://schemas.microsoft.com/office/drawing/2014/main" id="{E20EB2CC-27BE-5DB6-386A-1514920C2EC8}"/>
                </a:ext>
              </a:extLst>
            </p:cNvPr>
            <p:cNvSpPr>
              <a:spLocks noChangeArrowheads="1"/>
            </p:cNvSpPr>
            <p:nvPr/>
          </p:nvSpPr>
          <p:spPr bwMode="auto">
            <a:xfrm>
              <a:off x="3631411" y="9168319"/>
              <a:ext cx="141474" cy="118228"/>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2" name="rc119">
              <a:extLst>
                <a:ext uri="{FF2B5EF4-FFF2-40B4-BE49-F238E27FC236}">
                  <a16:creationId xmlns:a16="http://schemas.microsoft.com/office/drawing/2014/main" id="{42D54326-E4F0-A9B0-C338-68B7FBAADFB7}"/>
                </a:ext>
              </a:extLst>
            </p:cNvPr>
            <p:cNvSpPr>
              <a:spLocks noChangeArrowheads="1"/>
            </p:cNvSpPr>
            <p:nvPr/>
          </p:nvSpPr>
          <p:spPr bwMode="auto">
            <a:xfrm>
              <a:off x="3788605" y="9081236"/>
              <a:ext cx="141474" cy="129488"/>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3" name="rc120">
              <a:extLst>
                <a:ext uri="{FF2B5EF4-FFF2-40B4-BE49-F238E27FC236}">
                  <a16:creationId xmlns:a16="http://schemas.microsoft.com/office/drawing/2014/main" id="{7AE2C9F9-5181-8FE1-FFB9-A566F507F8E3}"/>
                </a:ext>
              </a:extLst>
            </p:cNvPr>
            <p:cNvSpPr>
              <a:spLocks noChangeArrowheads="1"/>
            </p:cNvSpPr>
            <p:nvPr/>
          </p:nvSpPr>
          <p:spPr bwMode="auto">
            <a:xfrm>
              <a:off x="3945798" y="8660179"/>
              <a:ext cx="141474" cy="165850"/>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4" name="rc121">
              <a:extLst>
                <a:ext uri="{FF2B5EF4-FFF2-40B4-BE49-F238E27FC236}">
                  <a16:creationId xmlns:a16="http://schemas.microsoft.com/office/drawing/2014/main" id="{1CC53079-758C-1552-58D3-CCF158DC84D8}"/>
                </a:ext>
              </a:extLst>
            </p:cNvPr>
            <p:cNvSpPr>
              <a:spLocks noChangeArrowheads="1"/>
            </p:cNvSpPr>
            <p:nvPr/>
          </p:nvSpPr>
          <p:spPr bwMode="auto">
            <a:xfrm>
              <a:off x="4102992" y="8764926"/>
              <a:ext cx="141474" cy="198132"/>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5" name="rc122">
              <a:extLst>
                <a:ext uri="{FF2B5EF4-FFF2-40B4-BE49-F238E27FC236}">
                  <a16:creationId xmlns:a16="http://schemas.microsoft.com/office/drawing/2014/main" id="{33BCC8E9-159F-6864-162E-C935C2A938D7}"/>
                </a:ext>
              </a:extLst>
            </p:cNvPr>
            <p:cNvSpPr>
              <a:spLocks noChangeArrowheads="1"/>
            </p:cNvSpPr>
            <p:nvPr/>
          </p:nvSpPr>
          <p:spPr bwMode="auto">
            <a:xfrm>
              <a:off x="4260186" y="8887855"/>
              <a:ext cx="141474" cy="220135"/>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6" name="rc123">
              <a:extLst>
                <a:ext uri="{FF2B5EF4-FFF2-40B4-BE49-F238E27FC236}">
                  <a16:creationId xmlns:a16="http://schemas.microsoft.com/office/drawing/2014/main" id="{C5BA9686-E0E6-D89A-C649-3F380784A804}"/>
                </a:ext>
              </a:extLst>
            </p:cNvPr>
            <p:cNvSpPr>
              <a:spLocks noChangeArrowheads="1"/>
            </p:cNvSpPr>
            <p:nvPr/>
          </p:nvSpPr>
          <p:spPr bwMode="auto">
            <a:xfrm>
              <a:off x="4417379" y="9097867"/>
              <a:ext cx="141474" cy="184703"/>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7" name="rc124">
              <a:extLst>
                <a:ext uri="{FF2B5EF4-FFF2-40B4-BE49-F238E27FC236}">
                  <a16:creationId xmlns:a16="http://schemas.microsoft.com/office/drawing/2014/main" id="{721EA7E6-8294-0791-58E6-D10D32B3E3D3}"/>
                </a:ext>
              </a:extLst>
            </p:cNvPr>
            <p:cNvSpPr>
              <a:spLocks noChangeArrowheads="1"/>
            </p:cNvSpPr>
            <p:nvPr/>
          </p:nvSpPr>
          <p:spPr bwMode="auto">
            <a:xfrm>
              <a:off x="4574573" y="9179992"/>
              <a:ext cx="141474" cy="160065"/>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8" name="rc125">
              <a:extLst>
                <a:ext uri="{FF2B5EF4-FFF2-40B4-BE49-F238E27FC236}">
                  <a16:creationId xmlns:a16="http://schemas.microsoft.com/office/drawing/2014/main" id="{30ED08C5-71B4-1342-1265-81D1350D5534}"/>
                </a:ext>
              </a:extLst>
            </p:cNvPr>
            <p:cNvSpPr>
              <a:spLocks noChangeArrowheads="1"/>
            </p:cNvSpPr>
            <p:nvPr/>
          </p:nvSpPr>
          <p:spPr bwMode="auto">
            <a:xfrm>
              <a:off x="4731766" y="9242438"/>
              <a:ext cx="141474" cy="124788"/>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9" name="rc126">
              <a:extLst>
                <a:ext uri="{FF2B5EF4-FFF2-40B4-BE49-F238E27FC236}">
                  <a16:creationId xmlns:a16="http://schemas.microsoft.com/office/drawing/2014/main" id="{B4779A7C-5A6C-5F29-E2DD-38D36A9688A1}"/>
                </a:ext>
              </a:extLst>
            </p:cNvPr>
            <p:cNvSpPr>
              <a:spLocks noChangeArrowheads="1"/>
            </p:cNvSpPr>
            <p:nvPr/>
          </p:nvSpPr>
          <p:spPr bwMode="auto">
            <a:xfrm>
              <a:off x="4888960" y="9306072"/>
              <a:ext cx="141474" cy="99634"/>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0" name="rc127">
              <a:extLst>
                <a:ext uri="{FF2B5EF4-FFF2-40B4-BE49-F238E27FC236}">
                  <a16:creationId xmlns:a16="http://schemas.microsoft.com/office/drawing/2014/main" id="{44B18F54-3282-39AA-5790-4CE613E8AA25}"/>
                </a:ext>
              </a:extLst>
            </p:cNvPr>
            <p:cNvSpPr>
              <a:spLocks noChangeArrowheads="1"/>
            </p:cNvSpPr>
            <p:nvPr/>
          </p:nvSpPr>
          <p:spPr bwMode="auto">
            <a:xfrm>
              <a:off x="5046154" y="9261755"/>
              <a:ext cx="141474" cy="154952"/>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1" name="rc128">
              <a:extLst>
                <a:ext uri="{FF2B5EF4-FFF2-40B4-BE49-F238E27FC236}">
                  <a16:creationId xmlns:a16="http://schemas.microsoft.com/office/drawing/2014/main" id="{C39314FE-409F-2039-89A2-21EFDD33E7C1}"/>
                </a:ext>
              </a:extLst>
            </p:cNvPr>
            <p:cNvSpPr>
              <a:spLocks noChangeArrowheads="1"/>
            </p:cNvSpPr>
            <p:nvPr/>
          </p:nvSpPr>
          <p:spPr bwMode="auto">
            <a:xfrm>
              <a:off x="5203347" y="9104737"/>
              <a:ext cx="141474" cy="156863"/>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2" name="rc129">
              <a:extLst>
                <a:ext uri="{FF2B5EF4-FFF2-40B4-BE49-F238E27FC236}">
                  <a16:creationId xmlns:a16="http://schemas.microsoft.com/office/drawing/2014/main" id="{2A21807A-4F2D-A79C-C996-18432E4FE4D0}"/>
                </a:ext>
              </a:extLst>
            </p:cNvPr>
            <p:cNvSpPr>
              <a:spLocks noChangeArrowheads="1"/>
            </p:cNvSpPr>
            <p:nvPr/>
          </p:nvSpPr>
          <p:spPr bwMode="auto">
            <a:xfrm>
              <a:off x="5360541" y="9066722"/>
              <a:ext cx="141474" cy="153402"/>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3" name="rc130">
              <a:extLst>
                <a:ext uri="{FF2B5EF4-FFF2-40B4-BE49-F238E27FC236}">
                  <a16:creationId xmlns:a16="http://schemas.microsoft.com/office/drawing/2014/main" id="{62113A3A-C509-5A93-45B3-45F0807495AC}"/>
                </a:ext>
              </a:extLst>
            </p:cNvPr>
            <p:cNvSpPr>
              <a:spLocks noChangeArrowheads="1"/>
            </p:cNvSpPr>
            <p:nvPr/>
          </p:nvSpPr>
          <p:spPr bwMode="auto">
            <a:xfrm>
              <a:off x="3631411" y="9286548"/>
              <a:ext cx="141474" cy="73137"/>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4" name="rc131">
              <a:extLst>
                <a:ext uri="{FF2B5EF4-FFF2-40B4-BE49-F238E27FC236}">
                  <a16:creationId xmlns:a16="http://schemas.microsoft.com/office/drawing/2014/main" id="{0EA435A5-9F2E-C468-E23D-BEF0C7A266D3}"/>
                </a:ext>
              </a:extLst>
            </p:cNvPr>
            <p:cNvSpPr>
              <a:spLocks noChangeArrowheads="1"/>
            </p:cNvSpPr>
            <p:nvPr/>
          </p:nvSpPr>
          <p:spPr bwMode="auto">
            <a:xfrm>
              <a:off x="3788605" y="9210724"/>
              <a:ext cx="141474" cy="96638"/>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5" name="rc132">
              <a:extLst>
                <a:ext uri="{FF2B5EF4-FFF2-40B4-BE49-F238E27FC236}">
                  <a16:creationId xmlns:a16="http://schemas.microsoft.com/office/drawing/2014/main" id="{B05F6E09-F924-9596-071C-78146AE6F908}"/>
                </a:ext>
              </a:extLst>
            </p:cNvPr>
            <p:cNvSpPr>
              <a:spLocks noChangeArrowheads="1"/>
            </p:cNvSpPr>
            <p:nvPr/>
          </p:nvSpPr>
          <p:spPr bwMode="auto">
            <a:xfrm>
              <a:off x="3945798" y="8826029"/>
              <a:ext cx="141474" cy="154952"/>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6" name="rc133">
              <a:extLst>
                <a:ext uri="{FF2B5EF4-FFF2-40B4-BE49-F238E27FC236}">
                  <a16:creationId xmlns:a16="http://schemas.microsoft.com/office/drawing/2014/main" id="{2CCEF526-1889-B63D-A247-7FD9833177D6}"/>
                </a:ext>
              </a:extLst>
            </p:cNvPr>
            <p:cNvSpPr>
              <a:spLocks noChangeArrowheads="1"/>
            </p:cNvSpPr>
            <p:nvPr/>
          </p:nvSpPr>
          <p:spPr bwMode="auto">
            <a:xfrm>
              <a:off x="4102992" y="8963059"/>
              <a:ext cx="141474" cy="148754"/>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7" name="rc134">
              <a:extLst>
                <a:ext uri="{FF2B5EF4-FFF2-40B4-BE49-F238E27FC236}">
                  <a16:creationId xmlns:a16="http://schemas.microsoft.com/office/drawing/2014/main" id="{D421C063-2C51-8747-ADF1-7C5B5DA9AC76}"/>
                </a:ext>
              </a:extLst>
            </p:cNvPr>
            <p:cNvSpPr>
              <a:spLocks noChangeArrowheads="1"/>
            </p:cNvSpPr>
            <p:nvPr/>
          </p:nvSpPr>
          <p:spPr bwMode="auto">
            <a:xfrm>
              <a:off x="4260186" y="9107991"/>
              <a:ext cx="141474" cy="150562"/>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8" name="rc135">
              <a:extLst>
                <a:ext uri="{FF2B5EF4-FFF2-40B4-BE49-F238E27FC236}">
                  <a16:creationId xmlns:a16="http://schemas.microsoft.com/office/drawing/2014/main" id="{5B87919E-6BC8-AC13-0EF7-38ED18728F5F}"/>
                </a:ext>
              </a:extLst>
            </p:cNvPr>
            <p:cNvSpPr>
              <a:spLocks noChangeArrowheads="1"/>
            </p:cNvSpPr>
            <p:nvPr/>
          </p:nvSpPr>
          <p:spPr bwMode="auto">
            <a:xfrm>
              <a:off x="4417379" y="9282570"/>
              <a:ext cx="141474" cy="132587"/>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9" name="rc136">
              <a:extLst>
                <a:ext uri="{FF2B5EF4-FFF2-40B4-BE49-F238E27FC236}">
                  <a16:creationId xmlns:a16="http://schemas.microsoft.com/office/drawing/2014/main" id="{83E88C03-E885-D7A6-3A03-B9972A6D2D48}"/>
                </a:ext>
              </a:extLst>
            </p:cNvPr>
            <p:cNvSpPr>
              <a:spLocks noChangeArrowheads="1"/>
            </p:cNvSpPr>
            <p:nvPr/>
          </p:nvSpPr>
          <p:spPr bwMode="auto">
            <a:xfrm>
              <a:off x="4574573" y="9340058"/>
              <a:ext cx="141474" cy="116730"/>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0" name="rc137">
              <a:extLst>
                <a:ext uri="{FF2B5EF4-FFF2-40B4-BE49-F238E27FC236}">
                  <a16:creationId xmlns:a16="http://schemas.microsoft.com/office/drawing/2014/main" id="{C70271B5-A243-1D09-3445-95C256E7564F}"/>
                </a:ext>
              </a:extLst>
            </p:cNvPr>
            <p:cNvSpPr>
              <a:spLocks noChangeArrowheads="1"/>
            </p:cNvSpPr>
            <p:nvPr/>
          </p:nvSpPr>
          <p:spPr bwMode="auto">
            <a:xfrm>
              <a:off x="4731766" y="9367226"/>
              <a:ext cx="141474" cy="65286"/>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1" name="rc138">
              <a:extLst>
                <a:ext uri="{FF2B5EF4-FFF2-40B4-BE49-F238E27FC236}">
                  <a16:creationId xmlns:a16="http://schemas.microsoft.com/office/drawing/2014/main" id="{52D255FA-6C35-8758-53AE-FC2E0BC0B409}"/>
                </a:ext>
              </a:extLst>
            </p:cNvPr>
            <p:cNvSpPr>
              <a:spLocks noChangeArrowheads="1"/>
            </p:cNvSpPr>
            <p:nvPr/>
          </p:nvSpPr>
          <p:spPr bwMode="auto">
            <a:xfrm>
              <a:off x="4888960" y="9405706"/>
              <a:ext cx="141474" cy="49119"/>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2" name="rc139">
              <a:extLst>
                <a:ext uri="{FF2B5EF4-FFF2-40B4-BE49-F238E27FC236}">
                  <a16:creationId xmlns:a16="http://schemas.microsoft.com/office/drawing/2014/main" id="{9DF351A0-1631-58A2-A187-9CD55731EACF}"/>
                </a:ext>
              </a:extLst>
            </p:cNvPr>
            <p:cNvSpPr>
              <a:spLocks noChangeArrowheads="1"/>
            </p:cNvSpPr>
            <p:nvPr/>
          </p:nvSpPr>
          <p:spPr bwMode="auto">
            <a:xfrm>
              <a:off x="5046154" y="9416708"/>
              <a:ext cx="141474" cy="68024"/>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3" name="rc140">
              <a:extLst>
                <a:ext uri="{FF2B5EF4-FFF2-40B4-BE49-F238E27FC236}">
                  <a16:creationId xmlns:a16="http://schemas.microsoft.com/office/drawing/2014/main" id="{914A4E30-52E1-C55B-A0C8-A1A452385459}"/>
                </a:ext>
              </a:extLst>
            </p:cNvPr>
            <p:cNvSpPr>
              <a:spLocks noChangeArrowheads="1"/>
            </p:cNvSpPr>
            <p:nvPr/>
          </p:nvSpPr>
          <p:spPr bwMode="auto">
            <a:xfrm>
              <a:off x="5203347" y="9261600"/>
              <a:ext cx="141474" cy="121379"/>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4" name="rc141">
              <a:extLst>
                <a:ext uri="{FF2B5EF4-FFF2-40B4-BE49-F238E27FC236}">
                  <a16:creationId xmlns:a16="http://schemas.microsoft.com/office/drawing/2014/main" id="{84EADD73-6EE3-4455-5A47-636EA274A8E7}"/>
                </a:ext>
              </a:extLst>
            </p:cNvPr>
            <p:cNvSpPr>
              <a:spLocks noChangeArrowheads="1"/>
            </p:cNvSpPr>
            <p:nvPr/>
          </p:nvSpPr>
          <p:spPr bwMode="auto">
            <a:xfrm>
              <a:off x="5360541" y="9220125"/>
              <a:ext cx="141474" cy="156036"/>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5" name="rc142">
              <a:extLst>
                <a:ext uri="{FF2B5EF4-FFF2-40B4-BE49-F238E27FC236}">
                  <a16:creationId xmlns:a16="http://schemas.microsoft.com/office/drawing/2014/main" id="{2BC9B5DD-8540-15F3-5C26-80649F85B937}"/>
                </a:ext>
              </a:extLst>
            </p:cNvPr>
            <p:cNvSpPr>
              <a:spLocks noChangeArrowheads="1"/>
            </p:cNvSpPr>
            <p:nvPr/>
          </p:nvSpPr>
          <p:spPr bwMode="auto">
            <a:xfrm>
              <a:off x="3631411" y="9359685"/>
              <a:ext cx="141474" cy="281858"/>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6" name="rc143">
              <a:extLst>
                <a:ext uri="{FF2B5EF4-FFF2-40B4-BE49-F238E27FC236}">
                  <a16:creationId xmlns:a16="http://schemas.microsoft.com/office/drawing/2014/main" id="{D32BF68A-A7C9-3AA0-4CAF-735C979A8622}"/>
                </a:ext>
              </a:extLst>
            </p:cNvPr>
            <p:cNvSpPr>
              <a:spLocks noChangeArrowheads="1"/>
            </p:cNvSpPr>
            <p:nvPr/>
          </p:nvSpPr>
          <p:spPr bwMode="auto">
            <a:xfrm>
              <a:off x="3788605" y="9307363"/>
              <a:ext cx="141474" cy="327982"/>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7" name="rc144">
              <a:extLst>
                <a:ext uri="{FF2B5EF4-FFF2-40B4-BE49-F238E27FC236}">
                  <a16:creationId xmlns:a16="http://schemas.microsoft.com/office/drawing/2014/main" id="{BF049C4D-C80A-2559-61EE-9391B205F54F}"/>
                </a:ext>
              </a:extLst>
            </p:cNvPr>
            <p:cNvSpPr>
              <a:spLocks noChangeArrowheads="1"/>
            </p:cNvSpPr>
            <p:nvPr/>
          </p:nvSpPr>
          <p:spPr bwMode="auto">
            <a:xfrm>
              <a:off x="3945798" y="8980982"/>
              <a:ext cx="141474" cy="622960"/>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8" name="rc145">
              <a:extLst>
                <a:ext uri="{FF2B5EF4-FFF2-40B4-BE49-F238E27FC236}">
                  <a16:creationId xmlns:a16="http://schemas.microsoft.com/office/drawing/2014/main" id="{75D7456E-70EC-4CE9-25E2-53FDEB798533}"/>
                </a:ext>
              </a:extLst>
            </p:cNvPr>
            <p:cNvSpPr>
              <a:spLocks noChangeArrowheads="1"/>
            </p:cNvSpPr>
            <p:nvPr/>
          </p:nvSpPr>
          <p:spPr bwMode="auto">
            <a:xfrm>
              <a:off x="4102992" y="9111813"/>
              <a:ext cx="141474" cy="506694"/>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9" name="rc146">
              <a:extLst>
                <a:ext uri="{FF2B5EF4-FFF2-40B4-BE49-F238E27FC236}">
                  <a16:creationId xmlns:a16="http://schemas.microsoft.com/office/drawing/2014/main" id="{08FE095B-D994-08A2-6A06-26E0D621AF1B}"/>
                </a:ext>
              </a:extLst>
            </p:cNvPr>
            <p:cNvSpPr>
              <a:spLocks noChangeArrowheads="1"/>
            </p:cNvSpPr>
            <p:nvPr/>
          </p:nvSpPr>
          <p:spPr bwMode="auto">
            <a:xfrm>
              <a:off x="4260186" y="9258553"/>
              <a:ext cx="141474" cy="365119"/>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0" name="rc147">
              <a:extLst>
                <a:ext uri="{FF2B5EF4-FFF2-40B4-BE49-F238E27FC236}">
                  <a16:creationId xmlns:a16="http://schemas.microsoft.com/office/drawing/2014/main" id="{D6B0782B-7604-C003-3B75-DADFF082FBF2}"/>
                </a:ext>
              </a:extLst>
            </p:cNvPr>
            <p:cNvSpPr>
              <a:spLocks noChangeArrowheads="1"/>
            </p:cNvSpPr>
            <p:nvPr/>
          </p:nvSpPr>
          <p:spPr bwMode="auto">
            <a:xfrm>
              <a:off x="4417379" y="9415158"/>
              <a:ext cx="141474" cy="224939"/>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1" name="rc148">
              <a:extLst>
                <a:ext uri="{FF2B5EF4-FFF2-40B4-BE49-F238E27FC236}">
                  <a16:creationId xmlns:a16="http://schemas.microsoft.com/office/drawing/2014/main" id="{6822B64C-BD36-BD66-B6B5-92EB408A25C7}"/>
                </a:ext>
              </a:extLst>
            </p:cNvPr>
            <p:cNvSpPr>
              <a:spLocks noChangeArrowheads="1"/>
            </p:cNvSpPr>
            <p:nvPr/>
          </p:nvSpPr>
          <p:spPr bwMode="auto">
            <a:xfrm>
              <a:off x="4574573" y="9456789"/>
              <a:ext cx="141474" cy="185168"/>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2" name="rc149">
              <a:extLst>
                <a:ext uri="{FF2B5EF4-FFF2-40B4-BE49-F238E27FC236}">
                  <a16:creationId xmlns:a16="http://schemas.microsoft.com/office/drawing/2014/main" id="{C1691D6C-3444-2A93-809E-3CCF7767FF22}"/>
                </a:ext>
              </a:extLst>
            </p:cNvPr>
            <p:cNvSpPr>
              <a:spLocks noChangeArrowheads="1"/>
            </p:cNvSpPr>
            <p:nvPr/>
          </p:nvSpPr>
          <p:spPr bwMode="auto">
            <a:xfrm>
              <a:off x="4731766" y="9432513"/>
              <a:ext cx="141474" cy="212026"/>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3" name="rc150">
              <a:extLst>
                <a:ext uri="{FF2B5EF4-FFF2-40B4-BE49-F238E27FC236}">
                  <a16:creationId xmlns:a16="http://schemas.microsoft.com/office/drawing/2014/main" id="{8352F37F-13C8-FC05-DC3C-E73270B9D93E}"/>
                </a:ext>
              </a:extLst>
            </p:cNvPr>
            <p:cNvSpPr>
              <a:spLocks noChangeArrowheads="1"/>
            </p:cNvSpPr>
            <p:nvPr/>
          </p:nvSpPr>
          <p:spPr bwMode="auto">
            <a:xfrm>
              <a:off x="4888960" y="9454826"/>
              <a:ext cx="141474" cy="187337"/>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4" name="rc151">
              <a:extLst>
                <a:ext uri="{FF2B5EF4-FFF2-40B4-BE49-F238E27FC236}">
                  <a16:creationId xmlns:a16="http://schemas.microsoft.com/office/drawing/2014/main" id="{D3C91332-374A-E94A-08BD-360FB79CD6B5}"/>
                </a:ext>
              </a:extLst>
            </p:cNvPr>
            <p:cNvSpPr>
              <a:spLocks noChangeArrowheads="1"/>
            </p:cNvSpPr>
            <p:nvPr/>
          </p:nvSpPr>
          <p:spPr bwMode="auto">
            <a:xfrm>
              <a:off x="5046154" y="9484732"/>
              <a:ext cx="141474" cy="159084"/>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5" name="rc152">
              <a:extLst>
                <a:ext uri="{FF2B5EF4-FFF2-40B4-BE49-F238E27FC236}">
                  <a16:creationId xmlns:a16="http://schemas.microsoft.com/office/drawing/2014/main" id="{F7DA1573-B795-836D-B258-F8D444705864}"/>
                </a:ext>
              </a:extLst>
            </p:cNvPr>
            <p:cNvSpPr>
              <a:spLocks noChangeArrowheads="1"/>
            </p:cNvSpPr>
            <p:nvPr/>
          </p:nvSpPr>
          <p:spPr bwMode="auto">
            <a:xfrm>
              <a:off x="5203347" y="9382980"/>
              <a:ext cx="141474" cy="254948"/>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6" name="rc153">
              <a:extLst>
                <a:ext uri="{FF2B5EF4-FFF2-40B4-BE49-F238E27FC236}">
                  <a16:creationId xmlns:a16="http://schemas.microsoft.com/office/drawing/2014/main" id="{878AB1E8-1560-F61A-16C6-88AB6163A74D}"/>
                </a:ext>
              </a:extLst>
            </p:cNvPr>
            <p:cNvSpPr>
              <a:spLocks noChangeArrowheads="1"/>
            </p:cNvSpPr>
            <p:nvPr/>
          </p:nvSpPr>
          <p:spPr bwMode="auto">
            <a:xfrm>
              <a:off x="5360541" y="9376162"/>
              <a:ext cx="141474" cy="258718"/>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7" name="rc154">
              <a:extLst>
                <a:ext uri="{FF2B5EF4-FFF2-40B4-BE49-F238E27FC236}">
                  <a16:creationId xmlns:a16="http://schemas.microsoft.com/office/drawing/2014/main" id="{40C423F9-3AAC-945E-3EAE-7002DD1EBF56}"/>
                </a:ext>
              </a:extLst>
            </p:cNvPr>
            <p:cNvSpPr>
              <a:spLocks noChangeArrowheads="1"/>
            </p:cNvSpPr>
            <p:nvPr/>
          </p:nvSpPr>
          <p:spPr bwMode="auto">
            <a:xfrm>
              <a:off x="3631411" y="9641543"/>
              <a:ext cx="141474" cy="40184"/>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8" name="rc155">
              <a:extLst>
                <a:ext uri="{FF2B5EF4-FFF2-40B4-BE49-F238E27FC236}">
                  <a16:creationId xmlns:a16="http://schemas.microsoft.com/office/drawing/2014/main" id="{44F50F00-829D-9203-A2DA-E57ABE98DA63}"/>
                </a:ext>
              </a:extLst>
            </p:cNvPr>
            <p:cNvSpPr>
              <a:spLocks noChangeArrowheads="1"/>
            </p:cNvSpPr>
            <p:nvPr/>
          </p:nvSpPr>
          <p:spPr bwMode="auto">
            <a:xfrm>
              <a:off x="3788605" y="9635345"/>
              <a:ext cx="141474" cy="46382"/>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9" name="rc156">
              <a:extLst>
                <a:ext uri="{FF2B5EF4-FFF2-40B4-BE49-F238E27FC236}">
                  <a16:creationId xmlns:a16="http://schemas.microsoft.com/office/drawing/2014/main" id="{0BB060F7-807D-20A8-16A0-F6F113AB116F}"/>
                </a:ext>
              </a:extLst>
            </p:cNvPr>
            <p:cNvSpPr>
              <a:spLocks noChangeArrowheads="1"/>
            </p:cNvSpPr>
            <p:nvPr/>
          </p:nvSpPr>
          <p:spPr bwMode="auto">
            <a:xfrm>
              <a:off x="3945798" y="9603942"/>
              <a:ext cx="141474" cy="77786"/>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0" name="rc157">
              <a:extLst>
                <a:ext uri="{FF2B5EF4-FFF2-40B4-BE49-F238E27FC236}">
                  <a16:creationId xmlns:a16="http://schemas.microsoft.com/office/drawing/2014/main" id="{5B25B65F-889E-D51D-41C0-B00767D1FC32}"/>
                </a:ext>
              </a:extLst>
            </p:cNvPr>
            <p:cNvSpPr>
              <a:spLocks noChangeArrowheads="1"/>
            </p:cNvSpPr>
            <p:nvPr/>
          </p:nvSpPr>
          <p:spPr bwMode="auto">
            <a:xfrm>
              <a:off x="4102992" y="9618507"/>
              <a:ext cx="141474" cy="63220"/>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1" name="rc158">
              <a:extLst>
                <a:ext uri="{FF2B5EF4-FFF2-40B4-BE49-F238E27FC236}">
                  <a16:creationId xmlns:a16="http://schemas.microsoft.com/office/drawing/2014/main" id="{3E10B1D7-C28D-2104-E97A-73985527B420}"/>
                </a:ext>
              </a:extLst>
            </p:cNvPr>
            <p:cNvSpPr>
              <a:spLocks noChangeArrowheads="1"/>
            </p:cNvSpPr>
            <p:nvPr/>
          </p:nvSpPr>
          <p:spPr bwMode="auto">
            <a:xfrm>
              <a:off x="4260186" y="9623672"/>
              <a:ext cx="141474" cy="58055"/>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2" name="rc159">
              <a:extLst>
                <a:ext uri="{FF2B5EF4-FFF2-40B4-BE49-F238E27FC236}">
                  <a16:creationId xmlns:a16="http://schemas.microsoft.com/office/drawing/2014/main" id="{9548A4D7-E955-4297-9615-46A39C17D3DA}"/>
                </a:ext>
              </a:extLst>
            </p:cNvPr>
            <p:cNvSpPr>
              <a:spLocks noChangeArrowheads="1"/>
            </p:cNvSpPr>
            <p:nvPr/>
          </p:nvSpPr>
          <p:spPr bwMode="auto">
            <a:xfrm>
              <a:off x="4417379" y="9640097"/>
              <a:ext cx="141474" cy="41630"/>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3" name="rc160">
              <a:extLst>
                <a:ext uri="{FF2B5EF4-FFF2-40B4-BE49-F238E27FC236}">
                  <a16:creationId xmlns:a16="http://schemas.microsoft.com/office/drawing/2014/main" id="{6B64C761-A470-BA99-8C92-005BAAB1334B}"/>
                </a:ext>
              </a:extLst>
            </p:cNvPr>
            <p:cNvSpPr>
              <a:spLocks noChangeArrowheads="1"/>
            </p:cNvSpPr>
            <p:nvPr/>
          </p:nvSpPr>
          <p:spPr bwMode="auto">
            <a:xfrm>
              <a:off x="4574573" y="9641957"/>
              <a:ext cx="141474" cy="39771"/>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4" name="rc161">
              <a:extLst>
                <a:ext uri="{FF2B5EF4-FFF2-40B4-BE49-F238E27FC236}">
                  <a16:creationId xmlns:a16="http://schemas.microsoft.com/office/drawing/2014/main" id="{955C1A34-1CA7-3A45-F66D-D0E1228C2246}"/>
                </a:ext>
              </a:extLst>
            </p:cNvPr>
            <p:cNvSpPr>
              <a:spLocks noChangeArrowheads="1"/>
            </p:cNvSpPr>
            <p:nvPr/>
          </p:nvSpPr>
          <p:spPr bwMode="auto">
            <a:xfrm>
              <a:off x="4731766" y="9644539"/>
              <a:ext cx="141474" cy="37188"/>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5" name="rc162">
              <a:extLst>
                <a:ext uri="{FF2B5EF4-FFF2-40B4-BE49-F238E27FC236}">
                  <a16:creationId xmlns:a16="http://schemas.microsoft.com/office/drawing/2014/main" id="{1A757A2A-6192-567D-C5C3-104D5F33BD5E}"/>
                </a:ext>
              </a:extLst>
            </p:cNvPr>
            <p:cNvSpPr>
              <a:spLocks noChangeArrowheads="1"/>
            </p:cNvSpPr>
            <p:nvPr/>
          </p:nvSpPr>
          <p:spPr bwMode="auto">
            <a:xfrm>
              <a:off x="4888960" y="9642163"/>
              <a:ext cx="141474" cy="39564"/>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6" name="rc163">
              <a:extLst>
                <a:ext uri="{FF2B5EF4-FFF2-40B4-BE49-F238E27FC236}">
                  <a16:creationId xmlns:a16="http://schemas.microsoft.com/office/drawing/2014/main" id="{7F2780CE-AE53-331F-DD66-8174C460AF06}"/>
                </a:ext>
              </a:extLst>
            </p:cNvPr>
            <p:cNvSpPr>
              <a:spLocks noChangeArrowheads="1"/>
            </p:cNvSpPr>
            <p:nvPr/>
          </p:nvSpPr>
          <p:spPr bwMode="auto">
            <a:xfrm>
              <a:off x="5046154" y="9643816"/>
              <a:ext cx="141474" cy="37911"/>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7" name="rc164">
              <a:extLst>
                <a:ext uri="{FF2B5EF4-FFF2-40B4-BE49-F238E27FC236}">
                  <a16:creationId xmlns:a16="http://schemas.microsoft.com/office/drawing/2014/main" id="{1133C92E-0E97-85D4-961F-B76C4D4500AA}"/>
                </a:ext>
              </a:extLst>
            </p:cNvPr>
            <p:cNvSpPr>
              <a:spLocks noChangeArrowheads="1"/>
            </p:cNvSpPr>
            <p:nvPr/>
          </p:nvSpPr>
          <p:spPr bwMode="auto">
            <a:xfrm>
              <a:off x="5203347" y="9637928"/>
              <a:ext cx="141474" cy="43799"/>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8" name="rc165">
              <a:extLst>
                <a:ext uri="{FF2B5EF4-FFF2-40B4-BE49-F238E27FC236}">
                  <a16:creationId xmlns:a16="http://schemas.microsoft.com/office/drawing/2014/main" id="{4D3883EF-C84C-3961-EA89-D2DBD7FE7B67}"/>
                </a:ext>
              </a:extLst>
            </p:cNvPr>
            <p:cNvSpPr>
              <a:spLocks noChangeArrowheads="1"/>
            </p:cNvSpPr>
            <p:nvPr/>
          </p:nvSpPr>
          <p:spPr bwMode="auto">
            <a:xfrm>
              <a:off x="5360541" y="9634880"/>
              <a:ext cx="141474" cy="46847"/>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9" name="pg166">
              <a:extLst>
                <a:ext uri="{FF2B5EF4-FFF2-40B4-BE49-F238E27FC236}">
                  <a16:creationId xmlns:a16="http://schemas.microsoft.com/office/drawing/2014/main" id="{47A43956-3658-A751-9EC3-5B34ACBAD36A}"/>
                </a:ext>
              </a:extLst>
            </p:cNvPr>
            <p:cNvSpPr>
              <a:spLocks/>
            </p:cNvSpPr>
            <p:nvPr/>
          </p:nvSpPr>
          <p:spPr bwMode="auto">
            <a:xfrm>
              <a:off x="3848992" y="2491467"/>
              <a:ext cx="1435441" cy="389502"/>
            </a:xfrm>
            <a:custGeom>
              <a:avLst/>
              <a:gdLst>
                <a:gd name="T0" fmla="*/ 32521 w 1435441"/>
                <a:gd name="T1" fmla="*/ 389502 h 389502"/>
                <a:gd name="T2" fmla="*/ 1402920 w 1435441"/>
                <a:gd name="T3" fmla="*/ 389502 h 389502"/>
                <a:gd name="T4" fmla="*/ 1401610 w 1435441"/>
                <a:gd name="T5" fmla="*/ 389476 h 389502"/>
                <a:gd name="T6" fmla="*/ 1406840 w 1435441"/>
                <a:gd name="T7" fmla="*/ 389265 h 389502"/>
                <a:gd name="T8" fmla="*/ 1411968 w 1435441"/>
                <a:gd name="T9" fmla="*/ 388218 h 389502"/>
                <a:gd name="T10" fmla="*/ 1416861 w 1435441"/>
                <a:gd name="T11" fmla="*/ 386362 h 389502"/>
                <a:gd name="T12" fmla="*/ 1421394 w 1435441"/>
                <a:gd name="T13" fmla="*/ 383746 h 389502"/>
                <a:gd name="T14" fmla="*/ 1425448 w 1435441"/>
                <a:gd name="T15" fmla="*/ 380435 h 389502"/>
                <a:gd name="T16" fmla="*/ 1428919 w 1435441"/>
                <a:gd name="T17" fmla="*/ 376518 h 389502"/>
                <a:gd name="T18" fmla="*/ 1431716 w 1435441"/>
                <a:gd name="T19" fmla="*/ 372094 h 389502"/>
                <a:gd name="T20" fmla="*/ 1433768 w 1435441"/>
                <a:gd name="T21" fmla="*/ 367279 h 389502"/>
                <a:gd name="T22" fmla="*/ 1435020 w 1435441"/>
                <a:gd name="T23" fmla="*/ 362198 h 389502"/>
                <a:gd name="T24" fmla="*/ 1435441 w 1435441"/>
                <a:gd name="T25" fmla="*/ 356981 h 389502"/>
                <a:gd name="T26" fmla="*/ 1435441 w 1435441"/>
                <a:gd name="T27" fmla="*/ 32521 h 389502"/>
                <a:gd name="T28" fmla="*/ 1435020 w 1435441"/>
                <a:gd name="T29" fmla="*/ 27304 h 389502"/>
                <a:gd name="T30" fmla="*/ 1433768 w 1435441"/>
                <a:gd name="T31" fmla="*/ 22222 h 389502"/>
                <a:gd name="T32" fmla="*/ 1431716 w 1435441"/>
                <a:gd name="T33" fmla="*/ 17408 h 389502"/>
                <a:gd name="T34" fmla="*/ 1428919 w 1435441"/>
                <a:gd name="T35" fmla="*/ 12984 h 389502"/>
                <a:gd name="T36" fmla="*/ 1425448 w 1435441"/>
                <a:gd name="T37" fmla="*/ 9066 h 389502"/>
                <a:gd name="T38" fmla="*/ 1421394 w 1435441"/>
                <a:gd name="T39" fmla="*/ 5756 h 389502"/>
                <a:gd name="T40" fmla="*/ 1416861 w 1435441"/>
                <a:gd name="T41" fmla="*/ 3139 h 389502"/>
                <a:gd name="T42" fmla="*/ 1411968 w 1435441"/>
                <a:gd name="T43" fmla="*/ 1284 h 389502"/>
                <a:gd name="T44" fmla="*/ 1406840 w 1435441"/>
                <a:gd name="T45" fmla="*/ 237 h 389502"/>
                <a:gd name="T46" fmla="*/ 1402920 w 1435441"/>
                <a:gd name="T47" fmla="*/ 0 h 389502"/>
                <a:gd name="T48" fmla="*/ 32521 w 1435441"/>
                <a:gd name="T49" fmla="*/ 0 h 389502"/>
                <a:gd name="T50" fmla="*/ 36441 w 1435441"/>
                <a:gd name="T51" fmla="*/ 237 h 389502"/>
                <a:gd name="T52" fmla="*/ 31211 w 1435441"/>
                <a:gd name="T53" fmla="*/ 26 h 389502"/>
                <a:gd name="T54" fmla="*/ 26016 w 1435441"/>
                <a:gd name="T55" fmla="*/ 657 h 389502"/>
                <a:gd name="T56" fmla="*/ 20989 w 1435441"/>
                <a:gd name="T57" fmla="*/ 2113 h 389502"/>
                <a:gd name="T58" fmla="*/ 16260 w 1435441"/>
                <a:gd name="T59" fmla="*/ 4357 h 389502"/>
                <a:gd name="T60" fmla="*/ 11953 w 1435441"/>
                <a:gd name="T61" fmla="*/ 7330 h 389502"/>
                <a:gd name="T62" fmla="*/ 8178 w 1435441"/>
                <a:gd name="T63" fmla="*/ 10955 h 389502"/>
                <a:gd name="T64" fmla="*/ 5034 w 1435441"/>
                <a:gd name="T65" fmla="*/ 15139 h 389502"/>
                <a:gd name="T66" fmla="*/ 2602 w 1435441"/>
                <a:gd name="T67" fmla="*/ 19774 h 389502"/>
                <a:gd name="T68" fmla="*/ 945 w 1435441"/>
                <a:gd name="T69" fmla="*/ 24738 h 389502"/>
                <a:gd name="T70" fmla="*/ 105 w 1435441"/>
                <a:gd name="T71" fmla="*/ 29904 h 389502"/>
                <a:gd name="T72" fmla="*/ 0 w 1435441"/>
                <a:gd name="T73" fmla="*/ 32521 h 389502"/>
                <a:gd name="T74" fmla="*/ 0 w 1435441"/>
                <a:gd name="T75" fmla="*/ 356981 h 389502"/>
                <a:gd name="T76" fmla="*/ 105 w 1435441"/>
                <a:gd name="T77" fmla="*/ 354364 h 389502"/>
                <a:gd name="T78" fmla="*/ 105 w 1435441"/>
                <a:gd name="T79" fmla="*/ 359598 h 389502"/>
                <a:gd name="T80" fmla="*/ 945 w 1435441"/>
                <a:gd name="T81" fmla="*/ 364764 h 389502"/>
                <a:gd name="T82" fmla="*/ 2602 w 1435441"/>
                <a:gd name="T83" fmla="*/ 369728 h 389502"/>
                <a:gd name="T84" fmla="*/ 5034 w 1435441"/>
                <a:gd name="T85" fmla="*/ 374362 h 389502"/>
                <a:gd name="T86" fmla="*/ 8178 w 1435441"/>
                <a:gd name="T87" fmla="*/ 378547 h 389502"/>
                <a:gd name="T88" fmla="*/ 11953 w 1435441"/>
                <a:gd name="T89" fmla="*/ 382172 h 389502"/>
                <a:gd name="T90" fmla="*/ 16260 w 1435441"/>
                <a:gd name="T91" fmla="*/ 385145 h 389502"/>
                <a:gd name="T92" fmla="*/ 20989 w 1435441"/>
                <a:gd name="T93" fmla="*/ 387389 h 389502"/>
                <a:gd name="T94" fmla="*/ 26016 w 1435441"/>
                <a:gd name="T95" fmla="*/ 388845 h 389502"/>
                <a:gd name="T96" fmla="*/ 31211 w 1435441"/>
                <a:gd name="T97" fmla="*/ 389476 h 389502"/>
                <a:gd name="T98" fmla="*/ 32521 w 1435441"/>
                <a:gd name="T99" fmla="*/ 389502 h 389502"/>
                <a:gd name="T100" fmla="*/ 0 w 1435441"/>
                <a:gd name="T101" fmla="*/ 0 h 389502"/>
                <a:gd name="T102" fmla="*/ 1435441 w 1435441"/>
                <a:gd name="T103" fmla="*/ 389502 h 38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1435441" h="389502">
                  <a:moveTo>
                    <a:pt x="32521" y="389502"/>
                  </a:moveTo>
                  <a:lnTo>
                    <a:pt x="1402920" y="389502"/>
                  </a:lnTo>
                  <a:lnTo>
                    <a:pt x="1401610" y="389476"/>
                  </a:lnTo>
                  <a:lnTo>
                    <a:pt x="1406840" y="389265"/>
                  </a:lnTo>
                  <a:lnTo>
                    <a:pt x="1411968" y="388218"/>
                  </a:lnTo>
                  <a:lnTo>
                    <a:pt x="1416861" y="386362"/>
                  </a:lnTo>
                  <a:lnTo>
                    <a:pt x="1421394" y="383746"/>
                  </a:lnTo>
                  <a:lnTo>
                    <a:pt x="1425448" y="380435"/>
                  </a:lnTo>
                  <a:lnTo>
                    <a:pt x="1428919" y="376518"/>
                  </a:lnTo>
                  <a:lnTo>
                    <a:pt x="1431716" y="372094"/>
                  </a:lnTo>
                  <a:lnTo>
                    <a:pt x="1433768" y="367279"/>
                  </a:lnTo>
                  <a:lnTo>
                    <a:pt x="1435020" y="362198"/>
                  </a:lnTo>
                  <a:lnTo>
                    <a:pt x="1435441" y="356981"/>
                  </a:lnTo>
                  <a:lnTo>
                    <a:pt x="1435441" y="32521"/>
                  </a:lnTo>
                  <a:lnTo>
                    <a:pt x="1435020" y="27304"/>
                  </a:lnTo>
                  <a:lnTo>
                    <a:pt x="1433768" y="22222"/>
                  </a:lnTo>
                  <a:lnTo>
                    <a:pt x="1431716" y="17408"/>
                  </a:lnTo>
                  <a:lnTo>
                    <a:pt x="1428919" y="12984"/>
                  </a:lnTo>
                  <a:lnTo>
                    <a:pt x="1425448" y="9066"/>
                  </a:lnTo>
                  <a:lnTo>
                    <a:pt x="1421394" y="5756"/>
                  </a:lnTo>
                  <a:lnTo>
                    <a:pt x="1416861" y="3139"/>
                  </a:lnTo>
                  <a:lnTo>
                    <a:pt x="1411968" y="1284"/>
                  </a:lnTo>
                  <a:lnTo>
                    <a:pt x="1406840" y="237"/>
                  </a:lnTo>
                  <a:lnTo>
                    <a:pt x="1402920" y="0"/>
                  </a:lnTo>
                  <a:lnTo>
                    <a:pt x="32521" y="0"/>
                  </a:lnTo>
                  <a:lnTo>
                    <a:pt x="36441" y="237"/>
                  </a:lnTo>
                  <a:lnTo>
                    <a:pt x="31211" y="26"/>
                  </a:lnTo>
                  <a:lnTo>
                    <a:pt x="26016" y="657"/>
                  </a:lnTo>
                  <a:lnTo>
                    <a:pt x="20989" y="2113"/>
                  </a:lnTo>
                  <a:lnTo>
                    <a:pt x="16260" y="4357"/>
                  </a:lnTo>
                  <a:lnTo>
                    <a:pt x="11953" y="7330"/>
                  </a:lnTo>
                  <a:lnTo>
                    <a:pt x="8178" y="10955"/>
                  </a:lnTo>
                  <a:lnTo>
                    <a:pt x="5034" y="15139"/>
                  </a:lnTo>
                  <a:lnTo>
                    <a:pt x="2602" y="19774"/>
                  </a:lnTo>
                  <a:lnTo>
                    <a:pt x="945" y="24738"/>
                  </a:lnTo>
                  <a:lnTo>
                    <a:pt x="105" y="29904"/>
                  </a:lnTo>
                  <a:lnTo>
                    <a:pt x="0" y="32521"/>
                  </a:lnTo>
                  <a:lnTo>
                    <a:pt x="0" y="356981"/>
                  </a:lnTo>
                  <a:lnTo>
                    <a:pt x="105" y="354364"/>
                  </a:lnTo>
                  <a:lnTo>
                    <a:pt x="105" y="359598"/>
                  </a:lnTo>
                  <a:lnTo>
                    <a:pt x="945" y="364764"/>
                  </a:lnTo>
                  <a:lnTo>
                    <a:pt x="2602" y="369728"/>
                  </a:lnTo>
                  <a:lnTo>
                    <a:pt x="5034" y="374362"/>
                  </a:lnTo>
                  <a:lnTo>
                    <a:pt x="8178" y="378547"/>
                  </a:lnTo>
                  <a:lnTo>
                    <a:pt x="11953" y="382172"/>
                  </a:lnTo>
                  <a:lnTo>
                    <a:pt x="16260" y="385145"/>
                  </a:lnTo>
                  <a:lnTo>
                    <a:pt x="20989" y="387389"/>
                  </a:lnTo>
                  <a:lnTo>
                    <a:pt x="26016" y="388845"/>
                  </a:lnTo>
                  <a:lnTo>
                    <a:pt x="31211" y="389476"/>
                  </a:lnTo>
                  <a:lnTo>
                    <a:pt x="32521" y="389502"/>
                  </a:lnTo>
                  <a:close/>
                </a:path>
              </a:pathLst>
            </a:custGeom>
            <a:solidFill>
              <a:srgbClr val="EDEDED"/>
            </a:solidFill>
            <a:ln w="6775" cap="rnd">
              <a:solidFill>
                <a:srgbClr val="000000"/>
              </a:solidFill>
              <a:prstDash val="solid"/>
              <a:round/>
              <a:headEnd/>
              <a:tailEnd/>
            </a:ln>
          </p:spPr>
          <p:txBody>
            <a:bodyPr/>
            <a:lstStyle/>
            <a:p>
              <a:endParaRPr lang="en-US"/>
            </a:p>
          </p:txBody>
        </p:sp>
        <p:sp>
          <p:nvSpPr>
            <p:cNvPr id="170" name="tx167">
              <a:extLst>
                <a:ext uri="{FF2B5EF4-FFF2-40B4-BE49-F238E27FC236}">
                  <a16:creationId xmlns:a16="http://schemas.microsoft.com/office/drawing/2014/main" id="{7714139C-A9AC-1EC2-89C8-EB34FF51EA5C}"/>
                </a:ext>
              </a:extLst>
            </p:cNvPr>
            <p:cNvSpPr/>
            <p:nvPr/>
          </p:nvSpPr>
          <p:spPr>
            <a:xfrm>
              <a:off x="3980120" y="2594216"/>
              <a:ext cx="1172952" cy="157092"/>
            </a:xfrm>
            <a:prstGeom prst="rect">
              <a:avLst/>
            </a:prstGeom>
            <a:noFill/>
          </p:spPr>
          <p:txBody>
            <a:bodyPr wrap="none" lIns="0" tIns="0" rIns="0" bIns="0" anchor="ctr" anchorCtr="1"/>
            <a:lstStyle/>
            <a:p>
              <a:pPr>
                <a:lnSpc>
                  <a:spcPts val="862"/>
                </a:lnSpc>
                <a:spcBef>
                  <a:spcPts val="0"/>
                </a:spcBef>
                <a:spcAft>
                  <a:spcPts val="0"/>
                </a:spcAft>
                <a:defRPr/>
              </a:pPr>
              <a:r>
                <a:rPr sz="862">
                  <a:solidFill>
                    <a:srgbClr val="000000">
                      <a:alpha val="100000"/>
                    </a:srgbClr>
                  </a:solidFill>
                  <a:latin typeface="Poppins"/>
                  <a:cs typeface="Poppins"/>
                </a:rPr>
                <a:t>168,190 cases</a:t>
              </a:r>
            </a:p>
          </p:txBody>
        </p:sp>
        <p:sp>
          <p:nvSpPr>
            <p:cNvPr id="171" name="rc168">
              <a:extLst>
                <a:ext uri="{FF2B5EF4-FFF2-40B4-BE49-F238E27FC236}">
                  <a16:creationId xmlns:a16="http://schemas.microsoft.com/office/drawing/2014/main" id="{5443DDC4-EBB6-700D-D2EB-F7670EB29FCC}"/>
                </a:ext>
              </a:extLst>
            </p:cNvPr>
            <p:cNvSpPr>
              <a:spLocks noChangeArrowheads="1"/>
            </p:cNvSpPr>
            <p:nvPr/>
          </p:nvSpPr>
          <p:spPr bwMode="auto">
            <a:xfrm>
              <a:off x="3607832" y="2336443"/>
              <a:ext cx="1917762" cy="7345284"/>
            </a:xfrm>
            <a:prstGeom prst="rect">
              <a:avLst/>
            </a:prstGeom>
            <a:noFill/>
            <a:ln w="13550"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2" name="rc169">
              <a:extLst>
                <a:ext uri="{FF2B5EF4-FFF2-40B4-BE49-F238E27FC236}">
                  <a16:creationId xmlns:a16="http://schemas.microsoft.com/office/drawing/2014/main" id="{7D7460A9-79F0-D5D3-1D25-FC55A87BEFB2}"/>
                </a:ext>
              </a:extLst>
            </p:cNvPr>
            <p:cNvSpPr>
              <a:spLocks noChangeArrowheads="1"/>
            </p:cNvSpPr>
            <p:nvPr/>
          </p:nvSpPr>
          <p:spPr bwMode="auto">
            <a:xfrm>
              <a:off x="5525594" y="2336443"/>
              <a:ext cx="1917762" cy="73452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3" name="pl170">
              <a:extLst>
                <a:ext uri="{FF2B5EF4-FFF2-40B4-BE49-F238E27FC236}">
                  <a16:creationId xmlns:a16="http://schemas.microsoft.com/office/drawing/2014/main" id="{78CB899F-F84F-0EB2-CF40-91180EC9EE82}"/>
                </a:ext>
              </a:extLst>
            </p:cNvPr>
            <p:cNvSpPr>
              <a:spLocks/>
            </p:cNvSpPr>
            <p:nvPr/>
          </p:nvSpPr>
          <p:spPr bwMode="auto">
            <a:xfrm>
              <a:off x="5525594" y="839045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pl171">
              <a:extLst>
                <a:ext uri="{FF2B5EF4-FFF2-40B4-BE49-F238E27FC236}">
                  <a16:creationId xmlns:a16="http://schemas.microsoft.com/office/drawing/2014/main" id="{3DC42C69-7B87-2A96-1F9C-92B6F4F2E3B2}"/>
                </a:ext>
              </a:extLst>
            </p:cNvPr>
            <p:cNvSpPr>
              <a:spLocks/>
            </p:cNvSpPr>
            <p:nvPr/>
          </p:nvSpPr>
          <p:spPr bwMode="auto">
            <a:xfrm>
              <a:off x="5525594" y="580791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pl172">
              <a:extLst>
                <a:ext uri="{FF2B5EF4-FFF2-40B4-BE49-F238E27FC236}">
                  <a16:creationId xmlns:a16="http://schemas.microsoft.com/office/drawing/2014/main" id="{103C65AB-F562-CDA6-67FD-D61E8AD40622}"/>
                </a:ext>
              </a:extLst>
            </p:cNvPr>
            <p:cNvSpPr>
              <a:spLocks/>
            </p:cNvSpPr>
            <p:nvPr/>
          </p:nvSpPr>
          <p:spPr bwMode="auto">
            <a:xfrm>
              <a:off x="5525594" y="3225381"/>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pl173">
              <a:extLst>
                <a:ext uri="{FF2B5EF4-FFF2-40B4-BE49-F238E27FC236}">
                  <a16:creationId xmlns:a16="http://schemas.microsoft.com/office/drawing/2014/main" id="{3C89316B-2222-44E0-DF0E-08377934C2B5}"/>
                </a:ext>
              </a:extLst>
            </p:cNvPr>
            <p:cNvSpPr>
              <a:spLocks/>
            </p:cNvSpPr>
            <p:nvPr/>
          </p:nvSpPr>
          <p:spPr bwMode="auto">
            <a:xfrm>
              <a:off x="5525594" y="968172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pl174">
              <a:extLst>
                <a:ext uri="{FF2B5EF4-FFF2-40B4-BE49-F238E27FC236}">
                  <a16:creationId xmlns:a16="http://schemas.microsoft.com/office/drawing/2014/main" id="{9B5019F9-E6C8-9202-665D-A1A88BC83DB8}"/>
                </a:ext>
              </a:extLst>
            </p:cNvPr>
            <p:cNvSpPr>
              <a:spLocks/>
            </p:cNvSpPr>
            <p:nvPr/>
          </p:nvSpPr>
          <p:spPr bwMode="auto">
            <a:xfrm>
              <a:off x="5525594" y="709918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pl175">
              <a:extLst>
                <a:ext uri="{FF2B5EF4-FFF2-40B4-BE49-F238E27FC236}">
                  <a16:creationId xmlns:a16="http://schemas.microsoft.com/office/drawing/2014/main" id="{A4D96E47-28EC-3153-1821-3FB50E0782C4}"/>
                </a:ext>
              </a:extLst>
            </p:cNvPr>
            <p:cNvSpPr>
              <a:spLocks/>
            </p:cNvSpPr>
            <p:nvPr/>
          </p:nvSpPr>
          <p:spPr bwMode="auto">
            <a:xfrm>
              <a:off x="5525594" y="4516650"/>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rc176">
              <a:extLst>
                <a:ext uri="{FF2B5EF4-FFF2-40B4-BE49-F238E27FC236}">
                  <a16:creationId xmlns:a16="http://schemas.microsoft.com/office/drawing/2014/main" id="{3749FD9B-ADBA-3FD9-4EC9-077DB96EBA3F}"/>
                </a:ext>
              </a:extLst>
            </p:cNvPr>
            <p:cNvSpPr>
              <a:spLocks noChangeArrowheads="1"/>
            </p:cNvSpPr>
            <p:nvPr/>
          </p:nvSpPr>
          <p:spPr bwMode="auto">
            <a:xfrm>
              <a:off x="5549173" y="8661108"/>
              <a:ext cx="141474" cy="154435"/>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0" name="rc177">
              <a:extLst>
                <a:ext uri="{FF2B5EF4-FFF2-40B4-BE49-F238E27FC236}">
                  <a16:creationId xmlns:a16="http://schemas.microsoft.com/office/drawing/2014/main" id="{C9EE3C8B-B3CD-79BB-DA55-5202461F9D87}"/>
                </a:ext>
              </a:extLst>
            </p:cNvPr>
            <p:cNvSpPr>
              <a:spLocks noChangeArrowheads="1"/>
            </p:cNvSpPr>
            <p:nvPr/>
          </p:nvSpPr>
          <p:spPr bwMode="auto">
            <a:xfrm>
              <a:off x="5706367" y="8443865"/>
              <a:ext cx="141474" cy="221323"/>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1" name="rc178">
              <a:extLst>
                <a:ext uri="{FF2B5EF4-FFF2-40B4-BE49-F238E27FC236}">
                  <a16:creationId xmlns:a16="http://schemas.microsoft.com/office/drawing/2014/main" id="{2B702B1E-30FF-EF9D-11E3-071AA4E99FF0}"/>
                </a:ext>
              </a:extLst>
            </p:cNvPr>
            <p:cNvSpPr>
              <a:spLocks noChangeArrowheads="1"/>
            </p:cNvSpPr>
            <p:nvPr/>
          </p:nvSpPr>
          <p:spPr bwMode="auto">
            <a:xfrm>
              <a:off x="5863561" y="8008552"/>
              <a:ext cx="141474" cy="263005"/>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2" name="rc179">
              <a:extLst>
                <a:ext uri="{FF2B5EF4-FFF2-40B4-BE49-F238E27FC236}">
                  <a16:creationId xmlns:a16="http://schemas.microsoft.com/office/drawing/2014/main" id="{8593A1E0-E5A4-3B65-B218-2F666A5DC26B}"/>
                </a:ext>
              </a:extLst>
            </p:cNvPr>
            <p:cNvSpPr>
              <a:spLocks noChangeArrowheads="1"/>
            </p:cNvSpPr>
            <p:nvPr/>
          </p:nvSpPr>
          <p:spPr bwMode="auto">
            <a:xfrm>
              <a:off x="6020754" y="8128899"/>
              <a:ext cx="141474" cy="184858"/>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3" name="rc180">
              <a:extLst>
                <a:ext uri="{FF2B5EF4-FFF2-40B4-BE49-F238E27FC236}">
                  <a16:creationId xmlns:a16="http://schemas.microsoft.com/office/drawing/2014/main" id="{F2BEA4B8-1644-B19A-E5C2-9EC1D77B23A3}"/>
                </a:ext>
              </a:extLst>
            </p:cNvPr>
            <p:cNvSpPr>
              <a:spLocks noChangeArrowheads="1"/>
            </p:cNvSpPr>
            <p:nvPr/>
          </p:nvSpPr>
          <p:spPr bwMode="auto">
            <a:xfrm>
              <a:off x="6177948" y="8123011"/>
              <a:ext cx="141474" cy="131399"/>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4" name="rc181">
              <a:extLst>
                <a:ext uri="{FF2B5EF4-FFF2-40B4-BE49-F238E27FC236}">
                  <a16:creationId xmlns:a16="http://schemas.microsoft.com/office/drawing/2014/main" id="{CB75F80D-22C2-D72E-512E-E29F6635E8C3}"/>
                </a:ext>
              </a:extLst>
            </p:cNvPr>
            <p:cNvSpPr>
              <a:spLocks noChangeArrowheads="1"/>
            </p:cNvSpPr>
            <p:nvPr/>
          </p:nvSpPr>
          <p:spPr bwMode="auto">
            <a:xfrm>
              <a:off x="6335141" y="8646078"/>
              <a:ext cx="141474" cy="80213"/>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5" name="rc182">
              <a:extLst>
                <a:ext uri="{FF2B5EF4-FFF2-40B4-BE49-F238E27FC236}">
                  <a16:creationId xmlns:a16="http://schemas.microsoft.com/office/drawing/2014/main" id="{08C5FC1B-A679-AA65-72C4-F2FE14657586}"/>
                </a:ext>
              </a:extLst>
            </p:cNvPr>
            <p:cNvSpPr>
              <a:spLocks noChangeArrowheads="1"/>
            </p:cNvSpPr>
            <p:nvPr/>
          </p:nvSpPr>
          <p:spPr bwMode="auto">
            <a:xfrm>
              <a:off x="6492335" y="8853611"/>
              <a:ext cx="141474" cy="81918"/>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6" name="rc183">
              <a:extLst>
                <a:ext uri="{FF2B5EF4-FFF2-40B4-BE49-F238E27FC236}">
                  <a16:creationId xmlns:a16="http://schemas.microsoft.com/office/drawing/2014/main" id="{73D0AF20-BC64-2F46-FE0D-20270F562106}"/>
                </a:ext>
              </a:extLst>
            </p:cNvPr>
            <p:cNvSpPr>
              <a:spLocks noChangeArrowheads="1"/>
            </p:cNvSpPr>
            <p:nvPr/>
          </p:nvSpPr>
          <p:spPr bwMode="auto">
            <a:xfrm>
              <a:off x="6649529" y="9076329"/>
              <a:ext cx="141474" cy="65803"/>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7" name="rc184">
              <a:extLst>
                <a:ext uri="{FF2B5EF4-FFF2-40B4-BE49-F238E27FC236}">
                  <a16:creationId xmlns:a16="http://schemas.microsoft.com/office/drawing/2014/main" id="{BE497C55-615C-DC8A-9277-1ECB83E73E8F}"/>
                </a:ext>
              </a:extLst>
            </p:cNvPr>
            <p:cNvSpPr>
              <a:spLocks noChangeArrowheads="1"/>
            </p:cNvSpPr>
            <p:nvPr/>
          </p:nvSpPr>
          <p:spPr bwMode="auto">
            <a:xfrm>
              <a:off x="6806722" y="9070699"/>
              <a:ext cx="141474" cy="98446"/>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8" name="rc185">
              <a:extLst>
                <a:ext uri="{FF2B5EF4-FFF2-40B4-BE49-F238E27FC236}">
                  <a16:creationId xmlns:a16="http://schemas.microsoft.com/office/drawing/2014/main" id="{ED7E0D82-A7A8-FAA2-8734-9AF42268F861}"/>
                </a:ext>
              </a:extLst>
            </p:cNvPr>
            <p:cNvSpPr>
              <a:spLocks noChangeArrowheads="1"/>
            </p:cNvSpPr>
            <p:nvPr/>
          </p:nvSpPr>
          <p:spPr bwMode="auto">
            <a:xfrm>
              <a:off x="6963916" y="8583529"/>
              <a:ext cx="141474" cy="246529"/>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9" name="rc186">
              <a:extLst>
                <a:ext uri="{FF2B5EF4-FFF2-40B4-BE49-F238E27FC236}">
                  <a16:creationId xmlns:a16="http://schemas.microsoft.com/office/drawing/2014/main" id="{A8EF00A2-2618-4774-1637-8D30E3B3396F}"/>
                </a:ext>
              </a:extLst>
            </p:cNvPr>
            <p:cNvSpPr>
              <a:spLocks noChangeArrowheads="1"/>
            </p:cNvSpPr>
            <p:nvPr/>
          </p:nvSpPr>
          <p:spPr bwMode="auto">
            <a:xfrm>
              <a:off x="7121110" y="7992127"/>
              <a:ext cx="141474" cy="423536"/>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0" name="rc187">
              <a:extLst>
                <a:ext uri="{FF2B5EF4-FFF2-40B4-BE49-F238E27FC236}">
                  <a16:creationId xmlns:a16="http://schemas.microsoft.com/office/drawing/2014/main" id="{53121004-EF84-20DB-9BB2-A67EBE799991}"/>
                </a:ext>
              </a:extLst>
            </p:cNvPr>
            <p:cNvSpPr>
              <a:spLocks noChangeArrowheads="1"/>
            </p:cNvSpPr>
            <p:nvPr/>
          </p:nvSpPr>
          <p:spPr bwMode="auto">
            <a:xfrm>
              <a:off x="7278303" y="8329200"/>
              <a:ext cx="141474" cy="226488"/>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1" name="rc188">
              <a:extLst>
                <a:ext uri="{FF2B5EF4-FFF2-40B4-BE49-F238E27FC236}">
                  <a16:creationId xmlns:a16="http://schemas.microsoft.com/office/drawing/2014/main" id="{2AF06965-7877-25B0-0FC9-AFCB8D63FAF9}"/>
                </a:ext>
              </a:extLst>
            </p:cNvPr>
            <p:cNvSpPr>
              <a:spLocks noChangeArrowheads="1"/>
            </p:cNvSpPr>
            <p:nvPr/>
          </p:nvSpPr>
          <p:spPr bwMode="auto">
            <a:xfrm>
              <a:off x="5549173" y="8815544"/>
              <a:ext cx="141474" cy="16889"/>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2" name="rc189">
              <a:extLst>
                <a:ext uri="{FF2B5EF4-FFF2-40B4-BE49-F238E27FC236}">
                  <a16:creationId xmlns:a16="http://schemas.microsoft.com/office/drawing/2014/main" id="{B89C9D49-54FF-AFFC-93C1-78158E495771}"/>
                </a:ext>
              </a:extLst>
            </p:cNvPr>
            <p:cNvSpPr>
              <a:spLocks noChangeArrowheads="1"/>
            </p:cNvSpPr>
            <p:nvPr/>
          </p:nvSpPr>
          <p:spPr bwMode="auto">
            <a:xfrm>
              <a:off x="5706367" y="8665189"/>
              <a:ext cx="141474" cy="19937"/>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3" name="rc190">
              <a:extLst>
                <a:ext uri="{FF2B5EF4-FFF2-40B4-BE49-F238E27FC236}">
                  <a16:creationId xmlns:a16="http://schemas.microsoft.com/office/drawing/2014/main" id="{84DF055E-2574-AA49-5F3E-E1B3C1B007AF}"/>
                </a:ext>
              </a:extLst>
            </p:cNvPr>
            <p:cNvSpPr>
              <a:spLocks noChangeArrowheads="1"/>
            </p:cNvSpPr>
            <p:nvPr/>
          </p:nvSpPr>
          <p:spPr bwMode="auto">
            <a:xfrm>
              <a:off x="5863561" y="8271558"/>
              <a:ext cx="141474" cy="42921"/>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 name="rc191">
              <a:extLst>
                <a:ext uri="{FF2B5EF4-FFF2-40B4-BE49-F238E27FC236}">
                  <a16:creationId xmlns:a16="http://schemas.microsoft.com/office/drawing/2014/main" id="{21FF82C1-CB47-88FA-ABC4-FF797CD018B2}"/>
                </a:ext>
              </a:extLst>
            </p:cNvPr>
            <p:cNvSpPr>
              <a:spLocks noChangeArrowheads="1"/>
            </p:cNvSpPr>
            <p:nvPr/>
          </p:nvSpPr>
          <p:spPr bwMode="auto">
            <a:xfrm>
              <a:off x="6020754" y="8313757"/>
              <a:ext cx="141474" cy="70503"/>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 name="rc192">
              <a:extLst>
                <a:ext uri="{FF2B5EF4-FFF2-40B4-BE49-F238E27FC236}">
                  <a16:creationId xmlns:a16="http://schemas.microsoft.com/office/drawing/2014/main" id="{A7660357-EB50-6B40-F960-F9756DEC2B96}"/>
                </a:ext>
              </a:extLst>
            </p:cNvPr>
            <p:cNvSpPr>
              <a:spLocks noChangeArrowheads="1"/>
            </p:cNvSpPr>
            <p:nvPr/>
          </p:nvSpPr>
          <p:spPr bwMode="auto">
            <a:xfrm>
              <a:off x="6177948" y="8254410"/>
              <a:ext cx="141474" cy="83777"/>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 name="rc193">
              <a:extLst>
                <a:ext uri="{FF2B5EF4-FFF2-40B4-BE49-F238E27FC236}">
                  <a16:creationId xmlns:a16="http://schemas.microsoft.com/office/drawing/2014/main" id="{0326EBAB-D64C-EDFF-DA56-0D33F3D4FD96}"/>
                </a:ext>
              </a:extLst>
            </p:cNvPr>
            <p:cNvSpPr>
              <a:spLocks noChangeArrowheads="1"/>
            </p:cNvSpPr>
            <p:nvPr/>
          </p:nvSpPr>
          <p:spPr bwMode="auto">
            <a:xfrm>
              <a:off x="6335141" y="8726292"/>
              <a:ext cx="141474" cy="53303"/>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7" name="rc194">
              <a:extLst>
                <a:ext uri="{FF2B5EF4-FFF2-40B4-BE49-F238E27FC236}">
                  <a16:creationId xmlns:a16="http://schemas.microsoft.com/office/drawing/2014/main" id="{76024FB3-96F9-6FB7-06CF-B2D61F869B6B}"/>
                </a:ext>
              </a:extLst>
            </p:cNvPr>
            <p:cNvSpPr>
              <a:spLocks noChangeArrowheads="1"/>
            </p:cNvSpPr>
            <p:nvPr/>
          </p:nvSpPr>
          <p:spPr bwMode="auto">
            <a:xfrm>
              <a:off x="6492335" y="8935529"/>
              <a:ext cx="141474" cy="41165"/>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 name="rc195">
              <a:extLst>
                <a:ext uri="{FF2B5EF4-FFF2-40B4-BE49-F238E27FC236}">
                  <a16:creationId xmlns:a16="http://schemas.microsoft.com/office/drawing/2014/main" id="{CADE21B4-E992-36C4-A7C8-08213F6866A0}"/>
                </a:ext>
              </a:extLst>
            </p:cNvPr>
            <p:cNvSpPr>
              <a:spLocks noChangeArrowheads="1"/>
            </p:cNvSpPr>
            <p:nvPr/>
          </p:nvSpPr>
          <p:spPr bwMode="auto">
            <a:xfrm>
              <a:off x="6649529" y="9142132"/>
              <a:ext cx="141474" cy="17716"/>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 name="rc196">
              <a:extLst>
                <a:ext uri="{FF2B5EF4-FFF2-40B4-BE49-F238E27FC236}">
                  <a16:creationId xmlns:a16="http://schemas.microsoft.com/office/drawing/2014/main" id="{F8B44593-8750-8AA4-F311-9DB755900F89}"/>
                </a:ext>
              </a:extLst>
            </p:cNvPr>
            <p:cNvSpPr>
              <a:spLocks noChangeArrowheads="1"/>
            </p:cNvSpPr>
            <p:nvPr/>
          </p:nvSpPr>
          <p:spPr bwMode="auto">
            <a:xfrm>
              <a:off x="6806722" y="9169145"/>
              <a:ext cx="141474" cy="40390"/>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 name="rc197">
              <a:extLst>
                <a:ext uri="{FF2B5EF4-FFF2-40B4-BE49-F238E27FC236}">
                  <a16:creationId xmlns:a16="http://schemas.microsoft.com/office/drawing/2014/main" id="{0C837DD1-D2BF-AF65-57FA-38AE5417F406}"/>
                </a:ext>
              </a:extLst>
            </p:cNvPr>
            <p:cNvSpPr>
              <a:spLocks noChangeArrowheads="1"/>
            </p:cNvSpPr>
            <p:nvPr/>
          </p:nvSpPr>
          <p:spPr bwMode="auto">
            <a:xfrm>
              <a:off x="6963916" y="8830058"/>
              <a:ext cx="141474" cy="140128"/>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 name="rc198">
              <a:extLst>
                <a:ext uri="{FF2B5EF4-FFF2-40B4-BE49-F238E27FC236}">
                  <a16:creationId xmlns:a16="http://schemas.microsoft.com/office/drawing/2014/main" id="{433BBC10-71CD-EE88-D89E-BD12B6AA2700}"/>
                </a:ext>
              </a:extLst>
            </p:cNvPr>
            <p:cNvSpPr>
              <a:spLocks noChangeArrowheads="1"/>
            </p:cNvSpPr>
            <p:nvPr/>
          </p:nvSpPr>
          <p:spPr bwMode="auto">
            <a:xfrm>
              <a:off x="7121110" y="8415664"/>
              <a:ext cx="141474" cy="312642"/>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 name="rc199">
              <a:extLst>
                <a:ext uri="{FF2B5EF4-FFF2-40B4-BE49-F238E27FC236}">
                  <a16:creationId xmlns:a16="http://schemas.microsoft.com/office/drawing/2014/main" id="{2CD2853F-94AF-F610-1E60-113BBA1A53F1}"/>
                </a:ext>
              </a:extLst>
            </p:cNvPr>
            <p:cNvSpPr>
              <a:spLocks noChangeArrowheads="1"/>
            </p:cNvSpPr>
            <p:nvPr/>
          </p:nvSpPr>
          <p:spPr bwMode="auto">
            <a:xfrm>
              <a:off x="7278303" y="8555689"/>
              <a:ext cx="141474" cy="27891"/>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 name="rc200">
              <a:extLst>
                <a:ext uri="{FF2B5EF4-FFF2-40B4-BE49-F238E27FC236}">
                  <a16:creationId xmlns:a16="http://schemas.microsoft.com/office/drawing/2014/main" id="{8ECA71CB-6E11-F68F-4B9F-30CD91414875}"/>
                </a:ext>
              </a:extLst>
            </p:cNvPr>
            <p:cNvSpPr>
              <a:spLocks noChangeArrowheads="1"/>
            </p:cNvSpPr>
            <p:nvPr/>
          </p:nvSpPr>
          <p:spPr bwMode="auto">
            <a:xfrm>
              <a:off x="5549173" y="8832434"/>
              <a:ext cx="141474" cy="289192"/>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 name="rc201">
              <a:extLst>
                <a:ext uri="{FF2B5EF4-FFF2-40B4-BE49-F238E27FC236}">
                  <a16:creationId xmlns:a16="http://schemas.microsoft.com/office/drawing/2014/main" id="{E4BF98C1-C0ED-1A54-38C3-E705F551D7D5}"/>
                </a:ext>
              </a:extLst>
            </p:cNvPr>
            <p:cNvSpPr>
              <a:spLocks noChangeArrowheads="1"/>
            </p:cNvSpPr>
            <p:nvPr/>
          </p:nvSpPr>
          <p:spPr bwMode="auto">
            <a:xfrm>
              <a:off x="5706367" y="8685126"/>
              <a:ext cx="141474" cy="335988"/>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 name="rc202">
              <a:extLst>
                <a:ext uri="{FF2B5EF4-FFF2-40B4-BE49-F238E27FC236}">
                  <a16:creationId xmlns:a16="http://schemas.microsoft.com/office/drawing/2014/main" id="{C70FB016-2529-471E-4722-8A00AD2F972D}"/>
                </a:ext>
              </a:extLst>
            </p:cNvPr>
            <p:cNvSpPr>
              <a:spLocks noChangeArrowheads="1"/>
            </p:cNvSpPr>
            <p:nvPr/>
          </p:nvSpPr>
          <p:spPr bwMode="auto">
            <a:xfrm>
              <a:off x="5863561" y="8314480"/>
              <a:ext cx="141474" cy="479939"/>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 name="rc203">
              <a:extLst>
                <a:ext uri="{FF2B5EF4-FFF2-40B4-BE49-F238E27FC236}">
                  <a16:creationId xmlns:a16="http://schemas.microsoft.com/office/drawing/2014/main" id="{A2BFEE3A-D374-53D9-075A-09966A5FD422}"/>
                </a:ext>
              </a:extLst>
            </p:cNvPr>
            <p:cNvSpPr>
              <a:spLocks noChangeArrowheads="1"/>
            </p:cNvSpPr>
            <p:nvPr/>
          </p:nvSpPr>
          <p:spPr bwMode="auto">
            <a:xfrm>
              <a:off x="6020754" y="8384260"/>
              <a:ext cx="141474" cy="464392"/>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7" name="rc204">
              <a:extLst>
                <a:ext uri="{FF2B5EF4-FFF2-40B4-BE49-F238E27FC236}">
                  <a16:creationId xmlns:a16="http://schemas.microsoft.com/office/drawing/2014/main" id="{5B9904CA-DEA4-E744-005E-0CD1F6CB2DB9}"/>
                </a:ext>
              </a:extLst>
            </p:cNvPr>
            <p:cNvSpPr>
              <a:spLocks noChangeArrowheads="1"/>
            </p:cNvSpPr>
            <p:nvPr/>
          </p:nvSpPr>
          <p:spPr bwMode="auto">
            <a:xfrm>
              <a:off x="6177948" y="8338188"/>
              <a:ext cx="141474" cy="526682"/>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8" name="rc205">
              <a:extLst>
                <a:ext uri="{FF2B5EF4-FFF2-40B4-BE49-F238E27FC236}">
                  <a16:creationId xmlns:a16="http://schemas.microsoft.com/office/drawing/2014/main" id="{229D4C34-06E5-1969-6DBC-7FDA35652C1D}"/>
                </a:ext>
              </a:extLst>
            </p:cNvPr>
            <p:cNvSpPr>
              <a:spLocks noChangeArrowheads="1"/>
            </p:cNvSpPr>
            <p:nvPr/>
          </p:nvSpPr>
          <p:spPr bwMode="auto">
            <a:xfrm>
              <a:off x="6335141" y="8779595"/>
              <a:ext cx="141474" cy="323437"/>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9" name="rc206">
              <a:extLst>
                <a:ext uri="{FF2B5EF4-FFF2-40B4-BE49-F238E27FC236}">
                  <a16:creationId xmlns:a16="http://schemas.microsoft.com/office/drawing/2014/main" id="{C3D6BBD3-8BCD-406C-E405-9B8356E56584}"/>
                </a:ext>
              </a:extLst>
            </p:cNvPr>
            <p:cNvSpPr>
              <a:spLocks noChangeArrowheads="1"/>
            </p:cNvSpPr>
            <p:nvPr/>
          </p:nvSpPr>
          <p:spPr bwMode="auto">
            <a:xfrm>
              <a:off x="6492335" y="8976695"/>
              <a:ext cx="141474" cy="258098"/>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0" name="rc207">
              <a:extLst>
                <a:ext uri="{FF2B5EF4-FFF2-40B4-BE49-F238E27FC236}">
                  <a16:creationId xmlns:a16="http://schemas.microsoft.com/office/drawing/2014/main" id="{739DCDDF-4628-A9E1-8E63-179F1EF04D9B}"/>
                </a:ext>
              </a:extLst>
            </p:cNvPr>
            <p:cNvSpPr>
              <a:spLocks noChangeArrowheads="1"/>
            </p:cNvSpPr>
            <p:nvPr/>
          </p:nvSpPr>
          <p:spPr bwMode="auto">
            <a:xfrm>
              <a:off x="6649529" y="9159848"/>
              <a:ext cx="141474" cy="167710"/>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1" name="rc208">
              <a:extLst>
                <a:ext uri="{FF2B5EF4-FFF2-40B4-BE49-F238E27FC236}">
                  <a16:creationId xmlns:a16="http://schemas.microsoft.com/office/drawing/2014/main" id="{3D2CDF15-112C-0D45-E38B-9A09343B417E}"/>
                </a:ext>
              </a:extLst>
            </p:cNvPr>
            <p:cNvSpPr>
              <a:spLocks noChangeArrowheads="1"/>
            </p:cNvSpPr>
            <p:nvPr/>
          </p:nvSpPr>
          <p:spPr bwMode="auto">
            <a:xfrm>
              <a:off x="6806722" y="9209536"/>
              <a:ext cx="141474" cy="179021"/>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2" name="rc209">
              <a:extLst>
                <a:ext uri="{FF2B5EF4-FFF2-40B4-BE49-F238E27FC236}">
                  <a16:creationId xmlns:a16="http://schemas.microsoft.com/office/drawing/2014/main" id="{A6805EE5-73D7-EFCD-EAC3-4E8239679FF0}"/>
                </a:ext>
              </a:extLst>
            </p:cNvPr>
            <p:cNvSpPr>
              <a:spLocks noChangeArrowheads="1"/>
            </p:cNvSpPr>
            <p:nvPr/>
          </p:nvSpPr>
          <p:spPr bwMode="auto">
            <a:xfrm>
              <a:off x="6963916" y="8970187"/>
              <a:ext cx="141474" cy="180364"/>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3" name="rc210">
              <a:extLst>
                <a:ext uri="{FF2B5EF4-FFF2-40B4-BE49-F238E27FC236}">
                  <a16:creationId xmlns:a16="http://schemas.microsoft.com/office/drawing/2014/main" id="{1A576636-B746-7125-0BDA-83FAFCE073E8}"/>
                </a:ext>
              </a:extLst>
            </p:cNvPr>
            <p:cNvSpPr>
              <a:spLocks noChangeArrowheads="1"/>
            </p:cNvSpPr>
            <p:nvPr/>
          </p:nvSpPr>
          <p:spPr bwMode="auto">
            <a:xfrm>
              <a:off x="7121110" y="8728306"/>
              <a:ext cx="141474" cy="155572"/>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4" name="rc211">
              <a:extLst>
                <a:ext uri="{FF2B5EF4-FFF2-40B4-BE49-F238E27FC236}">
                  <a16:creationId xmlns:a16="http://schemas.microsoft.com/office/drawing/2014/main" id="{4219DB8B-EAC5-D5C7-1A43-37E83900A05C}"/>
                </a:ext>
              </a:extLst>
            </p:cNvPr>
            <p:cNvSpPr>
              <a:spLocks noChangeArrowheads="1"/>
            </p:cNvSpPr>
            <p:nvPr/>
          </p:nvSpPr>
          <p:spPr bwMode="auto">
            <a:xfrm>
              <a:off x="7278303" y="8583581"/>
              <a:ext cx="141474" cy="137391"/>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5" name="rc212">
              <a:extLst>
                <a:ext uri="{FF2B5EF4-FFF2-40B4-BE49-F238E27FC236}">
                  <a16:creationId xmlns:a16="http://schemas.microsoft.com/office/drawing/2014/main" id="{3BE1B1F7-2D1C-4439-5C27-9DA62A80C946}"/>
                </a:ext>
              </a:extLst>
            </p:cNvPr>
            <p:cNvSpPr>
              <a:spLocks noChangeArrowheads="1"/>
            </p:cNvSpPr>
            <p:nvPr/>
          </p:nvSpPr>
          <p:spPr bwMode="auto">
            <a:xfrm>
              <a:off x="5549173" y="9121627"/>
              <a:ext cx="141474" cy="307012"/>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6" name="rc213">
              <a:extLst>
                <a:ext uri="{FF2B5EF4-FFF2-40B4-BE49-F238E27FC236}">
                  <a16:creationId xmlns:a16="http://schemas.microsoft.com/office/drawing/2014/main" id="{19867E46-8C1F-9BD2-3611-A991547A5457}"/>
                </a:ext>
              </a:extLst>
            </p:cNvPr>
            <p:cNvSpPr>
              <a:spLocks noChangeArrowheads="1"/>
            </p:cNvSpPr>
            <p:nvPr/>
          </p:nvSpPr>
          <p:spPr bwMode="auto">
            <a:xfrm>
              <a:off x="5706367" y="9021114"/>
              <a:ext cx="141474" cy="371059"/>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7" name="rc214">
              <a:extLst>
                <a:ext uri="{FF2B5EF4-FFF2-40B4-BE49-F238E27FC236}">
                  <a16:creationId xmlns:a16="http://schemas.microsoft.com/office/drawing/2014/main" id="{4189D002-1856-16D2-B3B9-7319AA952072}"/>
                </a:ext>
              </a:extLst>
            </p:cNvPr>
            <p:cNvSpPr>
              <a:spLocks noChangeArrowheads="1"/>
            </p:cNvSpPr>
            <p:nvPr/>
          </p:nvSpPr>
          <p:spPr bwMode="auto">
            <a:xfrm>
              <a:off x="5863561" y="8794419"/>
              <a:ext cx="141474" cy="444403"/>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8" name="rc215">
              <a:extLst>
                <a:ext uri="{FF2B5EF4-FFF2-40B4-BE49-F238E27FC236}">
                  <a16:creationId xmlns:a16="http://schemas.microsoft.com/office/drawing/2014/main" id="{AD85281A-69B2-F907-D268-2E2AE079BFF0}"/>
                </a:ext>
              </a:extLst>
            </p:cNvPr>
            <p:cNvSpPr>
              <a:spLocks noChangeArrowheads="1"/>
            </p:cNvSpPr>
            <p:nvPr/>
          </p:nvSpPr>
          <p:spPr bwMode="auto">
            <a:xfrm>
              <a:off x="6020754" y="8848652"/>
              <a:ext cx="141474" cy="460776"/>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9" name="rc216">
              <a:extLst>
                <a:ext uri="{FF2B5EF4-FFF2-40B4-BE49-F238E27FC236}">
                  <a16:creationId xmlns:a16="http://schemas.microsoft.com/office/drawing/2014/main" id="{D2FA8137-E2ED-947F-22D9-0A45B08E6A2F}"/>
                </a:ext>
              </a:extLst>
            </p:cNvPr>
            <p:cNvSpPr>
              <a:spLocks noChangeArrowheads="1"/>
            </p:cNvSpPr>
            <p:nvPr/>
          </p:nvSpPr>
          <p:spPr bwMode="auto">
            <a:xfrm>
              <a:off x="6177948" y="8864871"/>
              <a:ext cx="141474" cy="512014"/>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0" name="rc217">
              <a:extLst>
                <a:ext uri="{FF2B5EF4-FFF2-40B4-BE49-F238E27FC236}">
                  <a16:creationId xmlns:a16="http://schemas.microsoft.com/office/drawing/2014/main" id="{CB60C5BE-1490-C324-A199-E299612DAB27}"/>
                </a:ext>
              </a:extLst>
            </p:cNvPr>
            <p:cNvSpPr>
              <a:spLocks noChangeArrowheads="1"/>
            </p:cNvSpPr>
            <p:nvPr/>
          </p:nvSpPr>
          <p:spPr bwMode="auto">
            <a:xfrm>
              <a:off x="6335141" y="9103032"/>
              <a:ext cx="141474" cy="399053"/>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1" name="rc218">
              <a:extLst>
                <a:ext uri="{FF2B5EF4-FFF2-40B4-BE49-F238E27FC236}">
                  <a16:creationId xmlns:a16="http://schemas.microsoft.com/office/drawing/2014/main" id="{94909C3D-AF96-5F96-1384-4ACC4CFFFB9B}"/>
                </a:ext>
              </a:extLst>
            </p:cNvPr>
            <p:cNvSpPr>
              <a:spLocks noChangeArrowheads="1"/>
            </p:cNvSpPr>
            <p:nvPr/>
          </p:nvSpPr>
          <p:spPr bwMode="auto">
            <a:xfrm>
              <a:off x="6492335" y="9234793"/>
              <a:ext cx="141474" cy="287901"/>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2" name="rc219">
              <a:extLst>
                <a:ext uri="{FF2B5EF4-FFF2-40B4-BE49-F238E27FC236}">
                  <a16:creationId xmlns:a16="http://schemas.microsoft.com/office/drawing/2014/main" id="{D49B2B4F-A8E8-5835-F427-569BE8B85D06}"/>
                </a:ext>
              </a:extLst>
            </p:cNvPr>
            <p:cNvSpPr>
              <a:spLocks noChangeArrowheads="1"/>
            </p:cNvSpPr>
            <p:nvPr/>
          </p:nvSpPr>
          <p:spPr bwMode="auto">
            <a:xfrm>
              <a:off x="6649529" y="9327558"/>
              <a:ext cx="141474" cy="190746"/>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3" name="rc220">
              <a:extLst>
                <a:ext uri="{FF2B5EF4-FFF2-40B4-BE49-F238E27FC236}">
                  <a16:creationId xmlns:a16="http://schemas.microsoft.com/office/drawing/2014/main" id="{34035FCF-E5F0-36AA-0908-A495BDC3616B}"/>
                </a:ext>
              </a:extLst>
            </p:cNvPr>
            <p:cNvSpPr>
              <a:spLocks noChangeArrowheads="1"/>
            </p:cNvSpPr>
            <p:nvPr/>
          </p:nvSpPr>
          <p:spPr bwMode="auto">
            <a:xfrm>
              <a:off x="6806722" y="9388558"/>
              <a:ext cx="141474" cy="143899"/>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4" name="rc221">
              <a:extLst>
                <a:ext uri="{FF2B5EF4-FFF2-40B4-BE49-F238E27FC236}">
                  <a16:creationId xmlns:a16="http://schemas.microsoft.com/office/drawing/2014/main" id="{E605171E-D8D6-CCF8-2196-021E9597F0EA}"/>
                </a:ext>
              </a:extLst>
            </p:cNvPr>
            <p:cNvSpPr>
              <a:spLocks noChangeArrowheads="1"/>
            </p:cNvSpPr>
            <p:nvPr/>
          </p:nvSpPr>
          <p:spPr bwMode="auto">
            <a:xfrm>
              <a:off x="6963916" y="9150551"/>
              <a:ext cx="141474" cy="281186"/>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5" name="rc222">
              <a:extLst>
                <a:ext uri="{FF2B5EF4-FFF2-40B4-BE49-F238E27FC236}">
                  <a16:creationId xmlns:a16="http://schemas.microsoft.com/office/drawing/2014/main" id="{B3FB1DC1-D2F7-F56A-A8CD-42F3A9ED3B73}"/>
                </a:ext>
              </a:extLst>
            </p:cNvPr>
            <p:cNvSpPr>
              <a:spLocks noChangeArrowheads="1"/>
            </p:cNvSpPr>
            <p:nvPr/>
          </p:nvSpPr>
          <p:spPr bwMode="auto">
            <a:xfrm>
              <a:off x="7121110" y="8883878"/>
              <a:ext cx="141474" cy="508966"/>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6" name="rc223">
              <a:extLst>
                <a:ext uri="{FF2B5EF4-FFF2-40B4-BE49-F238E27FC236}">
                  <a16:creationId xmlns:a16="http://schemas.microsoft.com/office/drawing/2014/main" id="{BA0B8401-85D7-1AB5-4031-2ACA1C0A3409}"/>
                </a:ext>
              </a:extLst>
            </p:cNvPr>
            <p:cNvSpPr>
              <a:spLocks noChangeArrowheads="1"/>
            </p:cNvSpPr>
            <p:nvPr/>
          </p:nvSpPr>
          <p:spPr bwMode="auto">
            <a:xfrm>
              <a:off x="7278303" y="8720972"/>
              <a:ext cx="141474" cy="653537"/>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7" name="rc224">
              <a:extLst>
                <a:ext uri="{FF2B5EF4-FFF2-40B4-BE49-F238E27FC236}">
                  <a16:creationId xmlns:a16="http://schemas.microsoft.com/office/drawing/2014/main" id="{15BFCCF2-DA4A-9E53-2418-8CD81970E919}"/>
                </a:ext>
              </a:extLst>
            </p:cNvPr>
            <p:cNvSpPr>
              <a:spLocks noChangeArrowheads="1"/>
            </p:cNvSpPr>
            <p:nvPr/>
          </p:nvSpPr>
          <p:spPr bwMode="auto">
            <a:xfrm>
              <a:off x="5549173" y="9428639"/>
              <a:ext cx="141474" cy="154952"/>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8" name="rc225">
              <a:extLst>
                <a:ext uri="{FF2B5EF4-FFF2-40B4-BE49-F238E27FC236}">
                  <a16:creationId xmlns:a16="http://schemas.microsoft.com/office/drawing/2014/main" id="{B5E86669-4E7B-B08D-EAC4-5C919730C68C}"/>
                </a:ext>
              </a:extLst>
            </p:cNvPr>
            <p:cNvSpPr>
              <a:spLocks noChangeArrowheads="1"/>
            </p:cNvSpPr>
            <p:nvPr/>
          </p:nvSpPr>
          <p:spPr bwMode="auto">
            <a:xfrm>
              <a:off x="5706367" y="9392173"/>
              <a:ext cx="141474" cy="162596"/>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9" name="rc226">
              <a:extLst>
                <a:ext uri="{FF2B5EF4-FFF2-40B4-BE49-F238E27FC236}">
                  <a16:creationId xmlns:a16="http://schemas.microsoft.com/office/drawing/2014/main" id="{ADFD4F2F-7DE1-5F09-A2E8-6E96452ED996}"/>
                </a:ext>
              </a:extLst>
            </p:cNvPr>
            <p:cNvSpPr>
              <a:spLocks noChangeArrowheads="1"/>
            </p:cNvSpPr>
            <p:nvPr/>
          </p:nvSpPr>
          <p:spPr bwMode="auto">
            <a:xfrm>
              <a:off x="5863561" y="9238822"/>
              <a:ext cx="141474" cy="270650"/>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0" name="rc227">
              <a:extLst>
                <a:ext uri="{FF2B5EF4-FFF2-40B4-BE49-F238E27FC236}">
                  <a16:creationId xmlns:a16="http://schemas.microsoft.com/office/drawing/2014/main" id="{AE4B3380-FE13-4F43-B7DA-669CC1960DCD}"/>
                </a:ext>
              </a:extLst>
            </p:cNvPr>
            <p:cNvSpPr>
              <a:spLocks noChangeArrowheads="1"/>
            </p:cNvSpPr>
            <p:nvPr/>
          </p:nvSpPr>
          <p:spPr bwMode="auto">
            <a:xfrm>
              <a:off x="6020754" y="9309429"/>
              <a:ext cx="141474" cy="207842"/>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1" name="rc228">
              <a:extLst>
                <a:ext uri="{FF2B5EF4-FFF2-40B4-BE49-F238E27FC236}">
                  <a16:creationId xmlns:a16="http://schemas.microsoft.com/office/drawing/2014/main" id="{C24B090D-8AB6-1759-9D41-7837B7C127CD}"/>
                </a:ext>
              </a:extLst>
            </p:cNvPr>
            <p:cNvSpPr>
              <a:spLocks noChangeArrowheads="1"/>
            </p:cNvSpPr>
            <p:nvPr/>
          </p:nvSpPr>
          <p:spPr bwMode="auto">
            <a:xfrm>
              <a:off x="6177948" y="9376885"/>
              <a:ext cx="141474" cy="151595"/>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2" name="rc229">
              <a:extLst>
                <a:ext uri="{FF2B5EF4-FFF2-40B4-BE49-F238E27FC236}">
                  <a16:creationId xmlns:a16="http://schemas.microsoft.com/office/drawing/2014/main" id="{CD84894C-F3E9-8DB4-D8A1-D27870BF2F62}"/>
                </a:ext>
              </a:extLst>
            </p:cNvPr>
            <p:cNvSpPr>
              <a:spLocks noChangeArrowheads="1"/>
            </p:cNvSpPr>
            <p:nvPr/>
          </p:nvSpPr>
          <p:spPr bwMode="auto">
            <a:xfrm>
              <a:off x="6335141" y="9502086"/>
              <a:ext cx="141474" cy="65854"/>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3" name="rc230">
              <a:extLst>
                <a:ext uri="{FF2B5EF4-FFF2-40B4-BE49-F238E27FC236}">
                  <a16:creationId xmlns:a16="http://schemas.microsoft.com/office/drawing/2014/main" id="{3FF8AE47-A578-A593-A105-AFF67C77661B}"/>
                </a:ext>
              </a:extLst>
            </p:cNvPr>
            <p:cNvSpPr>
              <a:spLocks noChangeArrowheads="1"/>
            </p:cNvSpPr>
            <p:nvPr/>
          </p:nvSpPr>
          <p:spPr bwMode="auto">
            <a:xfrm>
              <a:off x="6492335" y="9522695"/>
              <a:ext cx="141474" cy="56144"/>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4" name="rc231">
              <a:extLst>
                <a:ext uri="{FF2B5EF4-FFF2-40B4-BE49-F238E27FC236}">
                  <a16:creationId xmlns:a16="http://schemas.microsoft.com/office/drawing/2014/main" id="{C88A97CA-DB25-A19F-4F9D-EAC99D85DB5B}"/>
                </a:ext>
              </a:extLst>
            </p:cNvPr>
            <p:cNvSpPr>
              <a:spLocks noChangeArrowheads="1"/>
            </p:cNvSpPr>
            <p:nvPr/>
          </p:nvSpPr>
          <p:spPr bwMode="auto">
            <a:xfrm>
              <a:off x="6649529" y="9518305"/>
              <a:ext cx="141474" cy="73963"/>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5" name="rc232">
              <a:extLst>
                <a:ext uri="{FF2B5EF4-FFF2-40B4-BE49-F238E27FC236}">
                  <a16:creationId xmlns:a16="http://schemas.microsoft.com/office/drawing/2014/main" id="{F9A1CE9F-493B-F020-5A94-BB0E0B58C521}"/>
                </a:ext>
              </a:extLst>
            </p:cNvPr>
            <p:cNvSpPr>
              <a:spLocks noChangeArrowheads="1"/>
            </p:cNvSpPr>
            <p:nvPr/>
          </p:nvSpPr>
          <p:spPr bwMode="auto">
            <a:xfrm>
              <a:off x="6806722" y="9532457"/>
              <a:ext cx="141474" cy="62910"/>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6" name="rc233">
              <a:extLst>
                <a:ext uri="{FF2B5EF4-FFF2-40B4-BE49-F238E27FC236}">
                  <a16:creationId xmlns:a16="http://schemas.microsoft.com/office/drawing/2014/main" id="{29F49C2C-4E78-DAAE-24C1-67BD150F4FB7}"/>
                </a:ext>
              </a:extLst>
            </p:cNvPr>
            <p:cNvSpPr>
              <a:spLocks noChangeArrowheads="1"/>
            </p:cNvSpPr>
            <p:nvPr/>
          </p:nvSpPr>
          <p:spPr bwMode="auto">
            <a:xfrm>
              <a:off x="6963916" y="9431738"/>
              <a:ext cx="141474" cy="127938"/>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7" name="rc234">
              <a:extLst>
                <a:ext uri="{FF2B5EF4-FFF2-40B4-BE49-F238E27FC236}">
                  <a16:creationId xmlns:a16="http://schemas.microsoft.com/office/drawing/2014/main" id="{12E68C07-E118-26AC-4A59-068C5BD9AE29}"/>
                </a:ext>
              </a:extLst>
            </p:cNvPr>
            <p:cNvSpPr>
              <a:spLocks noChangeArrowheads="1"/>
            </p:cNvSpPr>
            <p:nvPr/>
          </p:nvSpPr>
          <p:spPr bwMode="auto">
            <a:xfrm>
              <a:off x="7121110" y="9392845"/>
              <a:ext cx="141474" cy="126905"/>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8" name="rc235">
              <a:extLst>
                <a:ext uri="{FF2B5EF4-FFF2-40B4-BE49-F238E27FC236}">
                  <a16:creationId xmlns:a16="http://schemas.microsoft.com/office/drawing/2014/main" id="{38A8C912-D458-7E49-9B98-68A31996FCA9}"/>
                </a:ext>
              </a:extLst>
            </p:cNvPr>
            <p:cNvSpPr>
              <a:spLocks noChangeArrowheads="1"/>
            </p:cNvSpPr>
            <p:nvPr/>
          </p:nvSpPr>
          <p:spPr bwMode="auto">
            <a:xfrm>
              <a:off x="7278303" y="9374509"/>
              <a:ext cx="141474" cy="144260"/>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9" name="rc236">
              <a:extLst>
                <a:ext uri="{FF2B5EF4-FFF2-40B4-BE49-F238E27FC236}">
                  <a16:creationId xmlns:a16="http://schemas.microsoft.com/office/drawing/2014/main" id="{EA37118A-91DA-C2D6-8087-7AC5E0D4E2D8}"/>
                </a:ext>
              </a:extLst>
            </p:cNvPr>
            <p:cNvSpPr>
              <a:spLocks noChangeArrowheads="1"/>
            </p:cNvSpPr>
            <p:nvPr/>
          </p:nvSpPr>
          <p:spPr bwMode="auto">
            <a:xfrm>
              <a:off x="5549173" y="9583591"/>
              <a:ext cx="141474" cy="98136"/>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0" name="rc237">
              <a:extLst>
                <a:ext uri="{FF2B5EF4-FFF2-40B4-BE49-F238E27FC236}">
                  <a16:creationId xmlns:a16="http://schemas.microsoft.com/office/drawing/2014/main" id="{A4357901-165B-769D-4239-9786F5F8ED7D}"/>
                </a:ext>
              </a:extLst>
            </p:cNvPr>
            <p:cNvSpPr>
              <a:spLocks noChangeArrowheads="1"/>
            </p:cNvSpPr>
            <p:nvPr/>
          </p:nvSpPr>
          <p:spPr bwMode="auto">
            <a:xfrm>
              <a:off x="5706367" y="9554770"/>
              <a:ext cx="141474" cy="126957"/>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1" name="rc238">
              <a:extLst>
                <a:ext uri="{FF2B5EF4-FFF2-40B4-BE49-F238E27FC236}">
                  <a16:creationId xmlns:a16="http://schemas.microsoft.com/office/drawing/2014/main" id="{A75A6A7A-F9D4-5F2A-6C18-3DB9FFF0488F}"/>
                </a:ext>
              </a:extLst>
            </p:cNvPr>
            <p:cNvSpPr>
              <a:spLocks noChangeArrowheads="1"/>
            </p:cNvSpPr>
            <p:nvPr/>
          </p:nvSpPr>
          <p:spPr bwMode="auto">
            <a:xfrm>
              <a:off x="5863561" y="9509472"/>
              <a:ext cx="141474" cy="172255"/>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2" name="rc239">
              <a:extLst>
                <a:ext uri="{FF2B5EF4-FFF2-40B4-BE49-F238E27FC236}">
                  <a16:creationId xmlns:a16="http://schemas.microsoft.com/office/drawing/2014/main" id="{C1A5F6C3-8DCA-7150-38F1-C2BBD19B2960}"/>
                </a:ext>
              </a:extLst>
            </p:cNvPr>
            <p:cNvSpPr>
              <a:spLocks noChangeArrowheads="1"/>
            </p:cNvSpPr>
            <p:nvPr/>
          </p:nvSpPr>
          <p:spPr bwMode="auto">
            <a:xfrm>
              <a:off x="6020754" y="9517272"/>
              <a:ext cx="141474" cy="164456"/>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3" name="rc240">
              <a:extLst>
                <a:ext uri="{FF2B5EF4-FFF2-40B4-BE49-F238E27FC236}">
                  <a16:creationId xmlns:a16="http://schemas.microsoft.com/office/drawing/2014/main" id="{0740EA73-7781-F55E-5A46-2B8A5F58AAE7}"/>
                </a:ext>
              </a:extLst>
            </p:cNvPr>
            <p:cNvSpPr>
              <a:spLocks noChangeArrowheads="1"/>
            </p:cNvSpPr>
            <p:nvPr/>
          </p:nvSpPr>
          <p:spPr bwMode="auto">
            <a:xfrm>
              <a:off x="6177948" y="9528480"/>
              <a:ext cx="141474" cy="153247"/>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4" name="rc241">
              <a:extLst>
                <a:ext uri="{FF2B5EF4-FFF2-40B4-BE49-F238E27FC236}">
                  <a16:creationId xmlns:a16="http://schemas.microsoft.com/office/drawing/2014/main" id="{B69BBC74-BE9B-F91A-AE1E-1FCA8654C78D}"/>
                </a:ext>
              </a:extLst>
            </p:cNvPr>
            <p:cNvSpPr>
              <a:spLocks noChangeArrowheads="1"/>
            </p:cNvSpPr>
            <p:nvPr/>
          </p:nvSpPr>
          <p:spPr bwMode="auto">
            <a:xfrm>
              <a:off x="6335141" y="9567941"/>
              <a:ext cx="141474" cy="113786"/>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5" name="rc242">
              <a:extLst>
                <a:ext uri="{FF2B5EF4-FFF2-40B4-BE49-F238E27FC236}">
                  <a16:creationId xmlns:a16="http://schemas.microsoft.com/office/drawing/2014/main" id="{F6F68323-5404-F902-2823-572AC910DE0F}"/>
                </a:ext>
              </a:extLst>
            </p:cNvPr>
            <p:cNvSpPr>
              <a:spLocks noChangeArrowheads="1"/>
            </p:cNvSpPr>
            <p:nvPr/>
          </p:nvSpPr>
          <p:spPr bwMode="auto">
            <a:xfrm>
              <a:off x="6492335" y="9578839"/>
              <a:ext cx="141474" cy="102888"/>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6" name="rc243">
              <a:extLst>
                <a:ext uri="{FF2B5EF4-FFF2-40B4-BE49-F238E27FC236}">
                  <a16:creationId xmlns:a16="http://schemas.microsoft.com/office/drawing/2014/main" id="{F4C689B3-D018-0DB4-20E2-3DA3FC9CAB84}"/>
                </a:ext>
              </a:extLst>
            </p:cNvPr>
            <p:cNvSpPr>
              <a:spLocks noChangeArrowheads="1"/>
            </p:cNvSpPr>
            <p:nvPr/>
          </p:nvSpPr>
          <p:spPr bwMode="auto">
            <a:xfrm>
              <a:off x="6649529" y="9592269"/>
              <a:ext cx="141474" cy="89459"/>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7" name="rc244">
              <a:extLst>
                <a:ext uri="{FF2B5EF4-FFF2-40B4-BE49-F238E27FC236}">
                  <a16:creationId xmlns:a16="http://schemas.microsoft.com/office/drawing/2014/main" id="{B09C2370-246A-C749-D918-0F61997A94A9}"/>
                </a:ext>
              </a:extLst>
            </p:cNvPr>
            <p:cNvSpPr>
              <a:spLocks noChangeArrowheads="1"/>
            </p:cNvSpPr>
            <p:nvPr/>
          </p:nvSpPr>
          <p:spPr bwMode="auto">
            <a:xfrm>
              <a:off x="6806722" y="9595368"/>
              <a:ext cx="141474" cy="86360"/>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8" name="rc245">
              <a:extLst>
                <a:ext uri="{FF2B5EF4-FFF2-40B4-BE49-F238E27FC236}">
                  <a16:creationId xmlns:a16="http://schemas.microsoft.com/office/drawing/2014/main" id="{46959E6D-1D34-F3F2-7070-4E91D85BFC3E}"/>
                </a:ext>
              </a:extLst>
            </p:cNvPr>
            <p:cNvSpPr>
              <a:spLocks noChangeArrowheads="1"/>
            </p:cNvSpPr>
            <p:nvPr/>
          </p:nvSpPr>
          <p:spPr bwMode="auto">
            <a:xfrm>
              <a:off x="6963916" y="9559677"/>
              <a:ext cx="141474" cy="122050"/>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9" name="rc246">
              <a:extLst>
                <a:ext uri="{FF2B5EF4-FFF2-40B4-BE49-F238E27FC236}">
                  <a16:creationId xmlns:a16="http://schemas.microsoft.com/office/drawing/2014/main" id="{6DD27D06-A0B3-E17C-C168-760FB33C613B}"/>
                </a:ext>
              </a:extLst>
            </p:cNvPr>
            <p:cNvSpPr>
              <a:spLocks noChangeArrowheads="1"/>
            </p:cNvSpPr>
            <p:nvPr/>
          </p:nvSpPr>
          <p:spPr bwMode="auto">
            <a:xfrm>
              <a:off x="7121110" y="9519751"/>
              <a:ext cx="141474" cy="161976"/>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0" name="rc247">
              <a:extLst>
                <a:ext uri="{FF2B5EF4-FFF2-40B4-BE49-F238E27FC236}">
                  <a16:creationId xmlns:a16="http://schemas.microsoft.com/office/drawing/2014/main" id="{CDFD399D-A672-6DC1-6B7A-A74990D89BDA}"/>
                </a:ext>
              </a:extLst>
            </p:cNvPr>
            <p:cNvSpPr>
              <a:spLocks noChangeArrowheads="1"/>
            </p:cNvSpPr>
            <p:nvPr/>
          </p:nvSpPr>
          <p:spPr bwMode="auto">
            <a:xfrm>
              <a:off x="7278303" y="9518769"/>
              <a:ext cx="141474" cy="162958"/>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1" name="pg248">
              <a:extLst>
                <a:ext uri="{FF2B5EF4-FFF2-40B4-BE49-F238E27FC236}">
                  <a16:creationId xmlns:a16="http://schemas.microsoft.com/office/drawing/2014/main" id="{F8DD910F-8C50-A04D-986A-8DCC02332F41}"/>
                </a:ext>
              </a:extLst>
            </p:cNvPr>
            <p:cNvSpPr>
              <a:spLocks/>
            </p:cNvSpPr>
            <p:nvPr/>
          </p:nvSpPr>
          <p:spPr bwMode="auto">
            <a:xfrm>
              <a:off x="5766755" y="2491467"/>
              <a:ext cx="1435441" cy="389502"/>
            </a:xfrm>
            <a:custGeom>
              <a:avLst/>
              <a:gdLst>
                <a:gd name="T0" fmla="*/ 32521 w 1435441"/>
                <a:gd name="T1" fmla="*/ 389502 h 389502"/>
                <a:gd name="T2" fmla="*/ 1402920 w 1435441"/>
                <a:gd name="T3" fmla="*/ 389502 h 389502"/>
                <a:gd name="T4" fmla="*/ 1401610 w 1435441"/>
                <a:gd name="T5" fmla="*/ 389476 h 389502"/>
                <a:gd name="T6" fmla="*/ 1406840 w 1435441"/>
                <a:gd name="T7" fmla="*/ 389265 h 389502"/>
                <a:gd name="T8" fmla="*/ 1411968 w 1435441"/>
                <a:gd name="T9" fmla="*/ 388218 h 389502"/>
                <a:gd name="T10" fmla="*/ 1416861 w 1435441"/>
                <a:gd name="T11" fmla="*/ 386362 h 389502"/>
                <a:gd name="T12" fmla="*/ 1421394 w 1435441"/>
                <a:gd name="T13" fmla="*/ 383746 h 389502"/>
                <a:gd name="T14" fmla="*/ 1425448 w 1435441"/>
                <a:gd name="T15" fmla="*/ 380435 h 389502"/>
                <a:gd name="T16" fmla="*/ 1428919 w 1435441"/>
                <a:gd name="T17" fmla="*/ 376518 h 389502"/>
                <a:gd name="T18" fmla="*/ 1431716 w 1435441"/>
                <a:gd name="T19" fmla="*/ 372094 h 389502"/>
                <a:gd name="T20" fmla="*/ 1433768 w 1435441"/>
                <a:gd name="T21" fmla="*/ 367279 h 389502"/>
                <a:gd name="T22" fmla="*/ 1435020 w 1435441"/>
                <a:gd name="T23" fmla="*/ 362198 h 389502"/>
                <a:gd name="T24" fmla="*/ 1435441 w 1435441"/>
                <a:gd name="T25" fmla="*/ 356981 h 389502"/>
                <a:gd name="T26" fmla="*/ 1435441 w 1435441"/>
                <a:gd name="T27" fmla="*/ 32521 h 389502"/>
                <a:gd name="T28" fmla="*/ 1435020 w 1435441"/>
                <a:gd name="T29" fmla="*/ 27304 h 389502"/>
                <a:gd name="T30" fmla="*/ 1433768 w 1435441"/>
                <a:gd name="T31" fmla="*/ 22222 h 389502"/>
                <a:gd name="T32" fmla="*/ 1431716 w 1435441"/>
                <a:gd name="T33" fmla="*/ 17408 h 389502"/>
                <a:gd name="T34" fmla="*/ 1428919 w 1435441"/>
                <a:gd name="T35" fmla="*/ 12984 h 389502"/>
                <a:gd name="T36" fmla="*/ 1425448 w 1435441"/>
                <a:gd name="T37" fmla="*/ 9066 h 389502"/>
                <a:gd name="T38" fmla="*/ 1421394 w 1435441"/>
                <a:gd name="T39" fmla="*/ 5756 h 389502"/>
                <a:gd name="T40" fmla="*/ 1416861 w 1435441"/>
                <a:gd name="T41" fmla="*/ 3139 h 389502"/>
                <a:gd name="T42" fmla="*/ 1411968 w 1435441"/>
                <a:gd name="T43" fmla="*/ 1284 h 389502"/>
                <a:gd name="T44" fmla="*/ 1406840 w 1435441"/>
                <a:gd name="T45" fmla="*/ 237 h 389502"/>
                <a:gd name="T46" fmla="*/ 1402920 w 1435441"/>
                <a:gd name="T47" fmla="*/ 0 h 389502"/>
                <a:gd name="T48" fmla="*/ 32521 w 1435441"/>
                <a:gd name="T49" fmla="*/ 0 h 389502"/>
                <a:gd name="T50" fmla="*/ 36441 w 1435441"/>
                <a:gd name="T51" fmla="*/ 237 h 389502"/>
                <a:gd name="T52" fmla="*/ 31211 w 1435441"/>
                <a:gd name="T53" fmla="*/ 26 h 389502"/>
                <a:gd name="T54" fmla="*/ 26016 w 1435441"/>
                <a:gd name="T55" fmla="*/ 657 h 389502"/>
                <a:gd name="T56" fmla="*/ 20989 w 1435441"/>
                <a:gd name="T57" fmla="*/ 2113 h 389502"/>
                <a:gd name="T58" fmla="*/ 16260 w 1435441"/>
                <a:gd name="T59" fmla="*/ 4357 h 389502"/>
                <a:gd name="T60" fmla="*/ 11953 w 1435441"/>
                <a:gd name="T61" fmla="*/ 7330 h 389502"/>
                <a:gd name="T62" fmla="*/ 8178 w 1435441"/>
                <a:gd name="T63" fmla="*/ 10955 h 389502"/>
                <a:gd name="T64" fmla="*/ 5034 w 1435441"/>
                <a:gd name="T65" fmla="*/ 15139 h 389502"/>
                <a:gd name="T66" fmla="*/ 2602 w 1435441"/>
                <a:gd name="T67" fmla="*/ 19774 h 389502"/>
                <a:gd name="T68" fmla="*/ 945 w 1435441"/>
                <a:gd name="T69" fmla="*/ 24738 h 389502"/>
                <a:gd name="T70" fmla="*/ 105 w 1435441"/>
                <a:gd name="T71" fmla="*/ 29904 h 389502"/>
                <a:gd name="T72" fmla="*/ 0 w 1435441"/>
                <a:gd name="T73" fmla="*/ 32521 h 389502"/>
                <a:gd name="T74" fmla="*/ 0 w 1435441"/>
                <a:gd name="T75" fmla="*/ 356981 h 389502"/>
                <a:gd name="T76" fmla="*/ 105 w 1435441"/>
                <a:gd name="T77" fmla="*/ 354364 h 389502"/>
                <a:gd name="T78" fmla="*/ 105 w 1435441"/>
                <a:gd name="T79" fmla="*/ 359598 h 389502"/>
                <a:gd name="T80" fmla="*/ 945 w 1435441"/>
                <a:gd name="T81" fmla="*/ 364764 h 389502"/>
                <a:gd name="T82" fmla="*/ 2602 w 1435441"/>
                <a:gd name="T83" fmla="*/ 369728 h 389502"/>
                <a:gd name="T84" fmla="*/ 5034 w 1435441"/>
                <a:gd name="T85" fmla="*/ 374362 h 389502"/>
                <a:gd name="T86" fmla="*/ 8178 w 1435441"/>
                <a:gd name="T87" fmla="*/ 378547 h 389502"/>
                <a:gd name="T88" fmla="*/ 11953 w 1435441"/>
                <a:gd name="T89" fmla="*/ 382172 h 389502"/>
                <a:gd name="T90" fmla="*/ 16260 w 1435441"/>
                <a:gd name="T91" fmla="*/ 385145 h 389502"/>
                <a:gd name="T92" fmla="*/ 20989 w 1435441"/>
                <a:gd name="T93" fmla="*/ 387389 h 389502"/>
                <a:gd name="T94" fmla="*/ 26016 w 1435441"/>
                <a:gd name="T95" fmla="*/ 388845 h 389502"/>
                <a:gd name="T96" fmla="*/ 31211 w 1435441"/>
                <a:gd name="T97" fmla="*/ 389476 h 389502"/>
                <a:gd name="T98" fmla="*/ 32521 w 1435441"/>
                <a:gd name="T99" fmla="*/ 389502 h 389502"/>
                <a:gd name="T100" fmla="*/ 0 w 1435441"/>
                <a:gd name="T101" fmla="*/ 0 h 389502"/>
                <a:gd name="T102" fmla="*/ 1435441 w 1435441"/>
                <a:gd name="T103" fmla="*/ 389502 h 38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1435441" h="389502">
                  <a:moveTo>
                    <a:pt x="32521" y="389502"/>
                  </a:moveTo>
                  <a:lnTo>
                    <a:pt x="1402920" y="389502"/>
                  </a:lnTo>
                  <a:lnTo>
                    <a:pt x="1401610" y="389476"/>
                  </a:lnTo>
                  <a:lnTo>
                    <a:pt x="1406840" y="389265"/>
                  </a:lnTo>
                  <a:lnTo>
                    <a:pt x="1411968" y="388218"/>
                  </a:lnTo>
                  <a:lnTo>
                    <a:pt x="1416861" y="386362"/>
                  </a:lnTo>
                  <a:lnTo>
                    <a:pt x="1421394" y="383746"/>
                  </a:lnTo>
                  <a:lnTo>
                    <a:pt x="1425448" y="380435"/>
                  </a:lnTo>
                  <a:lnTo>
                    <a:pt x="1428919" y="376518"/>
                  </a:lnTo>
                  <a:lnTo>
                    <a:pt x="1431716" y="372094"/>
                  </a:lnTo>
                  <a:lnTo>
                    <a:pt x="1433768" y="367279"/>
                  </a:lnTo>
                  <a:lnTo>
                    <a:pt x="1435020" y="362198"/>
                  </a:lnTo>
                  <a:lnTo>
                    <a:pt x="1435441" y="356981"/>
                  </a:lnTo>
                  <a:lnTo>
                    <a:pt x="1435441" y="32521"/>
                  </a:lnTo>
                  <a:lnTo>
                    <a:pt x="1435020" y="27304"/>
                  </a:lnTo>
                  <a:lnTo>
                    <a:pt x="1433768" y="22222"/>
                  </a:lnTo>
                  <a:lnTo>
                    <a:pt x="1431716" y="17408"/>
                  </a:lnTo>
                  <a:lnTo>
                    <a:pt x="1428919" y="12984"/>
                  </a:lnTo>
                  <a:lnTo>
                    <a:pt x="1425448" y="9066"/>
                  </a:lnTo>
                  <a:lnTo>
                    <a:pt x="1421394" y="5756"/>
                  </a:lnTo>
                  <a:lnTo>
                    <a:pt x="1416861" y="3139"/>
                  </a:lnTo>
                  <a:lnTo>
                    <a:pt x="1411968" y="1284"/>
                  </a:lnTo>
                  <a:lnTo>
                    <a:pt x="1406840" y="237"/>
                  </a:lnTo>
                  <a:lnTo>
                    <a:pt x="1402920" y="0"/>
                  </a:lnTo>
                  <a:lnTo>
                    <a:pt x="32521" y="0"/>
                  </a:lnTo>
                  <a:lnTo>
                    <a:pt x="36441" y="237"/>
                  </a:lnTo>
                  <a:lnTo>
                    <a:pt x="31211" y="26"/>
                  </a:lnTo>
                  <a:lnTo>
                    <a:pt x="26016" y="657"/>
                  </a:lnTo>
                  <a:lnTo>
                    <a:pt x="20989" y="2113"/>
                  </a:lnTo>
                  <a:lnTo>
                    <a:pt x="16260" y="4357"/>
                  </a:lnTo>
                  <a:lnTo>
                    <a:pt x="11953" y="7330"/>
                  </a:lnTo>
                  <a:lnTo>
                    <a:pt x="8178" y="10955"/>
                  </a:lnTo>
                  <a:lnTo>
                    <a:pt x="5034" y="15139"/>
                  </a:lnTo>
                  <a:lnTo>
                    <a:pt x="2602" y="19774"/>
                  </a:lnTo>
                  <a:lnTo>
                    <a:pt x="945" y="24738"/>
                  </a:lnTo>
                  <a:lnTo>
                    <a:pt x="105" y="29904"/>
                  </a:lnTo>
                  <a:lnTo>
                    <a:pt x="0" y="32521"/>
                  </a:lnTo>
                  <a:lnTo>
                    <a:pt x="0" y="356981"/>
                  </a:lnTo>
                  <a:lnTo>
                    <a:pt x="105" y="354364"/>
                  </a:lnTo>
                  <a:lnTo>
                    <a:pt x="105" y="359598"/>
                  </a:lnTo>
                  <a:lnTo>
                    <a:pt x="945" y="364764"/>
                  </a:lnTo>
                  <a:lnTo>
                    <a:pt x="2602" y="369728"/>
                  </a:lnTo>
                  <a:lnTo>
                    <a:pt x="5034" y="374362"/>
                  </a:lnTo>
                  <a:lnTo>
                    <a:pt x="8178" y="378547"/>
                  </a:lnTo>
                  <a:lnTo>
                    <a:pt x="11953" y="382172"/>
                  </a:lnTo>
                  <a:lnTo>
                    <a:pt x="16260" y="385145"/>
                  </a:lnTo>
                  <a:lnTo>
                    <a:pt x="20989" y="387389"/>
                  </a:lnTo>
                  <a:lnTo>
                    <a:pt x="26016" y="388845"/>
                  </a:lnTo>
                  <a:lnTo>
                    <a:pt x="31211" y="389476"/>
                  </a:lnTo>
                  <a:lnTo>
                    <a:pt x="32521" y="389502"/>
                  </a:lnTo>
                  <a:close/>
                </a:path>
              </a:pathLst>
            </a:custGeom>
            <a:solidFill>
              <a:srgbClr val="EDEDED"/>
            </a:solidFill>
            <a:ln w="6775" cap="rnd">
              <a:solidFill>
                <a:srgbClr val="000000"/>
              </a:solidFill>
              <a:prstDash val="solid"/>
              <a:round/>
              <a:headEnd/>
              <a:tailEnd/>
            </a:ln>
          </p:spPr>
          <p:txBody>
            <a:bodyPr/>
            <a:lstStyle/>
            <a:p>
              <a:endParaRPr lang="en-US"/>
            </a:p>
          </p:txBody>
        </p:sp>
        <p:sp>
          <p:nvSpPr>
            <p:cNvPr id="252" name="tx249">
              <a:extLst>
                <a:ext uri="{FF2B5EF4-FFF2-40B4-BE49-F238E27FC236}">
                  <a16:creationId xmlns:a16="http://schemas.microsoft.com/office/drawing/2014/main" id="{D062237E-8B1F-0AAD-C340-4DD115BB7655}"/>
                </a:ext>
              </a:extLst>
            </p:cNvPr>
            <p:cNvSpPr/>
            <p:nvPr/>
          </p:nvSpPr>
          <p:spPr>
            <a:xfrm>
              <a:off x="5896961" y="2594216"/>
              <a:ext cx="1175737" cy="157092"/>
            </a:xfrm>
            <a:prstGeom prst="rect">
              <a:avLst/>
            </a:prstGeom>
            <a:noFill/>
          </p:spPr>
          <p:txBody>
            <a:bodyPr wrap="none" lIns="0" tIns="0" rIns="0" bIns="0" anchor="ctr" anchorCtr="1"/>
            <a:lstStyle/>
            <a:p>
              <a:pPr>
                <a:lnSpc>
                  <a:spcPts val="862"/>
                </a:lnSpc>
                <a:spcBef>
                  <a:spcPts val="0"/>
                </a:spcBef>
                <a:spcAft>
                  <a:spcPts val="0"/>
                </a:spcAft>
                <a:defRPr/>
              </a:pPr>
              <a:r>
                <a:rPr sz="862">
                  <a:solidFill>
                    <a:srgbClr val="000000">
                      <a:alpha val="100000"/>
                    </a:srgbClr>
                  </a:solidFill>
                  <a:latin typeface="Poppins"/>
                  <a:cs typeface="Poppins"/>
                </a:rPr>
                <a:t>276,157 cases</a:t>
              </a:r>
            </a:p>
          </p:txBody>
        </p:sp>
        <p:sp>
          <p:nvSpPr>
            <p:cNvPr id="253" name="rc250">
              <a:extLst>
                <a:ext uri="{FF2B5EF4-FFF2-40B4-BE49-F238E27FC236}">
                  <a16:creationId xmlns:a16="http://schemas.microsoft.com/office/drawing/2014/main" id="{41FB58C1-C12A-7AD4-CEC4-A09CA37FA1D7}"/>
                </a:ext>
              </a:extLst>
            </p:cNvPr>
            <p:cNvSpPr>
              <a:spLocks noChangeArrowheads="1"/>
            </p:cNvSpPr>
            <p:nvPr/>
          </p:nvSpPr>
          <p:spPr bwMode="auto">
            <a:xfrm>
              <a:off x="5525594" y="2336443"/>
              <a:ext cx="1917762" cy="7345284"/>
            </a:xfrm>
            <a:prstGeom prst="rect">
              <a:avLst/>
            </a:prstGeom>
            <a:noFill/>
            <a:ln w="13550"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4" name="rc251">
              <a:extLst>
                <a:ext uri="{FF2B5EF4-FFF2-40B4-BE49-F238E27FC236}">
                  <a16:creationId xmlns:a16="http://schemas.microsoft.com/office/drawing/2014/main" id="{8320C42E-2C78-193F-D7D3-21BE3B7D2B12}"/>
                </a:ext>
              </a:extLst>
            </p:cNvPr>
            <p:cNvSpPr>
              <a:spLocks noChangeArrowheads="1"/>
            </p:cNvSpPr>
            <p:nvPr/>
          </p:nvSpPr>
          <p:spPr bwMode="auto">
            <a:xfrm>
              <a:off x="7443357" y="2336443"/>
              <a:ext cx="1917762" cy="73452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5" name="pl252">
              <a:extLst>
                <a:ext uri="{FF2B5EF4-FFF2-40B4-BE49-F238E27FC236}">
                  <a16:creationId xmlns:a16="http://schemas.microsoft.com/office/drawing/2014/main" id="{26201444-7860-073A-CAF7-B65CC4238F66}"/>
                </a:ext>
              </a:extLst>
            </p:cNvPr>
            <p:cNvSpPr>
              <a:spLocks/>
            </p:cNvSpPr>
            <p:nvPr/>
          </p:nvSpPr>
          <p:spPr bwMode="auto">
            <a:xfrm>
              <a:off x="7443357" y="839045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pl253">
              <a:extLst>
                <a:ext uri="{FF2B5EF4-FFF2-40B4-BE49-F238E27FC236}">
                  <a16:creationId xmlns:a16="http://schemas.microsoft.com/office/drawing/2014/main" id="{EC7AF68A-FD73-E8B7-3151-CCCCC736AD2B}"/>
                </a:ext>
              </a:extLst>
            </p:cNvPr>
            <p:cNvSpPr>
              <a:spLocks/>
            </p:cNvSpPr>
            <p:nvPr/>
          </p:nvSpPr>
          <p:spPr bwMode="auto">
            <a:xfrm>
              <a:off x="7443357" y="580791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pl254">
              <a:extLst>
                <a:ext uri="{FF2B5EF4-FFF2-40B4-BE49-F238E27FC236}">
                  <a16:creationId xmlns:a16="http://schemas.microsoft.com/office/drawing/2014/main" id="{DA3830C0-8E7E-9CAA-DE2A-89883197AFB3}"/>
                </a:ext>
              </a:extLst>
            </p:cNvPr>
            <p:cNvSpPr>
              <a:spLocks/>
            </p:cNvSpPr>
            <p:nvPr/>
          </p:nvSpPr>
          <p:spPr bwMode="auto">
            <a:xfrm>
              <a:off x="7443357" y="3225381"/>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pl255">
              <a:extLst>
                <a:ext uri="{FF2B5EF4-FFF2-40B4-BE49-F238E27FC236}">
                  <a16:creationId xmlns:a16="http://schemas.microsoft.com/office/drawing/2014/main" id="{0F6E67A1-9172-1EB3-F778-EA16EFCE1B0F}"/>
                </a:ext>
              </a:extLst>
            </p:cNvPr>
            <p:cNvSpPr>
              <a:spLocks/>
            </p:cNvSpPr>
            <p:nvPr/>
          </p:nvSpPr>
          <p:spPr bwMode="auto">
            <a:xfrm>
              <a:off x="7443357" y="968172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pl256">
              <a:extLst>
                <a:ext uri="{FF2B5EF4-FFF2-40B4-BE49-F238E27FC236}">
                  <a16:creationId xmlns:a16="http://schemas.microsoft.com/office/drawing/2014/main" id="{D2EB1770-69B4-822F-8152-DA99BF61B76D}"/>
                </a:ext>
              </a:extLst>
            </p:cNvPr>
            <p:cNvSpPr>
              <a:spLocks/>
            </p:cNvSpPr>
            <p:nvPr/>
          </p:nvSpPr>
          <p:spPr bwMode="auto">
            <a:xfrm>
              <a:off x="7443357" y="709918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pl257">
              <a:extLst>
                <a:ext uri="{FF2B5EF4-FFF2-40B4-BE49-F238E27FC236}">
                  <a16:creationId xmlns:a16="http://schemas.microsoft.com/office/drawing/2014/main" id="{74259524-97A2-CE12-8498-A154FAE521BB}"/>
                </a:ext>
              </a:extLst>
            </p:cNvPr>
            <p:cNvSpPr>
              <a:spLocks/>
            </p:cNvSpPr>
            <p:nvPr/>
          </p:nvSpPr>
          <p:spPr bwMode="auto">
            <a:xfrm>
              <a:off x="7443357" y="4516650"/>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rc258">
              <a:extLst>
                <a:ext uri="{FF2B5EF4-FFF2-40B4-BE49-F238E27FC236}">
                  <a16:creationId xmlns:a16="http://schemas.microsoft.com/office/drawing/2014/main" id="{518DDEA8-4C16-4C55-8B63-B2386C3DA906}"/>
                </a:ext>
              </a:extLst>
            </p:cNvPr>
            <p:cNvSpPr>
              <a:spLocks noChangeArrowheads="1"/>
            </p:cNvSpPr>
            <p:nvPr/>
          </p:nvSpPr>
          <p:spPr bwMode="auto">
            <a:xfrm>
              <a:off x="7466936" y="4899279"/>
              <a:ext cx="141474" cy="2968731"/>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2" name="rc259">
              <a:extLst>
                <a:ext uri="{FF2B5EF4-FFF2-40B4-BE49-F238E27FC236}">
                  <a16:creationId xmlns:a16="http://schemas.microsoft.com/office/drawing/2014/main" id="{D2EE9037-2A23-A3BF-259D-A55A15C41A86}"/>
                </a:ext>
              </a:extLst>
            </p:cNvPr>
            <p:cNvSpPr>
              <a:spLocks noChangeArrowheads="1"/>
            </p:cNvSpPr>
            <p:nvPr/>
          </p:nvSpPr>
          <p:spPr bwMode="auto">
            <a:xfrm>
              <a:off x="7624129" y="3322174"/>
              <a:ext cx="141474" cy="4054844"/>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3" name="rc260">
              <a:extLst>
                <a:ext uri="{FF2B5EF4-FFF2-40B4-BE49-F238E27FC236}">
                  <a16:creationId xmlns:a16="http://schemas.microsoft.com/office/drawing/2014/main" id="{0D29D723-583B-F9A0-5CED-D40DF817665C}"/>
                </a:ext>
              </a:extLst>
            </p:cNvPr>
            <p:cNvSpPr>
              <a:spLocks noChangeArrowheads="1"/>
            </p:cNvSpPr>
            <p:nvPr/>
          </p:nvSpPr>
          <p:spPr bwMode="auto">
            <a:xfrm>
              <a:off x="7781323" y="3841936"/>
              <a:ext cx="141474" cy="3832384"/>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4" name="rc261">
              <a:extLst>
                <a:ext uri="{FF2B5EF4-FFF2-40B4-BE49-F238E27FC236}">
                  <a16:creationId xmlns:a16="http://schemas.microsoft.com/office/drawing/2014/main" id="{F96BA0D4-E9A1-E436-F0ED-72DD5934BB79}"/>
                </a:ext>
              </a:extLst>
            </p:cNvPr>
            <p:cNvSpPr>
              <a:spLocks noChangeArrowheads="1"/>
            </p:cNvSpPr>
            <p:nvPr/>
          </p:nvSpPr>
          <p:spPr bwMode="auto">
            <a:xfrm>
              <a:off x="7938517" y="6213533"/>
              <a:ext cx="141474" cy="1854521"/>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5" name="rc262">
              <a:extLst>
                <a:ext uri="{FF2B5EF4-FFF2-40B4-BE49-F238E27FC236}">
                  <a16:creationId xmlns:a16="http://schemas.microsoft.com/office/drawing/2014/main" id="{730550DC-5724-0AB1-6404-2BDC67189ABC}"/>
                </a:ext>
              </a:extLst>
            </p:cNvPr>
            <p:cNvSpPr>
              <a:spLocks noChangeArrowheads="1"/>
            </p:cNvSpPr>
            <p:nvPr/>
          </p:nvSpPr>
          <p:spPr bwMode="auto">
            <a:xfrm>
              <a:off x="8095710" y="7666624"/>
              <a:ext cx="141474" cy="735661"/>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6" name="rc263">
              <a:extLst>
                <a:ext uri="{FF2B5EF4-FFF2-40B4-BE49-F238E27FC236}">
                  <a16:creationId xmlns:a16="http://schemas.microsoft.com/office/drawing/2014/main" id="{FABC614A-DFE1-9E46-B456-F1E23B839C6F}"/>
                </a:ext>
              </a:extLst>
            </p:cNvPr>
            <p:cNvSpPr>
              <a:spLocks noChangeArrowheads="1"/>
            </p:cNvSpPr>
            <p:nvPr/>
          </p:nvSpPr>
          <p:spPr bwMode="auto">
            <a:xfrm>
              <a:off x="8252904" y="8594892"/>
              <a:ext cx="141474" cy="296733"/>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7" name="rc264">
              <a:extLst>
                <a:ext uri="{FF2B5EF4-FFF2-40B4-BE49-F238E27FC236}">
                  <a16:creationId xmlns:a16="http://schemas.microsoft.com/office/drawing/2014/main" id="{DF43E2A2-168F-1241-D5C7-13CAD286AA09}"/>
                </a:ext>
              </a:extLst>
            </p:cNvPr>
            <p:cNvSpPr>
              <a:spLocks noChangeArrowheads="1"/>
            </p:cNvSpPr>
            <p:nvPr/>
          </p:nvSpPr>
          <p:spPr bwMode="auto">
            <a:xfrm>
              <a:off x="8410097" y="8774740"/>
              <a:ext cx="141474" cy="280618"/>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8" name="rc265">
              <a:extLst>
                <a:ext uri="{FF2B5EF4-FFF2-40B4-BE49-F238E27FC236}">
                  <a16:creationId xmlns:a16="http://schemas.microsoft.com/office/drawing/2014/main" id="{C6168459-7B21-EED9-0F5B-E64138167A1E}"/>
                </a:ext>
              </a:extLst>
            </p:cNvPr>
            <p:cNvSpPr>
              <a:spLocks noChangeArrowheads="1"/>
            </p:cNvSpPr>
            <p:nvPr/>
          </p:nvSpPr>
          <p:spPr bwMode="auto">
            <a:xfrm>
              <a:off x="8567291" y="8870036"/>
              <a:ext cx="141474" cy="164714"/>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9" name="rc266">
              <a:extLst>
                <a:ext uri="{FF2B5EF4-FFF2-40B4-BE49-F238E27FC236}">
                  <a16:creationId xmlns:a16="http://schemas.microsoft.com/office/drawing/2014/main" id="{FCF0C55C-D41D-60A0-3A19-E25E342BB90A}"/>
                </a:ext>
              </a:extLst>
            </p:cNvPr>
            <p:cNvSpPr>
              <a:spLocks noChangeArrowheads="1"/>
            </p:cNvSpPr>
            <p:nvPr/>
          </p:nvSpPr>
          <p:spPr bwMode="auto">
            <a:xfrm>
              <a:off x="8724485" y="8890180"/>
              <a:ext cx="141474" cy="153299"/>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0" name="rc267">
              <a:extLst>
                <a:ext uri="{FF2B5EF4-FFF2-40B4-BE49-F238E27FC236}">
                  <a16:creationId xmlns:a16="http://schemas.microsoft.com/office/drawing/2014/main" id="{6547C6DE-C89E-5C60-1849-3A4131EA11A8}"/>
                </a:ext>
              </a:extLst>
            </p:cNvPr>
            <p:cNvSpPr>
              <a:spLocks noChangeArrowheads="1"/>
            </p:cNvSpPr>
            <p:nvPr/>
          </p:nvSpPr>
          <p:spPr bwMode="auto">
            <a:xfrm>
              <a:off x="8881678" y="8990330"/>
              <a:ext cx="141474" cy="204278"/>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1" name="rc268">
              <a:extLst>
                <a:ext uri="{FF2B5EF4-FFF2-40B4-BE49-F238E27FC236}">
                  <a16:creationId xmlns:a16="http://schemas.microsoft.com/office/drawing/2014/main" id="{BEBD66FA-1ED6-F29F-64F4-E439B39B9D41}"/>
                </a:ext>
              </a:extLst>
            </p:cNvPr>
            <p:cNvSpPr>
              <a:spLocks noChangeArrowheads="1"/>
            </p:cNvSpPr>
            <p:nvPr/>
          </p:nvSpPr>
          <p:spPr bwMode="auto">
            <a:xfrm>
              <a:off x="9038872" y="9008202"/>
              <a:ext cx="141474" cy="241622"/>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2" name="rc269">
              <a:extLst>
                <a:ext uri="{FF2B5EF4-FFF2-40B4-BE49-F238E27FC236}">
                  <a16:creationId xmlns:a16="http://schemas.microsoft.com/office/drawing/2014/main" id="{CC83AFED-ED21-4A48-EB37-648189C57695}"/>
                </a:ext>
              </a:extLst>
            </p:cNvPr>
            <p:cNvSpPr>
              <a:spLocks noChangeArrowheads="1"/>
            </p:cNvSpPr>
            <p:nvPr/>
          </p:nvSpPr>
          <p:spPr bwMode="auto">
            <a:xfrm>
              <a:off x="9196066" y="9145024"/>
              <a:ext cx="141474" cy="179228"/>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3" name="rc270">
              <a:extLst>
                <a:ext uri="{FF2B5EF4-FFF2-40B4-BE49-F238E27FC236}">
                  <a16:creationId xmlns:a16="http://schemas.microsoft.com/office/drawing/2014/main" id="{45E9873A-AA00-E968-3C1D-89EE130A62A7}"/>
                </a:ext>
              </a:extLst>
            </p:cNvPr>
            <p:cNvSpPr>
              <a:spLocks noChangeArrowheads="1"/>
            </p:cNvSpPr>
            <p:nvPr/>
          </p:nvSpPr>
          <p:spPr bwMode="auto">
            <a:xfrm>
              <a:off x="7466936" y="7868011"/>
              <a:ext cx="141474" cy="9400"/>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4" name="rc271">
              <a:extLst>
                <a:ext uri="{FF2B5EF4-FFF2-40B4-BE49-F238E27FC236}">
                  <a16:creationId xmlns:a16="http://schemas.microsoft.com/office/drawing/2014/main" id="{F6CADAA5-51BF-FB10-D4B6-2D307ECCF711}"/>
                </a:ext>
              </a:extLst>
            </p:cNvPr>
            <p:cNvSpPr>
              <a:spLocks noChangeArrowheads="1"/>
            </p:cNvSpPr>
            <p:nvPr/>
          </p:nvSpPr>
          <p:spPr bwMode="auto">
            <a:xfrm>
              <a:off x="7624129" y="7377018"/>
              <a:ext cx="141474" cy="22158"/>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5" name="rc272">
              <a:extLst>
                <a:ext uri="{FF2B5EF4-FFF2-40B4-BE49-F238E27FC236}">
                  <a16:creationId xmlns:a16="http://schemas.microsoft.com/office/drawing/2014/main" id="{697348CB-3414-DCD0-EACD-0E0C0E04F65F}"/>
                </a:ext>
              </a:extLst>
            </p:cNvPr>
            <p:cNvSpPr>
              <a:spLocks noChangeArrowheads="1"/>
            </p:cNvSpPr>
            <p:nvPr/>
          </p:nvSpPr>
          <p:spPr bwMode="auto">
            <a:xfrm>
              <a:off x="7781323" y="7674320"/>
              <a:ext cx="141474" cy="19988"/>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6" name="rc273">
              <a:extLst>
                <a:ext uri="{FF2B5EF4-FFF2-40B4-BE49-F238E27FC236}">
                  <a16:creationId xmlns:a16="http://schemas.microsoft.com/office/drawing/2014/main" id="{FC98B49B-4878-6819-B79B-5003961B18E7}"/>
                </a:ext>
              </a:extLst>
            </p:cNvPr>
            <p:cNvSpPr>
              <a:spLocks noChangeArrowheads="1"/>
            </p:cNvSpPr>
            <p:nvPr/>
          </p:nvSpPr>
          <p:spPr bwMode="auto">
            <a:xfrm>
              <a:off x="7938517" y="8068054"/>
              <a:ext cx="141474" cy="23811"/>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7" name="rc274">
              <a:extLst>
                <a:ext uri="{FF2B5EF4-FFF2-40B4-BE49-F238E27FC236}">
                  <a16:creationId xmlns:a16="http://schemas.microsoft.com/office/drawing/2014/main" id="{18A04457-165E-5BD4-5F9D-79D8171D1B2A}"/>
                </a:ext>
              </a:extLst>
            </p:cNvPr>
            <p:cNvSpPr>
              <a:spLocks noChangeArrowheads="1"/>
            </p:cNvSpPr>
            <p:nvPr/>
          </p:nvSpPr>
          <p:spPr bwMode="auto">
            <a:xfrm>
              <a:off x="8095710" y="8402286"/>
              <a:ext cx="141474" cy="23294"/>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8" name="rc275">
              <a:extLst>
                <a:ext uri="{FF2B5EF4-FFF2-40B4-BE49-F238E27FC236}">
                  <a16:creationId xmlns:a16="http://schemas.microsoft.com/office/drawing/2014/main" id="{10BA7FC9-0B92-8356-4251-3D8589CF9F8A}"/>
                </a:ext>
              </a:extLst>
            </p:cNvPr>
            <p:cNvSpPr>
              <a:spLocks noChangeArrowheads="1"/>
            </p:cNvSpPr>
            <p:nvPr/>
          </p:nvSpPr>
          <p:spPr bwMode="auto">
            <a:xfrm>
              <a:off x="8252904" y="8891626"/>
              <a:ext cx="141474" cy="47312"/>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9" name="rc276">
              <a:extLst>
                <a:ext uri="{FF2B5EF4-FFF2-40B4-BE49-F238E27FC236}">
                  <a16:creationId xmlns:a16="http://schemas.microsoft.com/office/drawing/2014/main" id="{3D81D12F-BB10-14B2-B3B0-BC47DB87FFB6}"/>
                </a:ext>
              </a:extLst>
            </p:cNvPr>
            <p:cNvSpPr>
              <a:spLocks noChangeArrowheads="1"/>
            </p:cNvSpPr>
            <p:nvPr/>
          </p:nvSpPr>
          <p:spPr bwMode="auto">
            <a:xfrm>
              <a:off x="8410097" y="9055359"/>
              <a:ext cx="141474" cy="155365"/>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0" name="rc277">
              <a:extLst>
                <a:ext uri="{FF2B5EF4-FFF2-40B4-BE49-F238E27FC236}">
                  <a16:creationId xmlns:a16="http://schemas.microsoft.com/office/drawing/2014/main" id="{DD70731D-76CE-9AE6-6529-8964B005EC48}"/>
                </a:ext>
              </a:extLst>
            </p:cNvPr>
            <p:cNvSpPr>
              <a:spLocks noChangeArrowheads="1"/>
            </p:cNvSpPr>
            <p:nvPr/>
          </p:nvSpPr>
          <p:spPr bwMode="auto">
            <a:xfrm>
              <a:off x="8567291" y="9034750"/>
              <a:ext cx="141474" cy="276744"/>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1" name="rc278">
              <a:extLst>
                <a:ext uri="{FF2B5EF4-FFF2-40B4-BE49-F238E27FC236}">
                  <a16:creationId xmlns:a16="http://schemas.microsoft.com/office/drawing/2014/main" id="{57414194-F17E-54B4-FBCE-3ACD46CAECE8}"/>
                </a:ext>
              </a:extLst>
            </p:cNvPr>
            <p:cNvSpPr>
              <a:spLocks noChangeArrowheads="1"/>
            </p:cNvSpPr>
            <p:nvPr/>
          </p:nvSpPr>
          <p:spPr bwMode="auto">
            <a:xfrm>
              <a:off x="8724485" y="9043479"/>
              <a:ext cx="141474" cy="294977"/>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2" name="rc279">
              <a:extLst>
                <a:ext uri="{FF2B5EF4-FFF2-40B4-BE49-F238E27FC236}">
                  <a16:creationId xmlns:a16="http://schemas.microsoft.com/office/drawing/2014/main" id="{F625C70E-3097-3A67-32DD-A7BCECDEC172}"/>
                </a:ext>
              </a:extLst>
            </p:cNvPr>
            <p:cNvSpPr>
              <a:spLocks noChangeArrowheads="1"/>
            </p:cNvSpPr>
            <p:nvPr/>
          </p:nvSpPr>
          <p:spPr bwMode="auto">
            <a:xfrm>
              <a:off x="8881678" y="9194609"/>
              <a:ext cx="141474" cy="159084"/>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3" name="rc280">
              <a:extLst>
                <a:ext uri="{FF2B5EF4-FFF2-40B4-BE49-F238E27FC236}">
                  <a16:creationId xmlns:a16="http://schemas.microsoft.com/office/drawing/2014/main" id="{E563C525-FCA8-1365-1AB4-4BA3A03E04AC}"/>
                </a:ext>
              </a:extLst>
            </p:cNvPr>
            <p:cNvSpPr>
              <a:spLocks noChangeArrowheads="1"/>
            </p:cNvSpPr>
            <p:nvPr/>
          </p:nvSpPr>
          <p:spPr bwMode="auto">
            <a:xfrm>
              <a:off x="9038872" y="9249824"/>
              <a:ext cx="141474" cy="113683"/>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4" name="rc281">
              <a:extLst>
                <a:ext uri="{FF2B5EF4-FFF2-40B4-BE49-F238E27FC236}">
                  <a16:creationId xmlns:a16="http://schemas.microsoft.com/office/drawing/2014/main" id="{604082E1-44CA-92F8-D58B-664D58CC90D7}"/>
                </a:ext>
              </a:extLst>
            </p:cNvPr>
            <p:cNvSpPr>
              <a:spLocks noChangeArrowheads="1"/>
            </p:cNvSpPr>
            <p:nvPr/>
          </p:nvSpPr>
          <p:spPr bwMode="auto">
            <a:xfrm>
              <a:off x="9196066" y="9324253"/>
              <a:ext cx="141474" cy="56557"/>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5" name="rc282">
              <a:extLst>
                <a:ext uri="{FF2B5EF4-FFF2-40B4-BE49-F238E27FC236}">
                  <a16:creationId xmlns:a16="http://schemas.microsoft.com/office/drawing/2014/main" id="{838AD748-BC51-7C6D-08A4-87CA00546F69}"/>
                </a:ext>
              </a:extLst>
            </p:cNvPr>
            <p:cNvSpPr>
              <a:spLocks noChangeArrowheads="1"/>
            </p:cNvSpPr>
            <p:nvPr/>
          </p:nvSpPr>
          <p:spPr bwMode="auto">
            <a:xfrm>
              <a:off x="7466936" y="7877411"/>
              <a:ext cx="141474" cy="219102"/>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6" name="rc283">
              <a:extLst>
                <a:ext uri="{FF2B5EF4-FFF2-40B4-BE49-F238E27FC236}">
                  <a16:creationId xmlns:a16="http://schemas.microsoft.com/office/drawing/2014/main" id="{848959D7-DE51-0256-FCD1-F82EB98BD9D6}"/>
                </a:ext>
              </a:extLst>
            </p:cNvPr>
            <p:cNvSpPr>
              <a:spLocks noChangeArrowheads="1"/>
            </p:cNvSpPr>
            <p:nvPr/>
          </p:nvSpPr>
          <p:spPr bwMode="auto">
            <a:xfrm>
              <a:off x="7624129" y="7399177"/>
              <a:ext cx="141474" cy="280463"/>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7" name="rc284">
              <a:extLst>
                <a:ext uri="{FF2B5EF4-FFF2-40B4-BE49-F238E27FC236}">
                  <a16:creationId xmlns:a16="http://schemas.microsoft.com/office/drawing/2014/main" id="{DF3778FD-3C89-92C0-A68B-5BC131F54248}"/>
                </a:ext>
              </a:extLst>
            </p:cNvPr>
            <p:cNvSpPr>
              <a:spLocks noChangeArrowheads="1"/>
            </p:cNvSpPr>
            <p:nvPr/>
          </p:nvSpPr>
          <p:spPr bwMode="auto">
            <a:xfrm>
              <a:off x="7781323" y="7694309"/>
              <a:ext cx="141474" cy="242087"/>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8" name="rc285">
              <a:extLst>
                <a:ext uri="{FF2B5EF4-FFF2-40B4-BE49-F238E27FC236}">
                  <a16:creationId xmlns:a16="http://schemas.microsoft.com/office/drawing/2014/main" id="{3484AB31-EECB-A001-98F4-725EF0AB60E5}"/>
                </a:ext>
              </a:extLst>
            </p:cNvPr>
            <p:cNvSpPr>
              <a:spLocks noChangeArrowheads="1"/>
            </p:cNvSpPr>
            <p:nvPr/>
          </p:nvSpPr>
          <p:spPr bwMode="auto">
            <a:xfrm>
              <a:off x="7938517" y="8091865"/>
              <a:ext cx="141474" cy="208152"/>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9" name="rc286">
              <a:extLst>
                <a:ext uri="{FF2B5EF4-FFF2-40B4-BE49-F238E27FC236}">
                  <a16:creationId xmlns:a16="http://schemas.microsoft.com/office/drawing/2014/main" id="{96C1D2EF-19FF-1050-0D7C-43D18579819B}"/>
                </a:ext>
              </a:extLst>
            </p:cNvPr>
            <p:cNvSpPr>
              <a:spLocks noChangeArrowheads="1"/>
            </p:cNvSpPr>
            <p:nvPr/>
          </p:nvSpPr>
          <p:spPr bwMode="auto">
            <a:xfrm>
              <a:off x="8095710" y="8425581"/>
              <a:ext cx="141474" cy="148031"/>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0" name="rc287">
              <a:extLst>
                <a:ext uri="{FF2B5EF4-FFF2-40B4-BE49-F238E27FC236}">
                  <a16:creationId xmlns:a16="http://schemas.microsoft.com/office/drawing/2014/main" id="{86E7FCB3-A3AB-8544-42B0-2C82FF841E96}"/>
                </a:ext>
              </a:extLst>
            </p:cNvPr>
            <p:cNvSpPr>
              <a:spLocks noChangeArrowheads="1"/>
            </p:cNvSpPr>
            <p:nvPr/>
          </p:nvSpPr>
          <p:spPr bwMode="auto">
            <a:xfrm>
              <a:off x="8252904" y="8938938"/>
              <a:ext cx="141474" cy="109757"/>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1" name="rc288">
              <a:extLst>
                <a:ext uri="{FF2B5EF4-FFF2-40B4-BE49-F238E27FC236}">
                  <a16:creationId xmlns:a16="http://schemas.microsoft.com/office/drawing/2014/main" id="{04485C29-B6D6-8302-C45C-65DAB1517ABA}"/>
                </a:ext>
              </a:extLst>
            </p:cNvPr>
            <p:cNvSpPr>
              <a:spLocks noChangeArrowheads="1"/>
            </p:cNvSpPr>
            <p:nvPr/>
          </p:nvSpPr>
          <p:spPr bwMode="auto">
            <a:xfrm>
              <a:off x="8410097" y="9210724"/>
              <a:ext cx="141474" cy="87806"/>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2" name="rc289">
              <a:extLst>
                <a:ext uri="{FF2B5EF4-FFF2-40B4-BE49-F238E27FC236}">
                  <a16:creationId xmlns:a16="http://schemas.microsoft.com/office/drawing/2014/main" id="{03B86601-B1B9-E85A-0000-61CFB721C838}"/>
                </a:ext>
              </a:extLst>
            </p:cNvPr>
            <p:cNvSpPr>
              <a:spLocks noChangeArrowheads="1"/>
            </p:cNvSpPr>
            <p:nvPr/>
          </p:nvSpPr>
          <p:spPr bwMode="auto">
            <a:xfrm>
              <a:off x="8567291" y="9311495"/>
              <a:ext cx="141474" cy="60121"/>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3" name="rc290">
              <a:extLst>
                <a:ext uri="{FF2B5EF4-FFF2-40B4-BE49-F238E27FC236}">
                  <a16:creationId xmlns:a16="http://schemas.microsoft.com/office/drawing/2014/main" id="{1A0410E0-F35A-856F-CEB9-AB2D710BC801}"/>
                </a:ext>
              </a:extLst>
            </p:cNvPr>
            <p:cNvSpPr>
              <a:spLocks noChangeArrowheads="1"/>
            </p:cNvSpPr>
            <p:nvPr/>
          </p:nvSpPr>
          <p:spPr bwMode="auto">
            <a:xfrm>
              <a:off x="8724485" y="9338457"/>
              <a:ext cx="141474" cy="52373"/>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4" name="rc291">
              <a:extLst>
                <a:ext uri="{FF2B5EF4-FFF2-40B4-BE49-F238E27FC236}">
                  <a16:creationId xmlns:a16="http://schemas.microsoft.com/office/drawing/2014/main" id="{BCAFCE30-09E8-A1AC-562F-F71ACEA0549C}"/>
                </a:ext>
              </a:extLst>
            </p:cNvPr>
            <p:cNvSpPr>
              <a:spLocks noChangeArrowheads="1"/>
            </p:cNvSpPr>
            <p:nvPr/>
          </p:nvSpPr>
          <p:spPr bwMode="auto">
            <a:xfrm>
              <a:off x="8881678" y="9353694"/>
              <a:ext cx="141474" cy="56144"/>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5" name="rc292">
              <a:extLst>
                <a:ext uri="{FF2B5EF4-FFF2-40B4-BE49-F238E27FC236}">
                  <a16:creationId xmlns:a16="http://schemas.microsoft.com/office/drawing/2014/main" id="{C4FCDC7C-FBFD-9B0A-E170-8E23C1048075}"/>
                </a:ext>
              </a:extLst>
            </p:cNvPr>
            <p:cNvSpPr>
              <a:spLocks noChangeArrowheads="1"/>
            </p:cNvSpPr>
            <p:nvPr/>
          </p:nvSpPr>
          <p:spPr bwMode="auto">
            <a:xfrm>
              <a:off x="9038872" y="9363507"/>
              <a:ext cx="141474" cy="64666"/>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6" name="rc293">
              <a:extLst>
                <a:ext uri="{FF2B5EF4-FFF2-40B4-BE49-F238E27FC236}">
                  <a16:creationId xmlns:a16="http://schemas.microsoft.com/office/drawing/2014/main" id="{A6217780-89BA-ED8F-77CB-E7F1BEC347E1}"/>
                </a:ext>
              </a:extLst>
            </p:cNvPr>
            <p:cNvSpPr>
              <a:spLocks noChangeArrowheads="1"/>
            </p:cNvSpPr>
            <p:nvPr/>
          </p:nvSpPr>
          <p:spPr bwMode="auto">
            <a:xfrm>
              <a:off x="9196066" y="9380810"/>
              <a:ext cx="141474" cy="57125"/>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 name="rc294">
              <a:extLst>
                <a:ext uri="{FF2B5EF4-FFF2-40B4-BE49-F238E27FC236}">
                  <a16:creationId xmlns:a16="http://schemas.microsoft.com/office/drawing/2014/main" id="{0127B353-8332-6ABC-E90A-629DEDB6204B}"/>
                </a:ext>
              </a:extLst>
            </p:cNvPr>
            <p:cNvSpPr>
              <a:spLocks noChangeArrowheads="1"/>
            </p:cNvSpPr>
            <p:nvPr/>
          </p:nvSpPr>
          <p:spPr bwMode="auto">
            <a:xfrm>
              <a:off x="7466936" y="8096514"/>
              <a:ext cx="141474" cy="992831"/>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 name="rc295">
              <a:extLst>
                <a:ext uri="{FF2B5EF4-FFF2-40B4-BE49-F238E27FC236}">
                  <a16:creationId xmlns:a16="http://schemas.microsoft.com/office/drawing/2014/main" id="{BA5C866A-DBFF-40BA-9FE0-E7B880ACDD07}"/>
                </a:ext>
              </a:extLst>
            </p:cNvPr>
            <p:cNvSpPr>
              <a:spLocks noChangeArrowheads="1"/>
            </p:cNvSpPr>
            <p:nvPr/>
          </p:nvSpPr>
          <p:spPr bwMode="auto">
            <a:xfrm>
              <a:off x="7624129" y="7679640"/>
              <a:ext cx="141474" cy="950012"/>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 name="rc296">
              <a:extLst>
                <a:ext uri="{FF2B5EF4-FFF2-40B4-BE49-F238E27FC236}">
                  <a16:creationId xmlns:a16="http://schemas.microsoft.com/office/drawing/2014/main" id="{07735E9B-6F31-8220-D306-EF51705C40D6}"/>
                </a:ext>
              </a:extLst>
            </p:cNvPr>
            <p:cNvSpPr>
              <a:spLocks noChangeArrowheads="1"/>
            </p:cNvSpPr>
            <p:nvPr/>
          </p:nvSpPr>
          <p:spPr bwMode="auto">
            <a:xfrm>
              <a:off x="7781323" y="7936396"/>
              <a:ext cx="141474" cy="869179"/>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 name="rc297">
              <a:extLst>
                <a:ext uri="{FF2B5EF4-FFF2-40B4-BE49-F238E27FC236}">
                  <a16:creationId xmlns:a16="http://schemas.microsoft.com/office/drawing/2014/main" id="{B6B02B02-729D-78D7-BC84-12AA5F0EA337}"/>
                </a:ext>
              </a:extLst>
            </p:cNvPr>
            <p:cNvSpPr>
              <a:spLocks noChangeArrowheads="1"/>
            </p:cNvSpPr>
            <p:nvPr/>
          </p:nvSpPr>
          <p:spPr bwMode="auto">
            <a:xfrm>
              <a:off x="7938517" y="8300018"/>
              <a:ext cx="141474" cy="837362"/>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1" name="rc298">
              <a:extLst>
                <a:ext uri="{FF2B5EF4-FFF2-40B4-BE49-F238E27FC236}">
                  <a16:creationId xmlns:a16="http://schemas.microsoft.com/office/drawing/2014/main" id="{607E8D09-501F-8198-F25F-D89B9EC9FDCE}"/>
                </a:ext>
              </a:extLst>
            </p:cNvPr>
            <p:cNvSpPr>
              <a:spLocks noChangeArrowheads="1"/>
            </p:cNvSpPr>
            <p:nvPr/>
          </p:nvSpPr>
          <p:spPr bwMode="auto">
            <a:xfrm>
              <a:off x="8095710" y="8573612"/>
              <a:ext cx="141474" cy="759937"/>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2" name="rc299">
              <a:extLst>
                <a:ext uri="{FF2B5EF4-FFF2-40B4-BE49-F238E27FC236}">
                  <a16:creationId xmlns:a16="http://schemas.microsoft.com/office/drawing/2014/main" id="{722E821B-67B2-DB5B-15A4-9366269FE60B}"/>
                </a:ext>
              </a:extLst>
            </p:cNvPr>
            <p:cNvSpPr>
              <a:spLocks noChangeArrowheads="1"/>
            </p:cNvSpPr>
            <p:nvPr/>
          </p:nvSpPr>
          <p:spPr bwMode="auto">
            <a:xfrm>
              <a:off x="8252904" y="9048696"/>
              <a:ext cx="141474" cy="383713"/>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3" name="rc300">
              <a:extLst>
                <a:ext uri="{FF2B5EF4-FFF2-40B4-BE49-F238E27FC236}">
                  <a16:creationId xmlns:a16="http://schemas.microsoft.com/office/drawing/2014/main" id="{E02B9800-5300-2BFF-A7E3-E302F3CEB552}"/>
                </a:ext>
              </a:extLst>
            </p:cNvPr>
            <p:cNvSpPr>
              <a:spLocks noChangeArrowheads="1"/>
            </p:cNvSpPr>
            <p:nvPr/>
          </p:nvSpPr>
          <p:spPr bwMode="auto">
            <a:xfrm>
              <a:off x="8410097" y="9298531"/>
              <a:ext cx="141474" cy="186355"/>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4" name="rc301">
              <a:extLst>
                <a:ext uri="{FF2B5EF4-FFF2-40B4-BE49-F238E27FC236}">
                  <a16:creationId xmlns:a16="http://schemas.microsoft.com/office/drawing/2014/main" id="{2290AF15-C77E-2DB0-0342-8BE05DFAAB71}"/>
                </a:ext>
              </a:extLst>
            </p:cNvPr>
            <p:cNvSpPr>
              <a:spLocks noChangeArrowheads="1"/>
            </p:cNvSpPr>
            <p:nvPr/>
          </p:nvSpPr>
          <p:spPr bwMode="auto">
            <a:xfrm>
              <a:off x="8567291" y="9371616"/>
              <a:ext cx="141474" cy="102578"/>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5" name="rc302">
              <a:extLst>
                <a:ext uri="{FF2B5EF4-FFF2-40B4-BE49-F238E27FC236}">
                  <a16:creationId xmlns:a16="http://schemas.microsoft.com/office/drawing/2014/main" id="{6C03C903-A5B6-9387-0B95-F67ACC9E4097}"/>
                </a:ext>
              </a:extLst>
            </p:cNvPr>
            <p:cNvSpPr>
              <a:spLocks noChangeArrowheads="1"/>
            </p:cNvSpPr>
            <p:nvPr/>
          </p:nvSpPr>
          <p:spPr bwMode="auto">
            <a:xfrm>
              <a:off x="8724485" y="9390830"/>
              <a:ext cx="141474" cy="65803"/>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6" name="rc303">
              <a:extLst>
                <a:ext uri="{FF2B5EF4-FFF2-40B4-BE49-F238E27FC236}">
                  <a16:creationId xmlns:a16="http://schemas.microsoft.com/office/drawing/2014/main" id="{9A26D5FA-57F5-5400-7950-372801F0A9FA}"/>
                </a:ext>
              </a:extLst>
            </p:cNvPr>
            <p:cNvSpPr>
              <a:spLocks noChangeArrowheads="1"/>
            </p:cNvSpPr>
            <p:nvPr/>
          </p:nvSpPr>
          <p:spPr bwMode="auto">
            <a:xfrm>
              <a:off x="8881678" y="9409838"/>
              <a:ext cx="141474" cy="67920"/>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7" name="rc304">
              <a:extLst>
                <a:ext uri="{FF2B5EF4-FFF2-40B4-BE49-F238E27FC236}">
                  <a16:creationId xmlns:a16="http://schemas.microsoft.com/office/drawing/2014/main" id="{E4FC894D-B979-1717-2EC0-1B2AD3694ACE}"/>
                </a:ext>
              </a:extLst>
            </p:cNvPr>
            <p:cNvSpPr>
              <a:spLocks noChangeArrowheads="1"/>
            </p:cNvSpPr>
            <p:nvPr/>
          </p:nvSpPr>
          <p:spPr bwMode="auto">
            <a:xfrm>
              <a:off x="9038872" y="9428174"/>
              <a:ext cx="141474" cy="77682"/>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8" name="rc305">
              <a:extLst>
                <a:ext uri="{FF2B5EF4-FFF2-40B4-BE49-F238E27FC236}">
                  <a16:creationId xmlns:a16="http://schemas.microsoft.com/office/drawing/2014/main" id="{0183BB9A-254F-E126-D8C0-848344D47FA6}"/>
                </a:ext>
              </a:extLst>
            </p:cNvPr>
            <p:cNvSpPr>
              <a:spLocks noChangeArrowheads="1"/>
            </p:cNvSpPr>
            <p:nvPr/>
          </p:nvSpPr>
          <p:spPr bwMode="auto">
            <a:xfrm>
              <a:off x="9196066" y="9437936"/>
              <a:ext cx="141474" cy="101132"/>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9" name="rc306">
              <a:extLst>
                <a:ext uri="{FF2B5EF4-FFF2-40B4-BE49-F238E27FC236}">
                  <a16:creationId xmlns:a16="http://schemas.microsoft.com/office/drawing/2014/main" id="{C8A95C5A-A77D-C7F6-6989-96425143731F}"/>
                </a:ext>
              </a:extLst>
            </p:cNvPr>
            <p:cNvSpPr>
              <a:spLocks noChangeArrowheads="1"/>
            </p:cNvSpPr>
            <p:nvPr/>
          </p:nvSpPr>
          <p:spPr bwMode="auto">
            <a:xfrm>
              <a:off x="7466936" y="9089345"/>
              <a:ext cx="141474" cy="213524"/>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0" name="rc307">
              <a:extLst>
                <a:ext uri="{FF2B5EF4-FFF2-40B4-BE49-F238E27FC236}">
                  <a16:creationId xmlns:a16="http://schemas.microsoft.com/office/drawing/2014/main" id="{C4B6324E-8BFB-59FA-9111-E3E27A575D34}"/>
                </a:ext>
              </a:extLst>
            </p:cNvPr>
            <p:cNvSpPr>
              <a:spLocks noChangeArrowheads="1"/>
            </p:cNvSpPr>
            <p:nvPr/>
          </p:nvSpPr>
          <p:spPr bwMode="auto">
            <a:xfrm>
              <a:off x="7624129" y="8629653"/>
              <a:ext cx="141474" cy="229381"/>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1" name="rc308">
              <a:extLst>
                <a:ext uri="{FF2B5EF4-FFF2-40B4-BE49-F238E27FC236}">
                  <a16:creationId xmlns:a16="http://schemas.microsoft.com/office/drawing/2014/main" id="{EEFCA1A9-1EDE-7AFB-35FB-2D6759B11FB5}"/>
                </a:ext>
              </a:extLst>
            </p:cNvPr>
            <p:cNvSpPr>
              <a:spLocks noChangeArrowheads="1"/>
            </p:cNvSpPr>
            <p:nvPr/>
          </p:nvSpPr>
          <p:spPr bwMode="auto">
            <a:xfrm>
              <a:off x="7781323" y="8805576"/>
              <a:ext cx="141474" cy="195084"/>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2" name="rc309">
              <a:extLst>
                <a:ext uri="{FF2B5EF4-FFF2-40B4-BE49-F238E27FC236}">
                  <a16:creationId xmlns:a16="http://schemas.microsoft.com/office/drawing/2014/main" id="{D5A1760B-4815-D9D3-8B76-5555B3DF714E}"/>
                </a:ext>
              </a:extLst>
            </p:cNvPr>
            <p:cNvSpPr>
              <a:spLocks noChangeArrowheads="1"/>
            </p:cNvSpPr>
            <p:nvPr/>
          </p:nvSpPr>
          <p:spPr bwMode="auto">
            <a:xfrm>
              <a:off x="7938517" y="9137380"/>
              <a:ext cx="141474" cy="149838"/>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3" name="rc310">
              <a:extLst>
                <a:ext uri="{FF2B5EF4-FFF2-40B4-BE49-F238E27FC236}">
                  <a16:creationId xmlns:a16="http://schemas.microsoft.com/office/drawing/2014/main" id="{30F3ADA4-C9A9-B331-8B5B-C4D1ED6AC88D}"/>
                </a:ext>
              </a:extLst>
            </p:cNvPr>
            <p:cNvSpPr>
              <a:spLocks noChangeArrowheads="1"/>
            </p:cNvSpPr>
            <p:nvPr/>
          </p:nvSpPr>
          <p:spPr bwMode="auto">
            <a:xfrm>
              <a:off x="8095710" y="9333550"/>
              <a:ext cx="141474" cy="111462"/>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4" name="rc311">
              <a:extLst>
                <a:ext uri="{FF2B5EF4-FFF2-40B4-BE49-F238E27FC236}">
                  <a16:creationId xmlns:a16="http://schemas.microsoft.com/office/drawing/2014/main" id="{509BFAF4-0828-B88F-D0D6-A7621763BD29}"/>
                </a:ext>
              </a:extLst>
            </p:cNvPr>
            <p:cNvSpPr>
              <a:spLocks noChangeArrowheads="1"/>
            </p:cNvSpPr>
            <p:nvPr/>
          </p:nvSpPr>
          <p:spPr bwMode="auto">
            <a:xfrm>
              <a:off x="8252904" y="9432409"/>
              <a:ext cx="141474" cy="76959"/>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5" name="rc312">
              <a:extLst>
                <a:ext uri="{FF2B5EF4-FFF2-40B4-BE49-F238E27FC236}">
                  <a16:creationId xmlns:a16="http://schemas.microsoft.com/office/drawing/2014/main" id="{FD8A2A06-040B-8D26-0748-F9A65B737708}"/>
                </a:ext>
              </a:extLst>
            </p:cNvPr>
            <p:cNvSpPr>
              <a:spLocks noChangeArrowheads="1"/>
            </p:cNvSpPr>
            <p:nvPr/>
          </p:nvSpPr>
          <p:spPr bwMode="auto">
            <a:xfrm>
              <a:off x="8410097" y="9484887"/>
              <a:ext cx="141474" cy="71381"/>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6" name="rc313">
              <a:extLst>
                <a:ext uri="{FF2B5EF4-FFF2-40B4-BE49-F238E27FC236}">
                  <a16:creationId xmlns:a16="http://schemas.microsoft.com/office/drawing/2014/main" id="{F47DB294-9E03-1AC5-6FFF-5643EC09FDB0}"/>
                </a:ext>
              </a:extLst>
            </p:cNvPr>
            <p:cNvSpPr>
              <a:spLocks noChangeArrowheads="1"/>
            </p:cNvSpPr>
            <p:nvPr/>
          </p:nvSpPr>
          <p:spPr bwMode="auto">
            <a:xfrm>
              <a:off x="8567291" y="9474195"/>
              <a:ext cx="141474" cy="68747"/>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7" name="rc314">
              <a:extLst>
                <a:ext uri="{FF2B5EF4-FFF2-40B4-BE49-F238E27FC236}">
                  <a16:creationId xmlns:a16="http://schemas.microsoft.com/office/drawing/2014/main" id="{716EE746-04FE-B79C-97FB-C5F004DF064C}"/>
                </a:ext>
              </a:extLst>
            </p:cNvPr>
            <p:cNvSpPr>
              <a:spLocks noChangeArrowheads="1"/>
            </p:cNvSpPr>
            <p:nvPr/>
          </p:nvSpPr>
          <p:spPr bwMode="auto">
            <a:xfrm>
              <a:off x="8724485" y="9456634"/>
              <a:ext cx="141474" cy="98807"/>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8" name="rc315">
              <a:extLst>
                <a:ext uri="{FF2B5EF4-FFF2-40B4-BE49-F238E27FC236}">
                  <a16:creationId xmlns:a16="http://schemas.microsoft.com/office/drawing/2014/main" id="{49EEA0C0-957B-FF8E-0CFF-B0D574656B4F}"/>
                </a:ext>
              </a:extLst>
            </p:cNvPr>
            <p:cNvSpPr>
              <a:spLocks noChangeArrowheads="1"/>
            </p:cNvSpPr>
            <p:nvPr/>
          </p:nvSpPr>
          <p:spPr bwMode="auto">
            <a:xfrm>
              <a:off x="8881678" y="9477759"/>
              <a:ext cx="141474" cy="102681"/>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9" name="rc316">
              <a:extLst>
                <a:ext uri="{FF2B5EF4-FFF2-40B4-BE49-F238E27FC236}">
                  <a16:creationId xmlns:a16="http://schemas.microsoft.com/office/drawing/2014/main" id="{CE0BC779-F631-33D9-8DA2-6A83E36DF3F2}"/>
                </a:ext>
              </a:extLst>
            </p:cNvPr>
            <p:cNvSpPr>
              <a:spLocks noChangeArrowheads="1"/>
            </p:cNvSpPr>
            <p:nvPr/>
          </p:nvSpPr>
          <p:spPr bwMode="auto">
            <a:xfrm>
              <a:off x="9038872" y="9505857"/>
              <a:ext cx="141474" cy="102113"/>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0" name="rc317">
              <a:extLst>
                <a:ext uri="{FF2B5EF4-FFF2-40B4-BE49-F238E27FC236}">
                  <a16:creationId xmlns:a16="http://schemas.microsoft.com/office/drawing/2014/main" id="{016013D6-08AB-39DC-B7CC-1D8A20D23683}"/>
                </a:ext>
              </a:extLst>
            </p:cNvPr>
            <p:cNvSpPr>
              <a:spLocks noChangeArrowheads="1"/>
            </p:cNvSpPr>
            <p:nvPr/>
          </p:nvSpPr>
          <p:spPr bwMode="auto">
            <a:xfrm>
              <a:off x="9196066" y="9539068"/>
              <a:ext cx="141474" cy="85068"/>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1" name="rc318">
              <a:extLst>
                <a:ext uri="{FF2B5EF4-FFF2-40B4-BE49-F238E27FC236}">
                  <a16:creationId xmlns:a16="http://schemas.microsoft.com/office/drawing/2014/main" id="{D1228545-06E7-BE59-9682-BD3D35761E9F}"/>
                </a:ext>
              </a:extLst>
            </p:cNvPr>
            <p:cNvSpPr>
              <a:spLocks noChangeArrowheads="1"/>
            </p:cNvSpPr>
            <p:nvPr/>
          </p:nvSpPr>
          <p:spPr bwMode="auto">
            <a:xfrm>
              <a:off x="7466936" y="9302869"/>
              <a:ext cx="141474" cy="378858"/>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2" name="rc319">
              <a:extLst>
                <a:ext uri="{FF2B5EF4-FFF2-40B4-BE49-F238E27FC236}">
                  <a16:creationId xmlns:a16="http://schemas.microsoft.com/office/drawing/2014/main" id="{1399686B-BC69-199F-83B7-C4141E5DE264}"/>
                </a:ext>
              </a:extLst>
            </p:cNvPr>
            <p:cNvSpPr>
              <a:spLocks noChangeArrowheads="1"/>
            </p:cNvSpPr>
            <p:nvPr/>
          </p:nvSpPr>
          <p:spPr bwMode="auto">
            <a:xfrm>
              <a:off x="7624129" y="8859034"/>
              <a:ext cx="141474" cy="822693"/>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3" name="rc320">
              <a:extLst>
                <a:ext uri="{FF2B5EF4-FFF2-40B4-BE49-F238E27FC236}">
                  <a16:creationId xmlns:a16="http://schemas.microsoft.com/office/drawing/2014/main" id="{B0299A21-95C5-6F75-8E22-EA8D5AF6E880}"/>
                </a:ext>
              </a:extLst>
            </p:cNvPr>
            <p:cNvSpPr>
              <a:spLocks noChangeArrowheads="1"/>
            </p:cNvSpPr>
            <p:nvPr/>
          </p:nvSpPr>
          <p:spPr bwMode="auto">
            <a:xfrm>
              <a:off x="7781323" y="9000661"/>
              <a:ext cx="141474" cy="681067"/>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4" name="rc321">
              <a:extLst>
                <a:ext uri="{FF2B5EF4-FFF2-40B4-BE49-F238E27FC236}">
                  <a16:creationId xmlns:a16="http://schemas.microsoft.com/office/drawing/2014/main" id="{DF9EAF81-1EB1-76C0-8EDD-F15C84D18517}"/>
                </a:ext>
              </a:extLst>
            </p:cNvPr>
            <p:cNvSpPr>
              <a:spLocks noChangeArrowheads="1"/>
            </p:cNvSpPr>
            <p:nvPr/>
          </p:nvSpPr>
          <p:spPr bwMode="auto">
            <a:xfrm>
              <a:off x="7938517" y="9287219"/>
              <a:ext cx="141474" cy="394508"/>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5" name="rc322">
              <a:extLst>
                <a:ext uri="{FF2B5EF4-FFF2-40B4-BE49-F238E27FC236}">
                  <a16:creationId xmlns:a16="http://schemas.microsoft.com/office/drawing/2014/main" id="{789264D9-41E4-3A60-EC73-5619ECC938D9}"/>
                </a:ext>
              </a:extLst>
            </p:cNvPr>
            <p:cNvSpPr>
              <a:spLocks noChangeArrowheads="1"/>
            </p:cNvSpPr>
            <p:nvPr/>
          </p:nvSpPr>
          <p:spPr bwMode="auto">
            <a:xfrm>
              <a:off x="8095710" y="9445012"/>
              <a:ext cx="141474" cy="236715"/>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6" name="rc323">
              <a:extLst>
                <a:ext uri="{FF2B5EF4-FFF2-40B4-BE49-F238E27FC236}">
                  <a16:creationId xmlns:a16="http://schemas.microsoft.com/office/drawing/2014/main" id="{00810FBC-1A62-F8E7-C0AD-8CEAA77FEE96}"/>
                </a:ext>
              </a:extLst>
            </p:cNvPr>
            <p:cNvSpPr>
              <a:spLocks noChangeArrowheads="1"/>
            </p:cNvSpPr>
            <p:nvPr/>
          </p:nvSpPr>
          <p:spPr bwMode="auto">
            <a:xfrm>
              <a:off x="8252904" y="9509369"/>
              <a:ext cx="141474" cy="172358"/>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7" name="rc324">
              <a:extLst>
                <a:ext uri="{FF2B5EF4-FFF2-40B4-BE49-F238E27FC236}">
                  <a16:creationId xmlns:a16="http://schemas.microsoft.com/office/drawing/2014/main" id="{B0855FE9-D6D2-0F97-0A02-2200997BFDFE}"/>
                </a:ext>
              </a:extLst>
            </p:cNvPr>
            <p:cNvSpPr>
              <a:spLocks noChangeArrowheads="1"/>
            </p:cNvSpPr>
            <p:nvPr/>
          </p:nvSpPr>
          <p:spPr bwMode="auto">
            <a:xfrm>
              <a:off x="8410097" y="9556268"/>
              <a:ext cx="141474" cy="125459"/>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8" name="rc325">
              <a:extLst>
                <a:ext uri="{FF2B5EF4-FFF2-40B4-BE49-F238E27FC236}">
                  <a16:creationId xmlns:a16="http://schemas.microsoft.com/office/drawing/2014/main" id="{6357FC2D-F748-73C8-04AB-05EC9FCDC12B}"/>
                </a:ext>
              </a:extLst>
            </p:cNvPr>
            <p:cNvSpPr>
              <a:spLocks noChangeArrowheads="1"/>
            </p:cNvSpPr>
            <p:nvPr/>
          </p:nvSpPr>
          <p:spPr bwMode="auto">
            <a:xfrm>
              <a:off x="8567291" y="9542942"/>
              <a:ext cx="141474" cy="138785"/>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9" name="rc326">
              <a:extLst>
                <a:ext uri="{FF2B5EF4-FFF2-40B4-BE49-F238E27FC236}">
                  <a16:creationId xmlns:a16="http://schemas.microsoft.com/office/drawing/2014/main" id="{DBCF9D24-FCFD-BA3C-4B21-B35FE100F79C}"/>
                </a:ext>
              </a:extLst>
            </p:cNvPr>
            <p:cNvSpPr>
              <a:spLocks noChangeArrowheads="1"/>
            </p:cNvSpPr>
            <p:nvPr/>
          </p:nvSpPr>
          <p:spPr bwMode="auto">
            <a:xfrm>
              <a:off x="8724485" y="9555441"/>
              <a:ext cx="141474" cy="126286"/>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0" name="rc327">
              <a:extLst>
                <a:ext uri="{FF2B5EF4-FFF2-40B4-BE49-F238E27FC236}">
                  <a16:creationId xmlns:a16="http://schemas.microsoft.com/office/drawing/2014/main" id="{AC397016-E3CD-1F9A-70AD-6BD700DD1DE4}"/>
                </a:ext>
              </a:extLst>
            </p:cNvPr>
            <p:cNvSpPr>
              <a:spLocks noChangeArrowheads="1"/>
            </p:cNvSpPr>
            <p:nvPr/>
          </p:nvSpPr>
          <p:spPr bwMode="auto">
            <a:xfrm>
              <a:off x="8881678" y="9580440"/>
              <a:ext cx="141474" cy="101287"/>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1" name="rc328">
              <a:extLst>
                <a:ext uri="{FF2B5EF4-FFF2-40B4-BE49-F238E27FC236}">
                  <a16:creationId xmlns:a16="http://schemas.microsoft.com/office/drawing/2014/main" id="{273CFDCF-BC9B-8864-AE24-64A97179F85F}"/>
                </a:ext>
              </a:extLst>
            </p:cNvPr>
            <p:cNvSpPr>
              <a:spLocks noChangeArrowheads="1"/>
            </p:cNvSpPr>
            <p:nvPr/>
          </p:nvSpPr>
          <p:spPr bwMode="auto">
            <a:xfrm>
              <a:off x="9038872" y="9607970"/>
              <a:ext cx="141474" cy="73757"/>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2" name="rc329">
              <a:extLst>
                <a:ext uri="{FF2B5EF4-FFF2-40B4-BE49-F238E27FC236}">
                  <a16:creationId xmlns:a16="http://schemas.microsoft.com/office/drawing/2014/main" id="{06F0279A-E00C-1153-4BAB-8DA0BB5A9E3D}"/>
                </a:ext>
              </a:extLst>
            </p:cNvPr>
            <p:cNvSpPr>
              <a:spLocks noChangeArrowheads="1"/>
            </p:cNvSpPr>
            <p:nvPr/>
          </p:nvSpPr>
          <p:spPr bwMode="auto">
            <a:xfrm>
              <a:off x="9196066" y="9624137"/>
              <a:ext cx="141474" cy="57590"/>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3" name="pg330">
              <a:extLst>
                <a:ext uri="{FF2B5EF4-FFF2-40B4-BE49-F238E27FC236}">
                  <a16:creationId xmlns:a16="http://schemas.microsoft.com/office/drawing/2014/main" id="{EBD8CF99-E509-8DBA-B5F2-BC2EF4FC711C}"/>
                </a:ext>
              </a:extLst>
            </p:cNvPr>
            <p:cNvSpPr>
              <a:spLocks/>
            </p:cNvSpPr>
            <p:nvPr/>
          </p:nvSpPr>
          <p:spPr bwMode="auto">
            <a:xfrm>
              <a:off x="7684517" y="2491467"/>
              <a:ext cx="1435441" cy="389502"/>
            </a:xfrm>
            <a:custGeom>
              <a:avLst/>
              <a:gdLst>
                <a:gd name="T0" fmla="*/ 32521 w 1435441"/>
                <a:gd name="T1" fmla="*/ 389502 h 389502"/>
                <a:gd name="T2" fmla="*/ 1402920 w 1435441"/>
                <a:gd name="T3" fmla="*/ 389502 h 389502"/>
                <a:gd name="T4" fmla="*/ 1401610 w 1435441"/>
                <a:gd name="T5" fmla="*/ 389476 h 389502"/>
                <a:gd name="T6" fmla="*/ 1406840 w 1435441"/>
                <a:gd name="T7" fmla="*/ 389265 h 389502"/>
                <a:gd name="T8" fmla="*/ 1411968 w 1435441"/>
                <a:gd name="T9" fmla="*/ 388218 h 389502"/>
                <a:gd name="T10" fmla="*/ 1416861 w 1435441"/>
                <a:gd name="T11" fmla="*/ 386362 h 389502"/>
                <a:gd name="T12" fmla="*/ 1421394 w 1435441"/>
                <a:gd name="T13" fmla="*/ 383746 h 389502"/>
                <a:gd name="T14" fmla="*/ 1425448 w 1435441"/>
                <a:gd name="T15" fmla="*/ 380435 h 389502"/>
                <a:gd name="T16" fmla="*/ 1428919 w 1435441"/>
                <a:gd name="T17" fmla="*/ 376518 h 389502"/>
                <a:gd name="T18" fmla="*/ 1431716 w 1435441"/>
                <a:gd name="T19" fmla="*/ 372094 h 389502"/>
                <a:gd name="T20" fmla="*/ 1433768 w 1435441"/>
                <a:gd name="T21" fmla="*/ 367279 h 389502"/>
                <a:gd name="T22" fmla="*/ 1435020 w 1435441"/>
                <a:gd name="T23" fmla="*/ 362198 h 389502"/>
                <a:gd name="T24" fmla="*/ 1435441 w 1435441"/>
                <a:gd name="T25" fmla="*/ 356981 h 389502"/>
                <a:gd name="T26" fmla="*/ 1435441 w 1435441"/>
                <a:gd name="T27" fmla="*/ 32521 h 389502"/>
                <a:gd name="T28" fmla="*/ 1435020 w 1435441"/>
                <a:gd name="T29" fmla="*/ 27304 h 389502"/>
                <a:gd name="T30" fmla="*/ 1433768 w 1435441"/>
                <a:gd name="T31" fmla="*/ 22222 h 389502"/>
                <a:gd name="T32" fmla="*/ 1431716 w 1435441"/>
                <a:gd name="T33" fmla="*/ 17408 h 389502"/>
                <a:gd name="T34" fmla="*/ 1428919 w 1435441"/>
                <a:gd name="T35" fmla="*/ 12984 h 389502"/>
                <a:gd name="T36" fmla="*/ 1425448 w 1435441"/>
                <a:gd name="T37" fmla="*/ 9066 h 389502"/>
                <a:gd name="T38" fmla="*/ 1421394 w 1435441"/>
                <a:gd name="T39" fmla="*/ 5756 h 389502"/>
                <a:gd name="T40" fmla="*/ 1416861 w 1435441"/>
                <a:gd name="T41" fmla="*/ 3139 h 389502"/>
                <a:gd name="T42" fmla="*/ 1411968 w 1435441"/>
                <a:gd name="T43" fmla="*/ 1284 h 389502"/>
                <a:gd name="T44" fmla="*/ 1406840 w 1435441"/>
                <a:gd name="T45" fmla="*/ 237 h 389502"/>
                <a:gd name="T46" fmla="*/ 1402920 w 1435441"/>
                <a:gd name="T47" fmla="*/ 0 h 389502"/>
                <a:gd name="T48" fmla="*/ 32521 w 1435441"/>
                <a:gd name="T49" fmla="*/ 0 h 389502"/>
                <a:gd name="T50" fmla="*/ 36441 w 1435441"/>
                <a:gd name="T51" fmla="*/ 237 h 389502"/>
                <a:gd name="T52" fmla="*/ 31211 w 1435441"/>
                <a:gd name="T53" fmla="*/ 26 h 389502"/>
                <a:gd name="T54" fmla="*/ 26016 w 1435441"/>
                <a:gd name="T55" fmla="*/ 657 h 389502"/>
                <a:gd name="T56" fmla="*/ 20989 w 1435441"/>
                <a:gd name="T57" fmla="*/ 2113 h 389502"/>
                <a:gd name="T58" fmla="*/ 16260 w 1435441"/>
                <a:gd name="T59" fmla="*/ 4357 h 389502"/>
                <a:gd name="T60" fmla="*/ 11953 w 1435441"/>
                <a:gd name="T61" fmla="*/ 7330 h 389502"/>
                <a:gd name="T62" fmla="*/ 8178 w 1435441"/>
                <a:gd name="T63" fmla="*/ 10955 h 389502"/>
                <a:gd name="T64" fmla="*/ 5034 w 1435441"/>
                <a:gd name="T65" fmla="*/ 15139 h 389502"/>
                <a:gd name="T66" fmla="*/ 2602 w 1435441"/>
                <a:gd name="T67" fmla="*/ 19774 h 389502"/>
                <a:gd name="T68" fmla="*/ 945 w 1435441"/>
                <a:gd name="T69" fmla="*/ 24738 h 389502"/>
                <a:gd name="T70" fmla="*/ 105 w 1435441"/>
                <a:gd name="T71" fmla="*/ 29904 h 389502"/>
                <a:gd name="T72" fmla="*/ 0 w 1435441"/>
                <a:gd name="T73" fmla="*/ 32521 h 389502"/>
                <a:gd name="T74" fmla="*/ 0 w 1435441"/>
                <a:gd name="T75" fmla="*/ 356981 h 389502"/>
                <a:gd name="T76" fmla="*/ 105 w 1435441"/>
                <a:gd name="T77" fmla="*/ 354364 h 389502"/>
                <a:gd name="T78" fmla="*/ 105 w 1435441"/>
                <a:gd name="T79" fmla="*/ 359598 h 389502"/>
                <a:gd name="T80" fmla="*/ 945 w 1435441"/>
                <a:gd name="T81" fmla="*/ 364764 h 389502"/>
                <a:gd name="T82" fmla="*/ 2602 w 1435441"/>
                <a:gd name="T83" fmla="*/ 369728 h 389502"/>
                <a:gd name="T84" fmla="*/ 5034 w 1435441"/>
                <a:gd name="T85" fmla="*/ 374362 h 389502"/>
                <a:gd name="T86" fmla="*/ 8178 w 1435441"/>
                <a:gd name="T87" fmla="*/ 378547 h 389502"/>
                <a:gd name="T88" fmla="*/ 11953 w 1435441"/>
                <a:gd name="T89" fmla="*/ 382172 h 389502"/>
                <a:gd name="T90" fmla="*/ 16260 w 1435441"/>
                <a:gd name="T91" fmla="*/ 385145 h 389502"/>
                <a:gd name="T92" fmla="*/ 20989 w 1435441"/>
                <a:gd name="T93" fmla="*/ 387389 h 389502"/>
                <a:gd name="T94" fmla="*/ 26016 w 1435441"/>
                <a:gd name="T95" fmla="*/ 388845 h 389502"/>
                <a:gd name="T96" fmla="*/ 31211 w 1435441"/>
                <a:gd name="T97" fmla="*/ 389476 h 389502"/>
                <a:gd name="T98" fmla="*/ 32521 w 1435441"/>
                <a:gd name="T99" fmla="*/ 389502 h 389502"/>
                <a:gd name="T100" fmla="*/ 0 w 1435441"/>
                <a:gd name="T101" fmla="*/ 0 h 389502"/>
                <a:gd name="T102" fmla="*/ 1435441 w 1435441"/>
                <a:gd name="T103" fmla="*/ 389502 h 38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1435441" h="389502">
                  <a:moveTo>
                    <a:pt x="32521" y="389502"/>
                  </a:moveTo>
                  <a:lnTo>
                    <a:pt x="1402920" y="389502"/>
                  </a:lnTo>
                  <a:lnTo>
                    <a:pt x="1401610" y="389476"/>
                  </a:lnTo>
                  <a:lnTo>
                    <a:pt x="1406840" y="389265"/>
                  </a:lnTo>
                  <a:lnTo>
                    <a:pt x="1411968" y="388218"/>
                  </a:lnTo>
                  <a:lnTo>
                    <a:pt x="1416861" y="386362"/>
                  </a:lnTo>
                  <a:lnTo>
                    <a:pt x="1421394" y="383746"/>
                  </a:lnTo>
                  <a:lnTo>
                    <a:pt x="1425448" y="380435"/>
                  </a:lnTo>
                  <a:lnTo>
                    <a:pt x="1428919" y="376518"/>
                  </a:lnTo>
                  <a:lnTo>
                    <a:pt x="1431716" y="372094"/>
                  </a:lnTo>
                  <a:lnTo>
                    <a:pt x="1433768" y="367279"/>
                  </a:lnTo>
                  <a:lnTo>
                    <a:pt x="1435020" y="362198"/>
                  </a:lnTo>
                  <a:lnTo>
                    <a:pt x="1435441" y="356981"/>
                  </a:lnTo>
                  <a:lnTo>
                    <a:pt x="1435441" y="32521"/>
                  </a:lnTo>
                  <a:lnTo>
                    <a:pt x="1435020" y="27304"/>
                  </a:lnTo>
                  <a:lnTo>
                    <a:pt x="1433768" y="22222"/>
                  </a:lnTo>
                  <a:lnTo>
                    <a:pt x="1431716" y="17408"/>
                  </a:lnTo>
                  <a:lnTo>
                    <a:pt x="1428919" y="12984"/>
                  </a:lnTo>
                  <a:lnTo>
                    <a:pt x="1425448" y="9066"/>
                  </a:lnTo>
                  <a:lnTo>
                    <a:pt x="1421394" y="5756"/>
                  </a:lnTo>
                  <a:lnTo>
                    <a:pt x="1416861" y="3139"/>
                  </a:lnTo>
                  <a:lnTo>
                    <a:pt x="1411968" y="1284"/>
                  </a:lnTo>
                  <a:lnTo>
                    <a:pt x="1406840" y="237"/>
                  </a:lnTo>
                  <a:lnTo>
                    <a:pt x="1402920" y="0"/>
                  </a:lnTo>
                  <a:lnTo>
                    <a:pt x="32521" y="0"/>
                  </a:lnTo>
                  <a:lnTo>
                    <a:pt x="36441" y="237"/>
                  </a:lnTo>
                  <a:lnTo>
                    <a:pt x="31211" y="26"/>
                  </a:lnTo>
                  <a:lnTo>
                    <a:pt x="26016" y="657"/>
                  </a:lnTo>
                  <a:lnTo>
                    <a:pt x="20989" y="2113"/>
                  </a:lnTo>
                  <a:lnTo>
                    <a:pt x="16260" y="4357"/>
                  </a:lnTo>
                  <a:lnTo>
                    <a:pt x="11953" y="7330"/>
                  </a:lnTo>
                  <a:lnTo>
                    <a:pt x="8178" y="10955"/>
                  </a:lnTo>
                  <a:lnTo>
                    <a:pt x="5034" y="15139"/>
                  </a:lnTo>
                  <a:lnTo>
                    <a:pt x="2602" y="19774"/>
                  </a:lnTo>
                  <a:lnTo>
                    <a:pt x="945" y="24738"/>
                  </a:lnTo>
                  <a:lnTo>
                    <a:pt x="105" y="29904"/>
                  </a:lnTo>
                  <a:lnTo>
                    <a:pt x="0" y="32521"/>
                  </a:lnTo>
                  <a:lnTo>
                    <a:pt x="0" y="356981"/>
                  </a:lnTo>
                  <a:lnTo>
                    <a:pt x="105" y="354364"/>
                  </a:lnTo>
                  <a:lnTo>
                    <a:pt x="105" y="359598"/>
                  </a:lnTo>
                  <a:lnTo>
                    <a:pt x="945" y="364764"/>
                  </a:lnTo>
                  <a:lnTo>
                    <a:pt x="2602" y="369728"/>
                  </a:lnTo>
                  <a:lnTo>
                    <a:pt x="5034" y="374362"/>
                  </a:lnTo>
                  <a:lnTo>
                    <a:pt x="8178" y="378547"/>
                  </a:lnTo>
                  <a:lnTo>
                    <a:pt x="11953" y="382172"/>
                  </a:lnTo>
                  <a:lnTo>
                    <a:pt x="16260" y="385145"/>
                  </a:lnTo>
                  <a:lnTo>
                    <a:pt x="20989" y="387389"/>
                  </a:lnTo>
                  <a:lnTo>
                    <a:pt x="26016" y="388845"/>
                  </a:lnTo>
                  <a:lnTo>
                    <a:pt x="31211" y="389476"/>
                  </a:lnTo>
                  <a:lnTo>
                    <a:pt x="32521" y="389502"/>
                  </a:lnTo>
                  <a:close/>
                </a:path>
              </a:pathLst>
            </a:custGeom>
            <a:solidFill>
              <a:srgbClr val="EDEDED"/>
            </a:solidFill>
            <a:ln w="6775" cap="rnd">
              <a:solidFill>
                <a:srgbClr val="000000"/>
              </a:solidFill>
              <a:prstDash val="solid"/>
              <a:round/>
              <a:headEnd/>
              <a:tailEnd/>
            </a:ln>
          </p:spPr>
          <p:txBody>
            <a:bodyPr/>
            <a:lstStyle/>
            <a:p>
              <a:endParaRPr lang="en-US"/>
            </a:p>
          </p:txBody>
        </p:sp>
        <p:sp>
          <p:nvSpPr>
            <p:cNvPr id="334" name="tx331">
              <a:extLst>
                <a:ext uri="{FF2B5EF4-FFF2-40B4-BE49-F238E27FC236}">
                  <a16:creationId xmlns:a16="http://schemas.microsoft.com/office/drawing/2014/main" id="{9BA77131-BC36-6C09-90A3-A75BF8E7DCE2}"/>
                </a:ext>
              </a:extLst>
            </p:cNvPr>
            <p:cNvSpPr/>
            <p:nvPr/>
          </p:nvSpPr>
          <p:spPr>
            <a:xfrm>
              <a:off x="7813802" y="2594216"/>
              <a:ext cx="1175737" cy="157092"/>
            </a:xfrm>
            <a:prstGeom prst="rect">
              <a:avLst/>
            </a:prstGeom>
            <a:noFill/>
          </p:spPr>
          <p:txBody>
            <a:bodyPr wrap="none" lIns="0" tIns="0" rIns="0" bIns="0" anchor="ctr" anchorCtr="1"/>
            <a:lstStyle/>
            <a:p>
              <a:pPr>
                <a:lnSpc>
                  <a:spcPts val="862"/>
                </a:lnSpc>
                <a:spcBef>
                  <a:spcPts val="0"/>
                </a:spcBef>
                <a:spcAft>
                  <a:spcPts val="0"/>
                </a:spcAft>
                <a:defRPr/>
              </a:pPr>
              <a:r>
                <a:rPr sz="862">
                  <a:solidFill>
                    <a:srgbClr val="000000">
                      <a:alpha val="100000"/>
                    </a:srgbClr>
                  </a:solidFill>
                  <a:latin typeface="Poppins"/>
                  <a:cs typeface="Poppins"/>
                </a:rPr>
                <a:t>541,401 cases</a:t>
              </a:r>
            </a:p>
          </p:txBody>
        </p:sp>
        <p:sp>
          <p:nvSpPr>
            <p:cNvPr id="335" name="rc332">
              <a:extLst>
                <a:ext uri="{FF2B5EF4-FFF2-40B4-BE49-F238E27FC236}">
                  <a16:creationId xmlns:a16="http://schemas.microsoft.com/office/drawing/2014/main" id="{92E69EE2-1CEF-98AE-C046-99C571DE0A7D}"/>
                </a:ext>
              </a:extLst>
            </p:cNvPr>
            <p:cNvSpPr>
              <a:spLocks noChangeArrowheads="1"/>
            </p:cNvSpPr>
            <p:nvPr/>
          </p:nvSpPr>
          <p:spPr bwMode="auto">
            <a:xfrm>
              <a:off x="7443357" y="2336443"/>
              <a:ext cx="1917762" cy="7345284"/>
            </a:xfrm>
            <a:prstGeom prst="rect">
              <a:avLst/>
            </a:prstGeom>
            <a:noFill/>
            <a:ln w="13550"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6" name="rc333">
              <a:extLst>
                <a:ext uri="{FF2B5EF4-FFF2-40B4-BE49-F238E27FC236}">
                  <a16:creationId xmlns:a16="http://schemas.microsoft.com/office/drawing/2014/main" id="{7B4B318D-2825-B246-E439-6F3E572C4EC7}"/>
                </a:ext>
              </a:extLst>
            </p:cNvPr>
            <p:cNvSpPr>
              <a:spLocks noChangeArrowheads="1"/>
            </p:cNvSpPr>
            <p:nvPr/>
          </p:nvSpPr>
          <p:spPr bwMode="auto">
            <a:xfrm>
              <a:off x="9361119" y="2336443"/>
              <a:ext cx="1917762" cy="73452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7" name="pl334">
              <a:extLst>
                <a:ext uri="{FF2B5EF4-FFF2-40B4-BE49-F238E27FC236}">
                  <a16:creationId xmlns:a16="http://schemas.microsoft.com/office/drawing/2014/main" id="{94D1958F-3622-F6C6-13EC-D81E49063D08}"/>
                </a:ext>
              </a:extLst>
            </p:cNvPr>
            <p:cNvSpPr>
              <a:spLocks/>
            </p:cNvSpPr>
            <p:nvPr/>
          </p:nvSpPr>
          <p:spPr bwMode="auto">
            <a:xfrm>
              <a:off x="9361119" y="839045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pl335">
              <a:extLst>
                <a:ext uri="{FF2B5EF4-FFF2-40B4-BE49-F238E27FC236}">
                  <a16:creationId xmlns:a16="http://schemas.microsoft.com/office/drawing/2014/main" id="{FD3E7344-5532-1491-C7E6-CD9678908098}"/>
                </a:ext>
              </a:extLst>
            </p:cNvPr>
            <p:cNvSpPr>
              <a:spLocks/>
            </p:cNvSpPr>
            <p:nvPr/>
          </p:nvSpPr>
          <p:spPr bwMode="auto">
            <a:xfrm>
              <a:off x="9361119" y="580791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pl336">
              <a:extLst>
                <a:ext uri="{FF2B5EF4-FFF2-40B4-BE49-F238E27FC236}">
                  <a16:creationId xmlns:a16="http://schemas.microsoft.com/office/drawing/2014/main" id="{3D157685-E776-72D0-2A11-41E5E6E002F2}"/>
                </a:ext>
              </a:extLst>
            </p:cNvPr>
            <p:cNvSpPr>
              <a:spLocks/>
            </p:cNvSpPr>
            <p:nvPr/>
          </p:nvSpPr>
          <p:spPr bwMode="auto">
            <a:xfrm>
              <a:off x="9361119" y="3225381"/>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pl337">
              <a:extLst>
                <a:ext uri="{FF2B5EF4-FFF2-40B4-BE49-F238E27FC236}">
                  <a16:creationId xmlns:a16="http://schemas.microsoft.com/office/drawing/2014/main" id="{BF4F56C3-10A1-288E-C388-B249BBFEB9DA}"/>
                </a:ext>
              </a:extLst>
            </p:cNvPr>
            <p:cNvSpPr>
              <a:spLocks/>
            </p:cNvSpPr>
            <p:nvPr/>
          </p:nvSpPr>
          <p:spPr bwMode="auto">
            <a:xfrm>
              <a:off x="9361119" y="968172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pl338">
              <a:extLst>
                <a:ext uri="{FF2B5EF4-FFF2-40B4-BE49-F238E27FC236}">
                  <a16:creationId xmlns:a16="http://schemas.microsoft.com/office/drawing/2014/main" id="{99BB1A6A-6CBB-EE47-DF2E-83758453CDAD}"/>
                </a:ext>
              </a:extLst>
            </p:cNvPr>
            <p:cNvSpPr>
              <a:spLocks/>
            </p:cNvSpPr>
            <p:nvPr/>
          </p:nvSpPr>
          <p:spPr bwMode="auto">
            <a:xfrm>
              <a:off x="9361119" y="709918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pl339">
              <a:extLst>
                <a:ext uri="{FF2B5EF4-FFF2-40B4-BE49-F238E27FC236}">
                  <a16:creationId xmlns:a16="http://schemas.microsoft.com/office/drawing/2014/main" id="{9326D607-74F6-6A94-9947-0699DF2D46D4}"/>
                </a:ext>
              </a:extLst>
            </p:cNvPr>
            <p:cNvSpPr>
              <a:spLocks/>
            </p:cNvSpPr>
            <p:nvPr/>
          </p:nvSpPr>
          <p:spPr bwMode="auto">
            <a:xfrm>
              <a:off x="9361119" y="4516650"/>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rc340">
              <a:extLst>
                <a:ext uri="{FF2B5EF4-FFF2-40B4-BE49-F238E27FC236}">
                  <a16:creationId xmlns:a16="http://schemas.microsoft.com/office/drawing/2014/main" id="{892C3BE8-4D11-BA15-DCD6-AD5670FF4CAA}"/>
                </a:ext>
              </a:extLst>
            </p:cNvPr>
            <p:cNvSpPr>
              <a:spLocks noChangeArrowheads="1"/>
            </p:cNvSpPr>
            <p:nvPr/>
          </p:nvSpPr>
          <p:spPr bwMode="auto">
            <a:xfrm>
              <a:off x="9384698" y="8446189"/>
              <a:ext cx="141474" cy="694444"/>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4" name="rc341">
              <a:extLst>
                <a:ext uri="{FF2B5EF4-FFF2-40B4-BE49-F238E27FC236}">
                  <a16:creationId xmlns:a16="http://schemas.microsoft.com/office/drawing/2014/main" id="{7D76F791-6A63-400D-2A43-118767D9DD4D}"/>
                </a:ext>
              </a:extLst>
            </p:cNvPr>
            <p:cNvSpPr>
              <a:spLocks noChangeArrowheads="1"/>
            </p:cNvSpPr>
            <p:nvPr/>
          </p:nvSpPr>
          <p:spPr bwMode="auto">
            <a:xfrm>
              <a:off x="9541892" y="8341493"/>
              <a:ext cx="141474" cy="704000"/>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5" name="rc342">
              <a:extLst>
                <a:ext uri="{FF2B5EF4-FFF2-40B4-BE49-F238E27FC236}">
                  <a16:creationId xmlns:a16="http://schemas.microsoft.com/office/drawing/2014/main" id="{16BDB608-9F65-2732-0A36-3DEB5927DACD}"/>
                </a:ext>
              </a:extLst>
            </p:cNvPr>
            <p:cNvSpPr>
              <a:spLocks noChangeArrowheads="1"/>
            </p:cNvSpPr>
            <p:nvPr/>
          </p:nvSpPr>
          <p:spPr bwMode="auto">
            <a:xfrm>
              <a:off x="9699085" y="8629395"/>
              <a:ext cx="141474" cy="470848"/>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6" name="rc343">
              <a:extLst>
                <a:ext uri="{FF2B5EF4-FFF2-40B4-BE49-F238E27FC236}">
                  <a16:creationId xmlns:a16="http://schemas.microsoft.com/office/drawing/2014/main" id="{1077362D-54A4-6CBD-EEE8-1CE96A9B2BB5}"/>
                </a:ext>
              </a:extLst>
            </p:cNvPr>
            <p:cNvSpPr>
              <a:spLocks noChangeArrowheads="1"/>
            </p:cNvSpPr>
            <p:nvPr/>
          </p:nvSpPr>
          <p:spPr bwMode="auto">
            <a:xfrm>
              <a:off x="9856279" y="9324201"/>
              <a:ext cx="141474" cy="171997"/>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7" name="rc344">
              <a:extLst>
                <a:ext uri="{FF2B5EF4-FFF2-40B4-BE49-F238E27FC236}">
                  <a16:creationId xmlns:a16="http://schemas.microsoft.com/office/drawing/2014/main" id="{D91A3894-CF94-9037-5196-9E19DD39E0A3}"/>
                </a:ext>
              </a:extLst>
            </p:cNvPr>
            <p:cNvSpPr>
              <a:spLocks noChangeArrowheads="1"/>
            </p:cNvSpPr>
            <p:nvPr/>
          </p:nvSpPr>
          <p:spPr bwMode="auto">
            <a:xfrm>
              <a:off x="10013472" y="9542012"/>
              <a:ext cx="141474" cy="73602"/>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8" name="rc345">
              <a:extLst>
                <a:ext uri="{FF2B5EF4-FFF2-40B4-BE49-F238E27FC236}">
                  <a16:creationId xmlns:a16="http://schemas.microsoft.com/office/drawing/2014/main" id="{48A7A900-9364-199C-7A33-02CEF53F640B}"/>
                </a:ext>
              </a:extLst>
            </p:cNvPr>
            <p:cNvSpPr>
              <a:spLocks noChangeArrowheads="1"/>
            </p:cNvSpPr>
            <p:nvPr/>
          </p:nvSpPr>
          <p:spPr bwMode="auto">
            <a:xfrm>
              <a:off x="10170666" y="9577238"/>
              <a:ext cx="141474" cy="52890"/>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9" name="rc346">
              <a:extLst>
                <a:ext uri="{FF2B5EF4-FFF2-40B4-BE49-F238E27FC236}">
                  <a16:creationId xmlns:a16="http://schemas.microsoft.com/office/drawing/2014/main" id="{4ECE9711-6283-91A9-419B-238EEEBA97AE}"/>
                </a:ext>
              </a:extLst>
            </p:cNvPr>
            <p:cNvSpPr>
              <a:spLocks noChangeArrowheads="1"/>
            </p:cNvSpPr>
            <p:nvPr/>
          </p:nvSpPr>
          <p:spPr bwMode="auto">
            <a:xfrm>
              <a:off x="10327860" y="9591597"/>
              <a:ext cx="141474" cy="33521"/>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0" name="rc347">
              <a:extLst>
                <a:ext uri="{FF2B5EF4-FFF2-40B4-BE49-F238E27FC236}">
                  <a16:creationId xmlns:a16="http://schemas.microsoft.com/office/drawing/2014/main" id="{9D5D52AD-D0B4-D4B3-9EEC-E7C1B4FC45B8}"/>
                </a:ext>
              </a:extLst>
            </p:cNvPr>
            <p:cNvSpPr>
              <a:spLocks noChangeArrowheads="1"/>
            </p:cNvSpPr>
            <p:nvPr/>
          </p:nvSpPr>
          <p:spPr bwMode="auto">
            <a:xfrm>
              <a:off x="10485053" y="9594386"/>
              <a:ext cx="141474" cy="32230"/>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1" name="rc348">
              <a:extLst>
                <a:ext uri="{FF2B5EF4-FFF2-40B4-BE49-F238E27FC236}">
                  <a16:creationId xmlns:a16="http://schemas.microsoft.com/office/drawing/2014/main" id="{26DB6E00-5295-C195-2200-6EDB8087EF7F}"/>
                </a:ext>
              </a:extLst>
            </p:cNvPr>
            <p:cNvSpPr>
              <a:spLocks noChangeArrowheads="1"/>
            </p:cNvSpPr>
            <p:nvPr/>
          </p:nvSpPr>
          <p:spPr bwMode="auto">
            <a:xfrm>
              <a:off x="10642247" y="9577703"/>
              <a:ext cx="141474" cy="35329"/>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2" name="rc349">
              <a:extLst>
                <a:ext uri="{FF2B5EF4-FFF2-40B4-BE49-F238E27FC236}">
                  <a16:creationId xmlns:a16="http://schemas.microsoft.com/office/drawing/2014/main" id="{2F76198A-9F2A-F90D-706E-4684A0860C79}"/>
                </a:ext>
              </a:extLst>
            </p:cNvPr>
            <p:cNvSpPr>
              <a:spLocks noChangeArrowheads="1"/>
            </p:cNvSpPr>
            <p:nvPr/>
          </p:nvSpPr>
          <p:spPr bwMode="auto">
            <a:xfrm>
              <a:off x="10799441" y="9559677"/>
              <a:ext cx="141474" cy="40959"/>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3" name="rc350">
              <a:extLst>
                <a:ext uri="{FF2B5EF4-FFF2-40B4-BE49-F238E27FC236}">
                  <a16:creationId xmlns:a16="http://schemas.microsoft.com/office/drawing/2014/main" id="{977345F7-DA19-0E99-F61F-4C3871183162}"/>
                </a:ext>
              </a:extLst>
            </p:cNvPr>
            <p:cNvSpPr>
              <a:spLocks noChangeArrowheads="1"/>
            </p:cNvSpPr>
            <p:nvPr/>
          </p:nvSpPr>
          <p:spPr bwMode="auto">
            <a:xfrm>
              <a:off x="10956634" y="9552446"/>
              <a:ext cx="141474" cy="56144"/>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4" name="rc351">
              <a:extLst>
                <a:ext uri="{FF2B5EF4-FFF2-40B4-BE49-F238E27FC236}">
                  <a16:creationId xmlns:a16="http://schemas.microsoft.com/office/drawing/2014/main" id="{8CE2523C-3FE7-FDF8-1448-825A18894665}"/>
                </a:ext>
              </a:extLst>
            </p:cNvPr>
            <p:cNvSpPr>
              <a:spLocks noChangeArrowheads="1"/>
            </p:cNvSpPr>
            <p:nvPr/>
          </p:nvSpPr>
          <p:spPr bwMode="auto">
            <a:xfrm>
              <a:off x="11113828" y="9597485"/>
              <a:ext cx="141474" cy="48551"/>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5" name="rc352">
              <a:extLst>
                <a:ext uri="{FF2B5EF4-FFF2-40B4-BE49-F238E27FC236}">
                  <a16:creationId xmlns:a16="http://schemas.microsoft.com/office/drawing/2014/main" id="{172F7CF4-0BC2-3D6C-C7F7-018136C220B6}"/>
                </a:ext>
              </a:extLst>
            </p:cNvPr>
            <p:cNvSpPr>
              <a:spLocks noChangeArrowheads="1"/>
            </p:cNvSpPr>
            <p:nvPr/>
          </p:nvSpPr>
          <p:spPr bwMode="auto">
            <a:xfrm>
              <a:off x="9384698" y="9140634"/>
              <a:ext cx="141474" cy="87186"/>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6" name="rc353">
              <a:extLst>
                <a:ext uri="{FF2B5EF4-FFF2-40B4-BE49-F238E27FC236}">
                  <a16:creationId xmlns:a16="http://schemas.microsoft.com/office/drawing/2014/main" id="{E54B48DE-2C54-D258-F4F6-D04DF657AE23}"/>
                </a:ext>
              </a:extLst>
            </p:cNvPr>
            <p:cNvSpPr>
              <a:spLocks noChangeArrowheads="1"/>
            </p:cNvSpPr>
            <p:nvPr/>
          </p:nvSpPr>
          <p:spPr bwMode="auto">
            <a:xfrm>
              <a:off x="9541892" y="9045493"/>
              <a:ext cx="141474" cy="116937"/>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7" name="rc354">
              <a:extLst>
                <a:ext uri="{FF2B5EF4-FFF2-40B4-BE49-F238E27FC236}">
                  <a16:creationId xmlns:a16="http://schemas.microsoft.com/office/drawing/2014/main" id="{A544896C-0026-3E10-8996-944CA2210B86}"/>
                </a:ext>
              </a:extLst>
            </p:cNvPr>
            <p:cNvSpPr>
              <a:spLocks noChangeArrowheads="1"/>
            </p:cNvSpPr>
            <p:nvPr/>
          </p:nvSpPr>
          <p:spPr bwMode="auto">
            <a:xfrm>
              <a:off x="9699085" y="9100243"/>
              <a:ext cx="141474" cy="167451"/>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8" name="rc355">
              <a:extLst>
                <a:ext uri="{FF2B5EF4-FFF2-40B4-BE49-F238E27FC236}">
                  <a16:creationId xmlns:a16="http://schemas.microsoft.com/office/drawing/2014/main" id="{4EFAF4E5-CBAC-5B1D-D820-7524A7125FA3}"/>
                </a:ext>
              </a:extLst>
            </p:cNvPr>
            <p:cNvSpPr>
              <a:spLocks noChangeArrowheads="1"/>
            </p:cNvSpPr>
            <p:nvPr/>
          </p:nvSpPr>
          <p:spPr bwMode="auto">
            <a:xfrm>
              <a:off x="9856279" y="9496198"/>
              <a:ext cx="141474" cy="48861"/>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9" name="rc356">
              <a:extLst>
                <a:ext uri="{FF2B5EF4-FFF2-40B4-BE49-F238E27FC236}">
                  <a16:creationId xmlns:a16="http://schemas.microsoft.com/office/drawing/2014/main" id="{277FFC94-7C4B-AB06-6AC0-3D76C37C736A}"/>
                </a:ext>
              </a:extLst>
            </p:cNvPr>
            <p:cNvSpPr>
              <a:spLocks noChangeArrowheads="1"/>
            </p:cNvSpPr>
            <p:nvPr/>
          </p:nvSpPr>
          <p:spPr bwMode="auto">
            <a:xfrm>
              <a:off x="10013472" y="9615615"/>
              <a:ext cx="141474" cy="5113"/>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0" name="rc357">
              <a:extLst>
                <a:ext uri="{FF2B5EF4-FFF2-40B4-BE49-F238E27FC236}">
                  <a16:creationId xmlns:a16="http://schemas.microsoft.com/office/drawing/2014/main" id="{156AD097-4D6A-6523-4ACC-4717167EDD0C}"/>
                </a:ext>
              </a:extLst>
            </p:cNvPr>
            <p:cNvSpPr>
              <a:spLocks noChangeArrowheads="1"/>
            </p:cNvSpPr>
            <p:nvPr/>
          </p:nvSpPr>
          <p:spPr bwMode="auto">
            <a:xfrm>
              <a:off x="10170666" y="9630129"/>
              <a:ext cx="141474" cy="3667"/>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1" name="rc358">
              <a:extLst>
                <a:ext uri="{FF2B5EF4-FFF2-40B4-BE49-F238E27FC236}">
                  <a16:creationId xmlns:a16="http://schemas.microsoft.com/office/drawing/2014/main" id="{94C65A00-CF63-E1D6-AA38-6DBB774A326A}"/>
                </a:ext>
              </a:extLst>
            </p:cNvPr>
            <p:cNvSpPr>
              <a:spLocks noChangeArrowheads="1"/>
            </p:cNvSpPr>
            <p:nvPr/>
          </p:nvSpPr>
          <p:spPr bwMode="auto">
            <a:xfrm>
              <a:off x="10327860" y="9625118"/>
              <a:ext cx="141474" cy="3460"/>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2" name="rc359">
              <a:extLst>
                <a:ext uri="{FF2B5EF4-FFF2-40B4-BE49-F238E27FC236}">
                  <a16:creationId xmlns:a16="http://schemas.microsoft.com/office/drawing/2014/main" id="{3B36789F-3B32-C494-6B9A-41B989476915}"/>
                </a:ext>
              </a:extLst>
            </p:cNvPr>
            <p:cNvSpPr>
              <a:spLocks noChangeArrowheads="1"/>
            </p:cNvSpPr>
            <p:nvPr/>
          </p:nvSpPr>
          <p:spPr bwMode="auto">
            <a:xfrm>
              <a:off x="10485053" y="9626616"/>
              <a:ext cx="141474" cy="4132"/>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3" name="rc360">
              <a:extLst>
                <a:ext uri="{FF2B5EF4-FFF2-40B4-BE49-F238E27FC236}">
                  <a16:creationId xmlns:a16="http://schemas.microsoft.com/office/drawing/2014/main" id="{6F57AB21-8531-2447-6EFC-1B325B573FFE}"/>
                </a:ext>
              </a:extLst>
            </p:cNvPr>
            <p:cNvSpPr>
              <a:spLocks noChangeArrowheads="1"/>
            </p:cNvSpPr>
            <p:nvPr/>
          </p:nvSpPr>
          <p:spPr bwMode="auto">
            <a:xfrm>
              <a:off x="10642247" y="9613032"/>
              <a:ext cx="141474" cy="5010"/>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4" name="rc361">
              <a:extLst>
                <a:ext uri="{FF2B5EF4-FFF2-40B4-BE49-F238E27FC236}">
                  <a16:creationId xmlns:a16="http://schemas.microsoft.com/office/drawing/2014/main" id="{649B41DE-FF1D-1596-1F47-14F7FCE76DB7}"/>
                </a:ext>
              </a:extLst>
            </p:cNvPr>
            <p:cNvSpPr>
              <a:spLocks noChangeArrowheads="1"/>
            </p:cNvSpPr>
            <p:nvPr/>
          </p:nvSpPr>
          <p:spPr bwMode="auto">
            <a:xfrm>
              <a:off x="10799441" y="9600636"/>
              <a:ext cx="141474" cy="5423"/>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5" name="rc362">
              <a:extLst>
                <a:ext uri="{FF2B5EF4-FFF2-40B4-BE49-F238E27FC236}">
                  <a16:creationId xmlns:a16="http://schemas.microsoft.com/office/drawing/2014/main" id="{C13944DC-B633-5F27-6ACC-08C162388CAC}"/>
                </a:ext>
              </a:extLst>
            </p:cNvPr>
            <p:cNvSpPr>
              <a:spLocks noChangeArrowheads="1"/>
            </p:cNvSpPr>
            <p:nvPr/>
          </p:nvSpPr>
          <p:spPr bwMode="auto">
            <a:xfrm>
              <a:off x="10956634" y="9608590"/>
              <a:ext cx="141474" cy="2479"/>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6" name="rc363">
              <a:extLst>
                <a:ext uri="{FF2B5EF4-FFF2-40B4-BE49-F238E27FC236}">
                  <a16:creationId xmlns:a16="http://schemas.microsoft.com/office/drawing/2014/main" id="{10972286-1C12-36D3-E3D0-D58E9971DC58}"/>
                </a:ext>
              </a:extLst>
            </p:cNvPr>
            <p:cNvSpPr>
              <a:spLocks noChangeArrowheads="1"/>
            </p:cNvSpPr>
            <p:nvPr/>
          </p:nvSpPr>
          <p:spPr bwMode="auto">
            <a:xfrm>
              <a:off x="11113828" y="9646037"/>
              <a:ext cx="141474" cy="51"/>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7" name="rc364">
              <a:extLst>
                <a:ext uri="{FF2B5EF4-FFF2-40B4-BE49-F238E27FC236}">
                  <a16:creationId xmlns:a16="http://schemas.microsoft.com/office/drawing/2014/main" id="{C818EB3D-548E-9861-55FA-4F899D373A25}"/>
                </a:ext>
              </a:extLst>
            </p:cNvPr>
            <p:cNvSpPr>
              <a:spLocks noChangeArrowheads="1"/>
            </p:cNvSpPr>
            <p:nvPr/>
          </p:nvSpPr>
          <p:spPr bwMode="auto">
            <a:xfrm>
              <a:off x="9384698" y="9227821"/>
              <a:ext cx="141474" cy="65338"/>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8" name="rc365">
              <a:extLst>
                <a:ext uri="{FF2B5EF4-FFF2-40B4-BE49-F238E27FC236}">
                  <a16:creationId xmlns:a16="http://schemas.microsoft.com/office/drawing/2014/main" id="{73E971FD-35B8-E6FC-62F4-42648695D0D9}"/>
                </a:ext>
              </a:extLst>
            </p:cNvPr>
            <p:cNvSpPr>
              <a:spLocks noChangeArrowheads="1"/>
            </p:cNvSpPr>
            <p:nvPr/>
          </p:nvSpPr>
          <p:spPr bwMode="auto">
            <a:xfrm>
              <a:off x="9541892" y="9162431"/>
              <a:ext cx="141474" cy="77321"/>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9" name="rc366">
              <a:extLst>
                <a:ext uri="{FF2B5EF4-FFF2-40B4-BE49-F238E27FC236}">
                  <a16:creationId xmlns:a16="http://schemas.microsoft.com/office/drawing/2014/main" id="{784159A3-F58A-46C0-3032-5571F9D43D67}"/>
                </a:ext>
              </a:extLst>
            </p:cNvPr>
            <p:cNvSpPr>
              <a:spLocks noChangeArrowheads="1"/>
            </p:cNvSpPr>
            <p:nvPr/>
          </p:nvSpPr>
          <p:spPr bwMode="auto">
            <a:xfrm>
              <a:off x="9699085" y="9267695"/>
              <a:ext cx="141474" cy="69315"/>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0" name="rc367">
              <a:extLst>
                <a:ext uri="{FF2B5EF4-FFF2-40B4-BE49-F238E27FC236}">
                  <a16:creationId xmlns:a16="http://schemas.microsoft.com/office/drawing/2014/main" id="{7B5BE032-D1CD-8EEA-87A0-AF8E3143B070}"/>
                </a:ext>
              </a:extLst>
            </p:cNvPr>
            <p:cNvSpPr>
              <a:spLocks noChangeArrowheads="1"/>
            </p:cNvSpPr>
            <p:nvPr/>
          </p:nvSpPr>
          <p:spPr bwMode="auto">
            <a:xfrm>
              <a:off x="9856279" y="9545060"/>
              <a:ext cx="141474" cy="34347"/>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1" name="rc368">
              <a:extLst>
                <a:ext uri="{FF2B5EF4-FFF2-40B4-BE49-F238E27FC236}">
                  <a16:creationId xmlns:a16="http://schemas.microsoft.com/office/drawing/2014/main" id="{9D6C78D1-B532-3E71-0F35-B72D828A4AE1}"/>
                </a:ext>
              </a:extLst>
            </p:cNvPr>
            <p:cNvSpPr>
              <a:spLocks noChangeArrowheads="1"/>
            </p:cNvSpPr>
            <p:nvPr/>
          </p:nvSpPr>
          <p:spPr bwMode="auto">
            <a:xfrm>
              <a:off x="10013472" y="9620728"/>
              <a:ext cx="141474" cy="24998"/>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2" name="rc369">
              <a:extLst>
                <a:ext uri="{FF2B5EF4-FFF2-40B4-BE49-F238E27FC236}">
                  <a16:creationId xmlns:a16="http://schemas.microsoft.com/office/drawing/2014/main" id="{0747AB62-7F69-EAD1-A910-E54C123FA41B}"/>
                </a:ext>
              </a:extLst>
            </p:cNvPr>
            <p:cNvSpPr>
              <a:spLocks noChangeArrowheads="1"/>
            </p:cNvSpPr>
            <p:nvPr/>
          </p:nvSpPr>
          <p:spPr bwMode="auto">
            <a:xfrm>
              <a:off x="10170666" y="9633796"/>
              <a:ext cx="141474" cy="24534"/>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3" name="rc370">
              <a:extLst>
                <a:ext uri="{FF2B5EF4-FFF2-40B4-BE49-F238E27FC236}">
                  <a16:creationId xmlns:a16="http://schemas.microsoft.com/office/drawing/2014/main" id="{9C28361D-CA62-311C-FEC6-845420EE6309}"/>
                </a:ext>
              </a:extLst>
            </p:cNvPr>
            <p:cNvSpPr>
              <a:spLocks noChangeArrowheads="1"/>
            </p:cNvSpPr>
            <p:nvPr/>
          </p:nvSpPr>
          <p:spPr bwMode="auto">
            <a:xfrm>
              <a:off x="10327860" y="9628579"/>
              <a:ext cx="141474" cy="34812"/>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4" name="rc371">
              <a:extLst>
                <a:ext uri="{FF2B5EF4-FFF2-40B4-BE49-F238E27FC236}">
                  <a16:creationId xmlns:a16="http://schemas.microsoft.com/office/drawing/2014/main" id="{69CC0EF6-E7B1-4D5D-DF47-BB8C24440B0C}"/>
                </a:ext>
              </a:extLst>
            </p:cNvPr>
            <p:cNvSpPr>
              <a:spLocks noChangeArrowheads="1"/>
            </p:cNvSpPr>
            <p:nvPr/>
          </p:nvSpPr>
          <p:spPr bwMode="auto">
            <a:xfrm>
              <a:off x="10485053" y="9630748"/>
              <a:ext cx="141474" cy="31765"/>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5" name="rc372">
              <a:extLst>
                <a:ext uri="{FF2B5EF4-FFF2-40B4-BE49-F238E27FC236}">
                  <a16:creationId xmlns:a16="http://schemas.microsoft.com/office/drawing/2014/main" id="{4F8AE292-4132-2067-2D29-8D5A0F051FE1}"/>
                </a:ext>
              </a:extLst>
            </p:cNvPr>
            <p:cNvSpPr>
              <a:spLocks noChangeArrowheads="1"/>
            </p:cNvSpPr>
            <p:nvPr/>
          </p:nvSpPr>
          <p:spPr bwMode="auto">
            <a:xfrm>
              <a:off x="10642247" y="9618042"/>
              <a:ext cx="141474" cy="40959"/>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6" name="rc373">
              <a:extLst>
                <a:ext uri="{FF2B5EF4-FFF2-40B4-BE49-F238E27FC236}">
                  <a16:creationId xmlns:a16="http://schemas.microsoft.com/office/drawing/2014/main" id="{5F223DFB-71C4-F40D-9FCE-EB492216DB42}"/>
                </a:ext>
              </a:extLst>
            </p:cNvPr>
            <p:cNvSpPr>
              <a:spLocks noChangeArrowheads="1"/>
            </p:cNvSpPr>
            <p:nvPr/>
          </p:nvSpPr>
          <p:spPr bwMode="auto">
            <a:xfrm>
              <a:off x="10799441" y="9606059"/>
              <a:ext cx="141474" cy="47467"/>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7" name="rc374">
              <a:extLst>
                <a:ext uri="{FF2B5EF4-FFF2-40B4-BE49-F238E27FC236}">
                  <a16:creationId xmlns:a16="http://schemas.microsoft.com/office/drawing/2014/main" id="{BE4127CF-81C4-2DBD-B890-D07A63EE2FE5}"/>
                </a:ext>
              </a:extLst>
            </p:cNvPr>
            <p:cNvSpPr>
              <a:spLocks noChangeArrowheads="1"/>
            </p:cNvSpPr>
            <p:nvPr/>
          </p:nvSpPr>
          <p:spPr bwMode="auto">
            <a:xfrm>
              <a:off x="10956634" y="9611069"/>
              <a:ext cx="141474" cy="44006"/>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8" name="rc375">
              <a:extLst>
                <a:ext uri="{FF2B5EF4-FFF2-40B4-BE49-F238E27FC236}">
                  <a16:creationId xmlns:a16="http://schemas.microsoft.com/office/drawing/2014/main" id="{1DDB5C4F-FBE2-A8C8-A1C8-152E7CDE831B}"/>
                </a:ext>
              </a:extLst>
            </p:cNvPr>
            <p:cNvSpPr>
              <a:spLocks noChangeArrowheads="1"/>
            </p:cNvSpPr>
            <p:nvPr/>
          </p:nvSpPr>
          <p:spPr bwMode="auto">
            <a:xfrm>
              <a:off x="11113828" y="9646089"/>
              <a:ext cx="141474" cy="12809"/>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9" name="rc376">
              <a:extLst>
                <a:ext uri="{FF2B5EF4-FFF2-40B4-BE49-F238E27FC236}">
                  <a16:creationId xmlns:a16="http://schemas.microsoft.com/office/drawing/2014/main" id="{E26B3181-5A21-27E7-F1C9-AB441D4084DA}"/>
                </a:ext>
              </a:extLst>
            </p:cNvPr>
            <p:cNvSpPr>
              <a:spLocks noChangeArrowheads="1"/>
            </p:cNvSpPr>
            <p:nvPr/>
          </p:nvSpPr>
          <p:spPr bwMode="auto">
            <a:xfrm>
              <a:off x="9384698" y="9293159"/>
              <a:ext cx="141474" cy="171635"/>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0" name="rc377">
              <a:extLst>
                <a:ext uri="{FF2B5EF4-FFF2-40B4-BE49-F238E27FC236}">
                  <a16:creationId xmlns:a16="http://schemas.microsoft.com/office/drawing/2014/main" id="{7C46B132-0589-89CE-3BD6-EF8648553983}"/>
                </a:ext>
              </a:extLst>
            </p:cNvPr>
            <p:cNvSpPr>
              <a:spLocks noChangeArrowheads="1"/>
            </p:cNvSpPr>
            <p:nvPr/>
          </p:nvSpPr>
          <p:spPr bwMode="auto">
            <a:xfrm>
              <a:off x="9541892" y="9239752"/>
              <a:ext cx="141474" cy="207532"/>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1" name="rc378">
              <a:extLst>
                <a:ext uri="{FF2B5EF4-FFF2-40B4-BE49-F238E27FC236}">
                  <a16:creationId xmlns:a16="http://schemas.microsoft.com/office/drawing/2014/main" id="{C18019E7-E21F-2644-0A13-9525AB367360}"/>
                </a:ext>
              </a:extLst>
            </p:cNvPr>
            <p:cNvSpPr>
              <a:spLocks noChangeArrowheads="1"/>
            </p:cNvSpPr>
            <p:nvPr/>
          </p:nvSpPr>
          <p:spPr bwMode="auto">
            <a:xfrm>
              <a:off x="9699085" y="9337010"/>
              <a:ext cx="141474" cy="173959"/>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2" name="rc379">
              <a:extLst>
                <a:ext uri="{FF2B5EF4-FFF2-40B4-BE49-F238E27FC236}">
                  <a16:creationId xmlns:a16="http://schemas.microsoft.com/office/drawing/2014/main" id="{2D746841-C630-5AA4-884B-53090ECD0D03}"/>
                </a:ext>
              </a:extLst>
            </p:cNvPr>
            <p:cNvSpPr>
              <a:spLocks noChangeArrowheads="1"/>
            </p:cNvSpPr>
            <p:nvPr/>
          </p:nvSpPr>
          <p:spPr bwMode="auto">
            <a:xfrm>
              <a:off x="9856279" y="9579407"/>
              <a:ext cx="141474" cy="60586"/>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3" name="rc380">
              <a:extLst>
                <a:ext uri="{FF2B5EF4-FFF2-40B4-BE49-F238E27FC236}">
                  <a16:creationId xmlns:a16="http://schemas.microsoft.com/office/drawing/2014/main" id="{8FF0DA35-4B9D-169B-E393-6695F58D8F4D}"/>
                </a:ext>
              </a:extLst>
            </p:cNvPr>
            <p:cNvSpPr>
              <a:spLocks noChangeArrowheads="1"/>
            </p:cNvSpPr>
            <p:nvPr/>
          </p:nvSpPr>
          <p:spPr bwMode="auto">
            <a:xfrm>
              <a:off x="10013472" y="9645727"/>
              <a:ext cx="141474" cy="10640"/>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4" name="rc381">
              <a:extLst>
                <a:ext uri="{FF2B5EF4-FFF2-40B4-BE49-F238E27FC236}">
                  <a16:creationId xmlns:a16="http://schemas.microsoft.com/office/drawing/2014/main" id="{4ABBD6A8-5629-FA95-03E5-38B6F0D94942}"/>
                </a:ext>
              </a:extLst>
            </p:cNvPr>
            <p:cNvSpPr>
              <a:spLocks noChangeArrowheads="1"/>
            </p:cNvSpPr>
            <p:nvPr/>
          </p:nvSpPr>
          <p:spPr bwMode="auto">
            <a:xfrm>
              <a:off x="10170666" y="9658330"/>
              <a:ext cx="141474" cy="1446"/>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5" name="rc382">
              <a:extLst>
                <a:ext uri="{FF2B5EF4-FFF2-40B4-BE49-F238E27FC236}">
                  <a16:creationId xmlns:a16="http://schemas.microsoft.com/office/drawing/2014/main" id="{26BAD7BF-B9EE-7D46-5F06-7D97851CF98B}"/>
                </a:ext>
              </a:extLst>
            </p:cNvPr>
            <p:cNvSpPr>
              <a:spLocks noChangeArrowheads="1"/>
            </p:cNvSpPr>
            <p:nvPr/>
          </p:nvSpPr>
          <p:spPr bwMode="auto">
            <a:xfrm>
              <a:off x="10327860" y="9663392"/>
              <a:ext cx="141474" cy="723"/>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6" name="rc383">
              <a:extLst>
                <a:ext uri="{FF2B5EF4-FFF2-40B4-BE49-F238E27FC236}">
                  <a16:creationId xmlns:a16="http://schemas.microsoft.com/office/drawing/2014/main" id="{562FAEC9-D1C9-4D7E-DC78-EC6BAE25A8D0}"/>
                </a:ext>
              </a:extLst>
            </p:cNvPr>
            <p:cNvSpPr>
              <a:spLocks noChangeArrowheads="1"/>
            </p:cNvSpPr>
            <p:nvPr/>
          </p:nvSpPr>
          <p:spPr bwMode="auto">
            <a:xfrm>
              <a:off x="10485053" y="9662514"/>
              <a:ext cx="141474" cy="929"/>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7" name="rc384">
              <a:extLst>
                <a:ext uri="{FF2B5EF4-FFF2-40B4-BE49-F238E27FC236}">
                  <a16:creationId xmlns:a16="http://schemas.microsoft.com/office/drawing/2014/main" id="{A27C1B51-8667-CAE5-5F8B-A6ADE6E1583E}"/>
                </a:ext>
              </a:extLst>
            </p:cNvPr>
            <p:cNvSpPr>
              <a:spLocks noChangeArrowheads="1"/>
            </p:cNvSpPr>
            <p:nvPr/>
          </p:nvSpPr>
          <p:spPr bwMode="auto">
            <a:xfrm>
              <a:off x="10642247" y="9659001"/>
              <a:ext cx="141474" cy="464"/>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8" name="rc385">
              <a:extLst>
                <a:ext uri="{FF2B5EF4-FFF2-40B4-BE49-F238E27FC236}">
                  <a16:creationId xmlns:a16="http://schemas.microsoft.com/office/drawing/2014/main" id="{8D4C3CDC-2F6D-C2A2-34C2-0AE2D4BFFA67}"/>
                </a:ext>
              </a:extLst>
            </p:cNvPr>
            <p:cNvSpPr>
              <a:spLocks noChangeArrowheads="1"/>
            </p:cNvSpPr>
            <p:nvPr/>
          </p:nvSpPr>
          <p:spPr bwMode="auto">
            <a:xfrm>
              <a:off x="10799441" y="9653526"/>
              <a:ext cx="141474" cy="774"/>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9" name="rc386">
              <a:extLst>
                <a:ext uri="{FF2B5EF4-FFF2-40B4-BE49-F238E27FC236}">
                  <a16:creationId xmlns:a16="http://schemas.microsoft.com/office/drawing/2014/main" id="{A1F6ED0E-6E18-C216-7456-1D4C75F138BA}"/>
                </a:ext>
              </a:extLst>
            </p:cNvPr>
            <p:cNvSpPr>
              <a:spLocks noChangeArrowheads="1"/>
            </p:cNvSpPr>
            <p:nvPr/>
          </p:nvSpPr>
          <p:spPr bwMode="auto">
            <a:xfrm>
              <a:off x="10956634" y="9655076"/>
              <a:ext cx="141474" cy="568"/>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0" name="rc387">
              <a:extLst>
                <a:ext uri="{FF2B5EF4-FFF2-40B4-BE49-F238E27FC236}">
                  <a16:creationId xmlns:a16="http://schemas.microsoft.com/office/drawing/2014/main" id="{EF8E976C-D8F2-C62A-82A9-F8A41C82AB84}"/>
                </a:ext>
              </a:extLst>
            </p:cNvPr>
            <p:cNvSpPr>
              <a:spLocks noChangeArrowheads="1"/>
            </p:cNvSpPr>
            <p:nvPr/>
          </p:nvSpPr>
          <p:spPr bwMode="auto">
            <a:xfrm>
              <a:off x="11113828" y="9658898"/>
              <a:ext cx="141474" cy="516"/>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1" name="rc388">
              <a:extLst>
                <a:ext uri="{FF2B5EF4-FFF2-40B4-BE49-F238E27FC236}">
                  <a16:creationId xmlns:a16="http://schemas.microsoft.com/office/drawing/2014/main" id="{1ACFEE42-B153-240E-7A8A-0FAB9590570C}"/>
                </a:ext>
              </a:extLst>
            </p:cNvPr>
            <p:cNvSpPr>
              <a:spLocks noChangeArrowheads="1"/>
            </p:cNvSpPr>
            <p:nvPr/>
          </p:nvSpPr>
          <p:spPr bwMode="auto">
            <a:xfrm>
              <a:off x="9384698" y="9464794"/>
              <a:ext cx="141474" cy="109447"/>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2" name="rc389">
              <a:extLst>
                <a:ext uri="{FF2B5EF4-FFF2-40B4-BE49-F238E27FC236}">
                  <a16:creationId xmlns:a16="http://schemas.microsoft.com/office/drawing/2014/main" id="{90170681-02AB-9569-E1D8-C496B1E19BE8}"/>
                </a:ext>
              </a:extLst>
            </p:cNvPr>
            <p:cNvSpPr>
              <a:spLocks noChangeArrowheads="1"/>
            </p:cNvSpPr>
            <p:nvPr/>
          </p:nvSpPr>
          <p:spPr bwMode="auto">
            <a:xfrm>
              <a:off x="9541892" y="9447285"/>
              <a:ext cx="141474" cy="145758"/>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3" name="rc390">
              <a:extLst>
                <a:ext uri="{FF2B5EF4-FFF2-40B4-BE49-F238E27FC236}">
                  <a16:creationId xmlns:a16="http://schemas.microsoft.com/office/drawing/2014/main" id="{7CC73EE0-61E4-37F0-A512-22D2502D39CF}"/>
                </a:ext>
              </a:extLst>
            </p:cNvPr>
            <p:cNvSpPr>
              <a:spLocks noChangeArrowheads="1"/>
            </p:cNvSpPr>
            <p:nvPr/>
          </p:nvSpPr>
          <p:spPr bwMode="auto">
            <a:xfrm>
              <a:off x="9699085" y="9510970"/>
              <a:ext cx="141474" cy="121947"/>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4" name="rc391">
              <a:extLst>
                <a:ext uri="{FF2B5EF4-FFF2-40B4-BE49-F238E27FC236}">
                  <a16:creationId xmlns:a16="http://schemas.microsoft.com/office/drawing/2014/main" id="{98B8F1A5-096D-CA15-FA10-2516B764F0CC}"/>
                </a:ext>
              </a:extLst>
            </p:cNvPr>
            <p:cNvSpPr>
              <a:spLocks noChangeArrowheads="1"/>
            </p:cNvSpPr>
            <p:nvPr/>
          </p:nvSpPr>
          <p:spPr bwMode="auto">
            <a:xfrm>
              <a:off x="9856279" y="9639994"/>
              <a:ext cx="141474" cy="27271"/>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5" name="rc392">
              <a:extLst>
                <a:ext uri="{FF2B5EF4-FFF2-40B4-BE49-F238E27FC236}">
                  <a16:creationId xmlns:a16="http://schemas.microsoft.com/office/drawing/2014/main" id="{C449A1BF-21ED-49A7-E714-CD0F439BBDD5}"/>
                </a:ext>
              </a:extLst>
            </p:cNvPr>
            <p:cNvSpPr>
              <a:spLocks noChangeArrowheads="1"/>
            </p:cNvSpPr>
            <p:nvPr/>
          </p:nvSpPr>
          <p:spPr bwMode="auto">
            <a:xfrm>
              <a:off x="10013472" y="9656367"/>
              <a:ext cx="141474" cy="16115"/>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6" name="rc393">
              <a:extLst>
                <a:ext uri="{FF2B5EF4-FFF2-40B4-BE49-F238E27FC236}">
                  <a16:creationId xmlns:a16="http://schemas.microsoft.com/office/drawing/2014/main" id="{A47FC813-B9C6-0C59-4CDE-67DC1773DB93}"/>
                </a:ext>
              </a:extLst>
            </p:cNvPr>
            <p:cNvSpPr>
              <a:spLocks noChangeArrowheads="1"/>
            </p:cNvSpPr>
            <p:nvPr/>
          </p:nvSpPr>
          <p:spPr bwMode="auto">
            <a:xfrm>
              <a:off x="10170666" y="9659776"/>
              <a:ext cx="141474" cy="13222"/>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7" name="rc394">
              <a:extLst>
                <a:ext uri="{FF2B5EF4-FFF2-40B4-BE49-F238E27FC236}">
                  <a16:creationId xmlns:a16="http://schemas.microsoft.com/office/drawing/2014/main" id="{32EC1E70-F3BE-D237-E016-4DE6DFDF99C8}"/>
                </a:ext>
              </a:extLst>
            </p:cNvPr>
            <p:cNvSpPr>
              <a:spLocks noChangeArrowheads="1"/>
            </p:cNvSpPr>
            <p:nvPr/>
          </p:nvSpPr>
          <p:spPr bwMode="auto">
            <a:xfrm>
              <a:off x="10327860" y="9664115"/>
              <a:ext cx="141474" cy="8264"/>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8" name="rc395">
              <a:extLst>
                <a:ext uri="{FF2B5EF4-FFF2-40B4-BE49-F238E27FC236}">
                  <a16:creationId xmlns:a16="http://schemas.microsoft.com/office/drawing/2014/main" id="{8DAADFE2-8300-9DAC-A6AB-2144D24220A9}"/>
                </a:ext>
              </a:extLst>
            </p:cNvPr>
            <p:cNvSpPr>
              <a:spLocks noChangeArrowheads="1"/>
            </p:cNvSpPr>
            <p:nvPr/>
          </p:nvSpPr>
          <p:spPr bwMode="auto">
            <a:xfrm>
              <a:off x="10485053" y="9663443"/>
              <a:ext cx="141474" cy="9452"/>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9" name="rc396">
              <a:extLst>
                <a:ext uri="{FF2B5EF4-FFF2-40B4-BE49-F238E27FC236}">
                  <a16:creationId xmlns:a16="http://schemas.microsoft.com/office/drawing/2014/main" id="{06B1329B-2D6F-48C1-BCBC-EFA7D720613C}"/>
                </a:ext>
              </a:extLst>
            </p:cNvPr>
            <p:cNvSpPr>
              <a:spLocks noChangeArrowheads="1"/>
            </p:cNvSpPr>
            <p:nvPr/>
          </p:nvSpPr>
          <p:spPr bwMode="auto">
            <a:xfrm>
              <a:off x="10642247" y="9659466"/>
              <a:ext cx="141474" cy="13945"/>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0" name="rc397">
              <a:extLst>
                <a:ext uri="{FF2B5EF4-FFF2-40B4-BE49-F238E27FC236}">
                  <a16:creationId xmlns:a16="http://schemas.microsoft.com/office/drawing/2014/main" id="{94BE6ADC-C1BB-761B-8020-FBF2AD894C46}"/>
                </a:ext>
              </a:extLst>
            </p:cNvPr>
            <p:cNvSpPr>
              <a:spLocks noChangeArrowheads="1"/>
            </p:cNvSpPr>
            <p:nvPr/>
          </p:nvSpPr>
          <p:spPr bwMode="auto">
            <a:xfrm>
              <a:off x="10799441" y="9654301"/>
              <a:ext cx="141474" cy="18387"/>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1" name="rc398">
              <a:extLst>
                <a:ext uri="{FF2B5EF4-FFF2-40B4-BE49-F238E27FC236}">
                  <a16:creationId xmlns:a16="http://schemas.microsoft.com/office/drawing/2014/main" id="{E2840A28-74B4-8764-331B-054965655B9B}"/>
                </a:ext>
              </a:extLst>
            </p:cNvPr>
            <p:cNvSpPr>
              <a:spLocks noChangeArrowheads="1"/>
            </p:cNvSpPr>
            <p:nvPr/>
          </p:nvSpPr>
          <p:spPr bwMode="auto">
            <a:xfrm>
              <a:off x="10956634" y="9655644"/>
              <a:ext cx="141474" cy="17819"/>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2" name="rc399">
              <a:extLst>
                <a:ext uri="{FF2B5EF4-FFF2-40B4-BE49-F238E27FC236}">
                  <a16:creationId xmlns:a16="http://schemas.microsoft.com/office/drawing/2014/main" id="{00F705B4-7D8F-8014-B840-A14715714FB3}"/>
                </a:ext>
              </a:extLst>
            </p:cNvPr>
            <p:cNvSpPr>
              <a:spLocks noChangeArrowheads="1"/>
            </p:cNvSpPr>
            <p:nvPr/>
          </p:nvSpPr>
          <p:spPr bwMode="auto">
            <a:xfrm>
              <a:off x="11113828" y="9659415"/>
              <a:ext cx="141474" cy="17457"/>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3" name="rc400">
              <a:extLst>
                <a:ext uri="{FF2B5EF4-FFF2-40B4-BE49-F238E27FC236}">
                  <a16:creationId xmlns:a16="http://schemas.microsoft.com/office/drawing/2014/main" id="{DD3253D2-02C0-D79B-EC20-9FC3AAA541A2}"/>
                </a:ext>
              </a:extLst>
            </p:cNvPr>
            <p:cNvSpPr>
              <a:spLocks noChangeArrowheads="1"/>
            </p:cNvSpPr>
            <p:nvPr/>
          </p:nvSpPr>
          <p:spPr bwMode="auto">
            <a:xfrm>
              <a:off x="9384698" y="9574242"/>
              <a:ext cx="141474" cy="107485"/>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4" name="rc401">
              <a:extLst>
                <a:ext uri="{FF2B5EF4-FFF2-40B4-BE49-F238E27FC236}">
                  <a16:creationId xmlns:a16="http://schemas.microsoft.com/office/drawing/2014/main" id="{F6B139D7-8B35-D530-6096-61BC35375E1F}"/>
                </a:ext>
              </a:extLst>
            </p:cNvPr>
            <p:cNvSpPr>
              <a:spLocks noChangeArrowheads="1"/>
            </p:cNvSpPr>
            <p:nvPr/>
          </p:nvSpPr>
          <p:spPr bwMode="auto">
            <a:xfrm>
              <a:off x="9541892" y="9593043"/>
              <a:ext cx="141474" cy="88684"/>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5" name="rc402">
              <a:extLst>
                <a:ext uri="{FF2B5EF4-FFF2-40B4-BE49-F238E27FC236}">
                  <a16:creationId xmlns:a16="http://schemas.microsoft.com/office/drawing/2014/main" id="{F0BCB225-46BA-764F-F0CE-60FA44BACCE9}"/>
                </a:ext>
              </a:extLst>
            </p:cNvPr>
            <p:cNvSpPr>
              <a:spLocks noChangeArrowheads="1"/>
            </p:cNvSpPr>
            <p:nvPr/>
          </p:nvSpPr>
          <p:spPr bwMode="auto">
            <a:xfrm>
              <a:off x="9699085" y="9632918"/>
              <a:ext cx="141474" cy="48809"/>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6" name="rc403">
              <a:extLst>
                <a:ext uri="{FF2B5EF4-FFF2-40B4-BE49-F238E27FC236}">
                  <a16:creationId xmlns:a16="http://schemas.microsoft.com/office/drawing/2014/main" id="{2F6287E2-3462-8522-C74F-287EA54E898B}"/>
                </a:ext>
              </a:extLst>
            </p:cNvPr>
            <p:cNvSpPr>
              <a:spLocks noChangeArrowheads="1"/>
            </p:cNvSpPr>
            <p:nvPr/>
          </p:nvSpPr>
          <p:spPr bwMode="auto">
            <a:xfrm>
              <a:off x="9856279" y="9667265"/>
              <a:ext cx="141474" cy="14462"/>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7" name="rc404">
              <a:extLst>
                <a:ext uri="{FF2B5EF4-FFF2-40B4-BE49-F238E27FC236}">
                  <a16:creationId xmlns:a16="http://schemas.microsoft.com/office/drawing/2014/main" id="{E867B735-7AA4-B796-5B4A-AAF304C6368E}"/>
                </a:ext>
              </a:extLst>
            </p:cNvPr>
            <p:cNvSpPr>
              <a:spLocks noChangeArrowheads="1"/>
            </p:cNvSpPr>
            <p:nvPr/>
          </p:nvSpPr>
          <p:spPr bwMode="auto">
            <a:xfrm>
              <a:off x="10013472" y="9672482"/>
              <a:ext cx="141474" cy="9245"/>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8" name="rc405">
              <a:extLst>
                <a:ext uri="{FF2B5EF4-FFF2-40B4-BE49-F238E27FC236}">
                  <a16:creationId xmlns:a16="http://schemas.microsoft.com/office/drawing/2014/main" id="{B5BB8375-52B1-3637-D4BC-D75068B90F12}"/>
                </a:ext>
              </a:extLst>
            </p:cNvPr>
            <p:cNvSpPr>
              <a:spLocks noChangeArrowheads="1"/>
            </p:cNvSpPr>
            <p:nvPr/>
          </p:nvSpPr>
          <p:spPr bwMode="auto">
            <a:xfrm>
              <a:off x="10170666" y="9672999"/>
              <a:ext cx="141474" cy="8728"/>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9" name="rc406">
              <a:extLst>
                <a:ext uri="{FF2B5EF4-FFF2-40B4-BE49-F238E27FC236}">
                  <a16:creationId xmlns:a16="http://schemas.microsoft.com/office/drawing/2014/main" id="{9C4EBECC-B48C-8FE9-020C-8C6CFDBB8967}"/>
                </a:ext>
              </a:extLst>
            </p:cNvPr>
            <p:cNvSpPr>
              <a:spLocks noChangeArrowheads="1"/>
            </p:cNvSpPr>
            <p:nvPr/>
          </p:nvSpPr>
          <p:spPr bwMode="auto">
            <a:xfrm>
              <a:off x="10327860" y="9672379"/>
              <a:ext cx="141474" cy="9348"/>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0" name="rc407">
              <a:extLst>
                <a:ext uri="{FF2B5EF4-FFF2-40B4-BE49-F238E27FC236}">
                  <a16:creationId xmlns:a16="http://schemas.microsoft.com/office/drawing/2014/main" id="{D9D7298C-749B-3748-CFD4-E07015472921}"/>
                </a:ext>
              </a:extLst>
            </p:cNvPr>
            <p:cNvSpPr>
              <a:spLocks noChangeArrowheads="1"/>
            </p:cNvSpPr>
            <p:nvPr/>
          </p:nvSpPr>
          <p:spPr bwMode="auto">
            <a:xfrm>
              <a:off x="10485053" y="9672895"/>
              <a:ext cx="141474" cy="8832"/>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1" name="rc408">
              <a:extLst>
                <a:ext uri="{FF2B5EF4-FFF2-40B4-BE49-F238E27FC236}">
                  <a16:creationId xmlns:a16="http://schemas.microsoft.com/office/drawing/2014/main" id="{D9E60709-5BDD-ADA5-90A5-FCD3A1286655}"/>
                </a:ext>
              </a:extLst>
            </p:cNvPr>
            <p:cNvSpPr>
              <a:spLocks noChangeArrowheads="1"/>
            </p:cNvSpPr>
            <p:nvPr/>
          </p:nvSpPr>
          <p:spPr bwMode="auto">
            <a:xfrm>
              <a:off x="10642247" y="9673412"/>
              <a:ext cx="141474" cy="8315"/>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2" name="rc409">
              <a:extLst>
                <a:ext uri="{FF2B5EF4-FFF2-40B4-BE49-F238E27FC236}">
                  <a16:creationId xmlns:a16="http://schemas.microsoft.com/office/drawing/2014/main" id="{4C442CBC-3F32-864B-4033-C2446A404E13}"/>
                </a:ext>
              </a:extLst>
            </p:cNvPr>
            <p:cNvSpPr>
              <a:spLocks noChangeArrowheads="1"/>
            </p:cNvSpPr>
            <p:nvPr/>
          </p:nvSpPr>
          <p:spPr bwMode="auto">
            <a:xfrm>
              <a:off x="10799441" y="9672689"/>
              <a:ext cx="141474" cy="9038"/>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3" name="rc410">
              <a:extLst>
                <a:ext uri="{FF2B5EF4-FFF2-40B4-BE49-F238E27FC236}">
                  <a16:creationId xmlns:a16="http://schemas.microsoft.com/office/drawing/2014/main" id="{4375051C-05A4-18E2-EC13-D4D33354EB2C}"/>
                </a:ext>
              </a:extLst>
            </p:cNvPr>
            <p:cNvSpPr>
              <a:spLocks noChangeArrowheads="1"/>
            </p:cNvSpPr>
            <p:nvPr/>
          </p:nvSpPr>
          <p:spPr bwMode="auto">
            <a:xfrm>
              <a:off x="10956634" y="9673464"/>
              <a:ext cx="141474" cy="8264"/>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4" name="rc411">
              <a:extLst>
                <a:ext uri="{FF2B5EF4-FFF2-40B4-BE49-F238E27FC236}">
                  <a16:creationId xmlns:a16="http://schemas.microsoft.com/office/drawing/2014/main" id="{36C2F1AD-1E73-A141-B9C3-A91F5EBF84A7}"/>
                </a:ext>
              </a:extLst>
            </p:cNvPr>
            <p:cNvSpPr>
              <a:spLocks noChangeArrowheads="1"/>
            </p:cNvSpPr>
            <p:nvPr/>
          </p:nvSpPr>
          <p:spPr bwMode="auto">
            <a:xfrm>
              <a:off x="11113828" y="9676872"/>
              <a:ext cx="141474" cy="4855"/>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5" name="pg412">
              <a:extLst>
                <a:ext uri="{FF2B5EF4-FFF2-40B4-BE49-F238E27FC236}">
                  <a16:creationId xmlns:a16="http://schemas.microsoft.com/office/drawing/2014/main" id="{3FD33C0D-B7B3-2484-E21D-3DCB7119FB7A}"/>
                </a:ext>
              </a:extLst>
            </p:cNvPr>
            <p:cNvSpPr>
              <a:spLocks/>
            </p:cNvSpPr>
            <p:nvPr/>
          </p:nvSpPr>
          <p:spPr bwMode="auto">
            <a:xfrm>
              <a:off x="9627422" y="2491467"/>
              <a:ext cx="1385156" cy="389502"/>
            </a:xfrm>
            <a:custGeom>
              <a:avLst/>
              <a:gdLst>
                <a:gd name="T0" fmla="*/ 32521 w 1385156"/>
                <a:gd name="T1" fmla="*/ 389502 h 389502"/>
                <a:gd name="T2" fmla="*/ 1352634 w 1385156"/>
                <a:gd name="T3" fmla="*/ 389502 h 389502"/>
                <a:gd name="T4" fmla="*/ 1351325 w 1385156"/>
                <a:gd name="T5" fmla="*/ 389476 h 389502"/>
                <a:gd name="T6" fmla="*/ 1356554 w 1385156"/>
                <a:gd name="T7" fmla="*/ 389265 h 389502"/>
                <a:gd name="T8" fmla="*/ 1361682 w 1385156"/>
                <a:gd name="T9" fmla="*/ 388218 h 389502"/>
                <a:gd name="T10" fmla="*/ 1366576 w 1385156"/>
                <a:gd name="T11" fmla="*/ 386362 h 389502"/>
                <a:gd name="T12" fmla="*/ 1371108 w 1385156"/>
                <a:gd name="T13" fmla="*/ 383746 h 389502"/>
                <a:gd name="T14" fmla="*/ 1375163 w 1385156"/>
                <a:gd name="T15" fmla="*/ 380435 h 389502"/>
                <a:gd name="T16" fmla="*/ 1378633 w 1385156"/>
                <a:gd name="T17" fmla="*/ 376518 h 389502"/>
                <a:gd name="T18" fmla="*/ 1381431 w 1385156"/>
                <a:gd name="T19" fmla="*/ 372094 h 389502"/>
                <a:gd name="T20" fmla="*/ 1383482 w 1385156"/>
                <a:gd name="T21" fmla="*/ 367279 h 389502"/>
                <a:gd name="T22" fmla="*/ 1384735 w 1385156"/>
                <a:gd name="T23" fmla="*/ 362198 h 389502"/>
                <a:gd name="T24" fmla="*/ 1385156 w 1385156"/>
                <a:gd name="T25" fmla="*/ 356981 h 389502"/>
                <a:gd name="T26" fmla="*/ 1385156 w 1385156"/>
                <a:gd name="T27" fmla="*/ 32521 h 389502"/>
                <a:gd name="T28" fmla="*/ 1384735 w 1385156"/>
                <a:gd name="T29" fmla="*/ 27304 h 389502"/>
                <a:gd name="T30" fmla="*/ 1383482 w 1385156"/>
                <a:gd name="T31" fmla="*/ 22222 h 389502"/>
                <a:gd name="T32" fmla="*/ 1381431 w 1385156"/>
                <a:gd name="T33" fmla="*/ 17408 h 389502"/>
                <a:gd name="T34" fmla="*/ 1378633 w 1385156"/>
                <a:gd name="T35" fmla="*/ 12984 h 389502"/>
                <a:gd name="T36" fmla="*/ 1375163 w 1385156"/>
                <a:gd name="T37" fmla="*/ 9066 h 389502"/>
                <a:gd name="T38" fmla="*/ 1371108 w 1385156"/>
                <a:gd name="T39" fmla="*/ 5756 h 389502"/>
                <a:gd name="T40" fmla="*/ 1366576 w 1385156"/>
                <a:gd name="T41" fmla="*/ 3139 h 389502"/>
                <a:gd name="T42" fmla="*/ 1361682 w 1385156"/>
                <a:gd name="T43" fmla="*/ 1284 h 389502"/>
                <a:gd name="T44" fmla="*/ 1356554 w 1385156"/>
                <a:gd name="T45" fmla="*/ 237 h 389502"/>
                <a:gd name="T46" fmla="*/ 1352634 w 1385156"/>
                <a:gd name="T47" fmla="*/ 0 h 389502"/>
                <a:gd name="T48" fmla="*/ 32521 w 1385156"/>
                <a:gd name="T49" fmla="*/ 0 h 389502"/>
                <a:gd name="T50" fmla="*/ 36441 w 1385156"/>
                <a:gd name="T51" fmla="*/ 237 h 389502"/>
                <a:gd name="T52" fmla="*/ 31211 w 1385156"/>
                <a:gd name="T53" fmla="*/ 26 h 389502"/>
                <a:gd name="T54" fmla="*/ 26016 w 1385156"/>
                <a:gd name="T55" fmla="*/ 657 h 389502"/>
                <a:gd name="T56" fmla="*/ 20989 w 1385156"/>
                <a:gd name="T57" fmla="*/ 2113 h 389502"/>
                <a:gd name="T58" fmla="*/ 16260 w 1385156"/>
                <a:gd name="T59" fmla="*/ 4357 h 389502"/>
                <a:gd name="T60" fmla="*/ 11953 w 1385156"/>
                <a:gd name="T61" fmla="*/ 7330 h 389502"/>
                <a:gd name="T62" fmla="*/ 8178 w 1385156"/>
                <a:gd name="T63" fmla="*/ 10955 h 389502"/>
                <a:gd name="T64" fmla="*/ 5034 w 1385156"/>
                <a:gd name="T65" fmla="*/ 15139 h 389502"/>
                <a:gd name="T66" fmla="*/ 2602 w 1385156"/>
                <a:gd name="T67" fmla="*/ 19774 h 389502"/>
                <a:gd name="T68" fmla="*/ 945 w 1385156"/>
                <a:gd name="T69" fmla="*/ 24738 h 389502"/>
                <a:gd name="T70" fmla="*/ 105 w 1385156"/>
                <a:gd name="T71" fmla="*/ 29904 h 389502"/>
                <a:gd name="T72" fmla="*/ 0 w 1385156"/>
                <a:gd name="T73" fmla="*/ 32521 h 389502"/>
                <a:gd name="T74" fmla="*/ 0 w 1385156"/>
                <a:gd name="T75" fmla="*/ 356981 h 389502"/>
                <a:gd name="T76" fmla="*/ 105 w 1385156"/>
                <a:gd name="T77" fmla="*/ 354364 h 389502"/>
                <a:gd name="T78" fmla="*/ 105 w 1385156"/>
                <a:gd name="T79" fmla="*/ 359598 h 389502"/>
                <a:gd name="T80" fmla="*/ 945 w 1385156"/>
                <a:gd name="T81" fmla="*/ 364764 h 389502"/>
                <a:gd name="T82" fmla="*/ 2602 w 1385156"/>
                <a:gd name="T83" fmla="*/ 369728 h 389502"/>
                <a:gd name="T84" fmla="*/ 5034 w 1385156"/>
                <a:gd name="T85" fmla="*/ 374362 h 389502"/>
                <a:gd name="T86" fmla="*/ 8178 w 1385156"/>
                <a:gd name="T87" fmla="*/ 378547 h 389502"/>
                <a:gd name="T88" fmla="*/ 11953 w 1385156"/>
                <a:gd name="T89" fmla="*/ 382172 h 389502"/>
                <a:gd name="T90" fmla="*/ 16260 w 1385156"/>
                <a:gd name="T91" fmla="*/ 385145 h 389502"/>
                <a:gd name="T92" fmla="*/ 20989 w 1385156"/>
                <a:gd name="T93" fmla="*/ 387389 h 389502"/>
                <a:gd name="T94" fmla="*/ 26016 w 1385156"/>
                <a:gd name="T95" fmla="*/ 388845 h 389502"/>
                <a:gd name="T96" fmla="*/ 31211 w 1385156"/>
                <a:gd name="T97" fmla="*/ 389476 h 389502"/>
                <a:gd name="T98" fmla="*/ 32521 w 1385156"/>
                <a:gd name="T99" fmla="*/ 389502 h 389502"/>
                <a:gd name="T100" fmla="*/ 0 w 1385156"/>
                <a:gd name="T101" fmla="*/ 0 h 389502"/>
                <a:gd name="T102" fmla="*/ 1385156 w 1385156"/>
                <a:gd name="T103" fmla="*/ 389502 h 38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1385156" h="389502">
                  <a:moveTo>
                    <a:pt x="32521" y="389502"/>
                  </a:moveTo>
                  <a:lnTo>
                    <a:pt x="1352634" y="389502"/>
                  </a:lnTo>
                  <a:lnTo>
                    <a:pt x="1351325" y="389476"/>
                  </a:lnTo>
                  <a:lnTo>
                    <a:pt x="1356554" y="389265"/>
                  </a:lnTo>
                  <a:lnTo>
                    <a:pt x="1361682" y="388218"/>
                  </a:lnTo>
                  <a:lnTo>
                    <a:pt x="1366576" y="386362"/>
                  </a:lnTo>
                  <a:lnTo>
                    <a:pt x="1371108" y="383746"/>
                  </a:lnTo>
                  <a:lnTo>
                    <a:pt x="1375163" y="380435"/>
                  </a:lnTo>
                  <a:lnTo>
                    <a:pt x="1378633" y="376518"/>
                  </a:lnTo>
                  <a:lnTo>
                    <a:pt x="1381431" y="372094"/>
                  </a:lnTo>
                  <a:lnTo>
                    <a:pt x="1383482" y="367279"/>
                  </a:lnTo>
                  <a:lnTo>
                    <a:pt x="1384735" y="362198"/>
                  </a:lnTo>
                  <a:lnTo>
                    <a:pt x="1385156" y="356981"/>
                  </a:lnTo>
                  <a:lnTo>
                    <a:pt x="1385156" y="32521"/>
                  </a:lnTo>
                  <a:lnTo>
                    <a:pt x="1384735" y="27304"/>
                  </a:lnTo>
                  <a:lnTo>
                    <a:pt x="1383482" y="22222"/>
                  </a:lnTo>
                  <a:lnTo>
                    <a:pt x="1381431" y="17408"/>
                  </a:lnTo>
                  <a:lnTo>
                    <a:pt x="1378633" y="12984"/>
                  </a:lnTo>
                  <a:lnTo>
                    <a:pt x="1375163" y="9066"/>
                  </a:lnTo>
                  <a:lnTo>
                    <a:pt x="1371108" y="5756"/>
                  </a:lnTo>
                  <a:lnTo>
                    <a:pt x="1366576" y="3139"/>
                  </a:lnTo>
                  <a:lnTo>
                    <a:pt x="1361682" y="1284"/>
                  </a:lnTo>
                  <a:lnTo>
                    <a:pt x="1356554" y="237"/>
                  </a:lnTo>
                  <a:lnTo>
                    <a:pt x="1352634" y="0"/>
                  </a:lnTo>
                  <a:lnTo>
                    <a:pt x="32521" y="0"/>
                  </a:lnTo>
                  <a:lnTo>
                    <a:pt x="36441" y="237"/>
                  </a:lnTo>
                  <a:lnTo>
                    <a:pt x="31211" y="26"/>
                  </a:lnTo>
                  <a:lnTo>
                    <a:pt x="26016" y="657"/>
                  </a:lnTo>
                  <a:lnTo>
                    <a:pt x="20989" y="2113"/>
                  </a:lnTo>
                  <a:lnTo>
                    <a:pt x="16260" y="4357"/>
                  </a:lnTo>
                  <a:lnTo>
                    <a:pt x="11953" y="7330"/>
                  </a:lnTo>
                  <a:lnTo>
                    <a:pt x="8178" y="10955"/>
                  </a:lnTo>
                  <a:lnTo>
                    <a:pt x="5034" y="15139"/>
                  </a:lnTo>
                  <a:lnTo>
                    <a:pt x="2602" y="19774"/>
                  </a:lnTo>
                  <a:lnTo>
                    <a:pt x="945" y="24738"/>
                  </a:lnTo>
                  <a:lnTo>
                    <a:pt x="105" y="29904"/>
                  </a:lnTo>
                  <a:lnTo>
                    <a:pt x="0" y="32521"/>
                  </a:lnTo>
                  <a:lnTo>
                    <a:pt x="0" y="356981"/>
                  </a:lnTo>
                  <a:lnTo>
                    <a:pt x="105" y="354364"/>
                  </a:lnTo>
                  <a:lnTo>
                    <a:pt x="105" y="359598"/>
                  </a:lnTo>
                  <a:lnTo>
                    <a:pt x="945" y="364764"/>
                  </a:lnTo>
                  <a:lnTo>
                    <a:pt x="2602" y="369728"/>
                  </a:lnTo>
                  <a:lnTo>
                    <a:pt x="5034" y="374362"/>
                  </a:lnTo>
                  <a:lnTo>
                    <a:pt x="8178" y="378547"/>
                  </a:lnTo>
                  <a:lnTo>
                    <a:pt x="11953" y="382172"/>
                  </a:lnTo>
                  <a:lnTo>
                    <a:pt x="16260" y="385145"/>
                  </a:lnTo>
                  <a:lnTo>
                    <a:pt x="20989" y="387389"/>
                  </a:lnTo>
                  <a:lnTo>
                    <a:pt x="26016" y="388845"/>
                  </a:lnTo>
                  <a:lnTo>
                    <a:pt x="31211" y="389476"/>
                  </a:lnTo>
                  <a:lnTo>
                    <a:pt x="32521" y="389502"/>
                  </a:lnTo>
                  <a:close/>
                </a:path>
              </a:pathLst>
            </a:custGeom>
            <a:solidFill>
              <a:srgbClr val="EDEDED"/>
            </a:solidFill>
            <a:ln w="6775" cap="rnd">
              <a:solidFill>
                <a:srgbClr val="000000"/>
              </a:solidFill>
              <a:prstDash val="solid"/>
              <a:round/>
              <a:headEnd/>
              <a:tailEnd/>
            </a:ln>
          </p:spPr>
          <p:txBody>
            <a:bodyPr/>
            <a:lstStyle/>
            <a:p>
              <a:endParaRPr lang="en-US"/>
            </a:p>
          </p:txBody>
        </p:sp>
        <p:sp>
          <p:nvSpPr>
            <p:cNvPr id="416" name="tx413">
              <a:extLst>
                <a:ext uri="{FF2B5EF4-FFF2-40B4-BE49-F238E27FC236}">
                  <a16:creationId xmlns:a16="http://schemas.microsoft.com/office/drawing/2014/main" id="{CF790DB9-668D-F381-0D71-6D16AD725B16}"/>
                </a:ext>
              </a:extLst>
            </p:cNvPr>
            <p:cNvSpPr/>
            <p:nvPr/>
          </p:nvSpPr>
          <p:spPr>
            <a:xfrm>
              <a:off x="9758504" y="2594216"/>
              <a:ext cx="1122802" cy="157092"/>
            </a:xfrm>
            <a:prstGeom prst="rect">
              <a:avLst/>
            </a:prstGeom>
            <a:noFill/>
          </p:spPr>
          <p:txBody>
            <a:bodyPr wrap="none" lIns="0" tIns="0" rIns="0" bIns="0" anchor="ctr" anchorCtr="1"/>
            <a:lstStyle/>
            <a:p>
              <a:pPr>
                <a:lnSpc>
                  <a:spcPts val="862"/>
                </a:lnSpc>
                <a:spcBef>
                  <a:spcPts val="0"/>
                </a:spcBef>
                <a:spcAft>
                  <a:spcPts val="0"/>
                </a:spcAft>
                <a:defRPr/>
              </a:pPr>
              <a:r>
                <a:rPr sz="862">
                  <a:solidFill>
                    <a:srgbClr val="000000">
                      <a:alpha val="100000"/>
                    </a:srgbClr>
                  </a:solidFill>
                  <a:latin typeface="Poppins"/>
                  <a:cs typeface="Poppins"/>
                </a:rPr>
                <a:t> 93,840 cases</a:t>
              </a:r>
            </a:p>
          </p:txBody>
        </p:sp>
        <p:sp>
          <p:nvSpPr>
            <p:cNvPr id="417" name="rc414">
              <a:extLst>
                <a:ext uri="{FF2B5EF4-FFF2-40B4-BE49-F238E27FC236}">
                  <a16:creationId xmlns:a16="http://schemas.microsoft.com/office/drawing/2014/main" id="{36070660-A9B1-389E-0BFA-BDE17BF2241B}"/>
                </a:ext>
              </a:extLst>
            </p:cNvPr>
            <p:cNvSpPr>
              <a:spLocks noChangeArrowheads="1"/>
            </p:cNvSpPr>
            <p:nvPr/>
          </p:nvSpPr>
          <p:spPr bwMode="auto">
            <a:xfrm>
              <a:off x="9361119" y="2336443"/>
              <a:ext cx="1917762" cy="7345284"/>
            </a:xfrm>
            <a:prstGeom prst="rect">
              <a:avLst/>
            </a:prstGeom>
            <a:noFill/>
            <a:ln w="13550"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8" name="rc415">
              <a:extLst>
                <a:ext uri="{FF2B5EF4-FFF2-40B4-BE49-F238E27FC236}">
                  <a16:creationId xmlns:a16="http://schemas.microsoft.com/office/drawing/2014/main" id="{9F9D8508-923C-9743-3804-22D321BA4F91}"/>
                </a:ext>
              </a:extLst>
            </p:cNvPr>
            <p:cNvSpPr>
              <a:spLocks noChangeArrowheads="1"/>
            </p:cNvSpPr>
            <p:nvPr/>
          </p:nvSpPr>
          <p:spPr bwMode="auto">
            <a:xfrm>
              <a:off x="11278881" y="2336443"/>
              <a:ext cx="1917762" cy="73452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9" name="pl416">
              <a:extLst>
                <a:ext uri="{FF2B5EF4-FFF2-40B4-BE49-F238E27FC236}">
                  <a16:creationId xmlns:a16="http://schemas.microsoft.com/office/drawing/2014/main" id="{F407D39E-DCCA-979D-5FFB-BA91AD12B2AA}"/>
                </a:ext>
              </a:extLst>
            </p:cNvPr>
            <p:cNvSpPr>
              <a:spLocks/>
            </p:cNvSpPr>
            <p:nvPr/>
          </p:nvSpPr>
          <p:spPr bwMode="auto">
            <a:xfrm>
              <a:off x="11278881" y="839045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pl417">
              <a:extLst>
                <a:ext uri="{FF2B5EF4-FFF2-40B4-BE49-F238E27FC236}">
                  <a16:creationId xmlns:a16="http://schemas.microsoft.com/office/drawing/2014/main" id="{E4933FB4-A343-7E76-5ED9-C1887323BBDB}"/>
                </a:ext>
              </a:extLst>
            </p:cNvPr>
            <p:cNvSpPr>
              <a:spLocks/>
            </p:cNvSpPr>
            <p:nvPr/>
          </p:nvSpPr>
          <p:spPr bwMode="auto">
            <a:xfrm>
              <a:off x="11278881" y="580791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pl418">
              <a:extLst>
                <a:ext uri="{FF2B5EF4-FFF2-40B4-BE49-F238E27FC236}">
                  <a16:creationId xmlns:a16="http://schemas.microsoft.com/office/drawing/2014/main" id="{16A48F12-9F42-4B1D-6090-1AAE6B2FB5C2}"/>
                </a:ext>
              </a:extLst>
            </p:cNvPr>
            <p:cNvSpPr>
              <a:spLocks/>
            </p:cNvSpPr>
            <p:nvPr/>
          </p:nvSpPr>
          <p:spPr bwMode="auto">
            <a:xfrm>
              <a:off x="11278881" y="3225381"/>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pl419">
              <a:extLst>
                <a:ext uri="{FF2B5EF4-FFF2-40B4-BE49-F238E27FC236}">
                  <a16:creationId xmlns:a16="http://schemas.microsoft.com/office/drawing/2014/main" id="{8408404D-7794-7B66-2C5E-7B6D0F2EF0F5}"/>
                </a:ext>
              </a:extLst>
            </p:cNvPr>
            <p:cNvSpPr>
              <a:spLocks/>
            </p:cNvSpPr>
            <p:nvPr/>
          </p:nvSpPr>
          <p:spPr bwMode="auto">
            <a:xfrm>
              <a:off x="11278881" y="968172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pl420">
              <a:extLst>
                <a:ext uri="{FF2B5EF4-FFF2-40B4-BE49-F238E27FC236}">
                  <a16:creationId xmlns:a16="http://schemas.microsoft.com/office/drawing/2014/main" id="{CF1E152E-0994-81C4-E01D-FAE176EA7B9F}"/>
                </a:ext>
              </a:extLst>
            </p:cNvPr>
            <p:cNvSpPr>
              <a:spLocks/>
            </p:cNvSpPr>
            <p:nvPr/>
          </p:nvSpPr>
          <p:spPr bwMode="auto">
            <a:xfrm>
              <a:off x="11278881" y="709918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pl421">
              <a:extLst>
                <a:ext uri="{FF2B5EF4-FFF2-40B4-BE49-F238E27FC236}">
                  <a16:creationId xmlns:a16="http://schemas.microsoft.com/office/drawing/2014/main" id="{4A2117BD-4801-1112-9532-9F814904B9DF}"/>
                </a:ext>
              </a:extLst>
            </p:cNvPr>
            <p:cNvSpPr>
              <a:spLocks/>
            </p:cNvSpPr>
            <p:nvPr/>
          </p:nvSpPr>
          <p:spPr bwMode="auto">
            <a:xfrm>
              <a:off x="11278881" y="4516650"/>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rc422">
              <a:extLst>
                <a:ext uri="{FF2B5EF4-FFF2-40B4-BE49-F238E27FC236}">
                  <a16:creationId xmlns:a16="http://schemas.microsoft.com/office/drawing/2014/main" id="{CBEDC6CF-5409-AAAD-D4EA-86F91D518184}"/>
                </a:ext>
              </a:extLst>
            </p:cNvPr>
            <p:cNvSpPr>
              <a:spLocks noChangeArrowheads="1"/>
            </p:cNvSpPr>
            <p:nvPr/>
          </p:nvSpPr>
          <p:spPr bwMode="auto">
            <a:xfrm>
              <a:off x="11302460" y="9449351"/>
              <a:ext cx="141474" cy="105315"/>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6" name="rc423">
              <a:extLst>
                <a:ext uri="{FF2B5EF4-FFF2-40B4-BE49-F238E27FC236}">
                  <a16:creationId xmlns:a16="http://schemas.microsoft.com/office/drawing/2014/main" id="{048E6F15-E91B-EC77-DCAE-157E9709559C}"/>
                </a:ext>
              </a:extLst>
            </p:cNvPr>
            <p:cNvSpPr>
              <a:spLocks noChangeArrowheads="1"/>
            </p:cNvSpPr>
            <p:nvPr/>
          </p:nvSpPr>
          <p:spPr bwMode="auto">
            <a:xfrm>
              <a:off x="11459654" y="9419445"/>
              <a:ext cx="141474" cy="118073"/>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7" name="rc424">
              <a:extLst>
                <a:ext uri="{FF2B5EF4-FFF2-40B4-BE49-F238E27FC236}">
                  <a16:creationId xmlns:a16="http://schemas.microsoft.com/office/drawing/2014/main" id="{883A00E3-9190-7DDB-0DF0-D9D2ACAB85BA}"/>
                </a:ext>
              </a:extLst>
            </p:cNvPr>
            <p:cNvSpPr>
              <a:spLocks noChangeArrowheads="1"/>
            </p:cNvSpPr>
            <p:nvPr/>
          </p:nvSpPr>
          <p:spPr bwMode="auto">
            <a:xfrm>
              <a:off x="11616848" y="9334531"/>
              <a:ext cx="141474" cy="147617"/>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8" name="rc425">
              <a:extLst>
                <a:ext uri="{FF2B5EF4-FFF2-40B4-BE49-F238E27FC236}">
                  <a16:creationId xmlns:a16="http://schemas.microsoft.com/office/drawing/2014/main" id="{FDF63240-3184-76F6-79C4-229FB98068FE}"/>
                </a:ext>
              </a:extLst>
            </p:cNvPr>
            <p:cNvSpPr>
              <a:spLocks noChangeArrowheads="1"/>
            </p:cNvSpPr>
            <p:nvPr/>
          </p:nvSpPr>
          <p:spPr bwMode="auto">
            <a:xfrm>
              <a:off x="11774041" y="9329314"/>
              <a:ext cx="141474" cy="152937"/>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9" name="rc426">
              <a:extLst>
                <a:ext uri="{FF2B5EF4-FFF2-40B4-BE49-F238E27FC236}">
                  <a16:creationId xmlns:a16="http://schemas.microsoft.com/office/drawing/2014/main" id="{318EB782-2773-EBC5-2095-437A0C9417B5}"/>
                </a:ext>
              </a:extLst>
            </p:cNvPr>
            <p:cNvSpPr>
              <a:spLocks noChangeArrowheads="1"/>
            </p:cNvSpPr>
            <p:nvPr/>
          </p:nvSpPr>
          <p:spPr bwMode="auto">
            <a:xfrm>
              <a:off x="11931235" y="9386957"/>
              <a:ext cx="141474" cy="137494"/>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0" name="rc427">
              <a:extLst>
                <a:ext uri="{FF2B5EF4-FFF2-40B4-BE49-F238E27FC236}">
                  <a16:creationId xmlns:a16="http://schemas.microsoft.com/office/drawing/2014/main" id="{7AB6B623-A197-D096-B2D4-0CDB15352F9D}"/>
                </a:ext>
              </a:extLst>
            </p:cNvPr>
            <p:cNvSpPr>
              <a:spLocks noChangeArrowheads="1"/>
            </p:cNvSpPr>
            <p:nvPr/>
          </p:nvSpPr>
          <p:spPr bwMode="auto">
            <a:xfrm>
              <a:off x="12088428" y="9386182"/>
              <a:ext cx="141474" cy="118641"/>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1" name="rc428">
              <a:extLst>
                <a:ext uri="{FF2B5EF4-FFF2-40B4-BE49-F238E27FC236}">
                  <a16:creationId xmlns:a16="http://schemas.microsoft.com/office/drawing/2014/main" id="{E1C78321-C5A3-1218-8414-73BD8B3417BF}"/>
                </a:ext>
              </a:extLst>
            </p:cNvPr>
            <p:cNvSpPr>
              <a:spLocks noChangeArrowheads="1"/>
            </p:cNvSpPr>
            <p:nvPr/>
          </p:nvSpPr>
          <p:spPr bwMode="auto">
            <a:xfrm>
              <a:off x="12245622" y="9430395"/>
              <a:ext cx="141474" cy="113218"/>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2" name="rc429">
              <a:extLst>
                <a:ext uri="{FF2B5EF4-FFF2-40B4-BE49-F238E27FC236}">
                  <a16:creationId xmlns:a16="http://schemas.microsoft.com/office/drawing/2014/main" id="{54F2E0C0-AE5B-0C58-81DB-C7D5FDF6CF4C}"/>
                </a:ext>
              </a:extLst>
            </p:cNvPr>
            <p:cNvSpPr>
              <a:spLocks noChangeArrowheads="1"/>
            </p:cNvSpPr>
            <p:nvPr/>
          </p:nvSpPr>
          <p:spPr bwMode="auto">
            <a:xfrm>
              <a:off x="12402816" y="9462160"/>
              <a:ext cx="141474" cy="120914"/>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3" name="rc430">
              <a:extLst>
                <a:ext uri="{FF2B5EF4-FFF2-40B4-BE49-F238E27FC236}">
                  <a16:creationId xmlns:a16="http://schemas.microsoft.com/office/drawing/2014/main" id="{468D0455-1B11-4469-B76A-BC8A06E7484D}"/>
                </a:ext>
              </a:extLst>
            </p:cNvPr>
            <p:cNvSpPr>
              <a:spLocks noChangeArrowheads="1"/>
            </p:cNvSpPr>
            <p:nvPr/>
          </p:nvSpPr>
          <p:spPr bwMode="auto">
            <a:xfrm>
              <a:off x="12560009" y="9469650"/>
              <a:ext cx="141474" cy="98498"/>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4" name="rc431">
              <a:extLst>
                <a:ext uri="{FF2B5EF4-FFF2-40B4-BE49-F238E27FC236}">
                  <a16:creationId xmlns:a16="http://schemas.microsoft.com/office/drawing/2014/main" id="{3DC74266-4CD6-4922-9905-D92895A819A5}"/>
                </a:ext>
              </a:extLst>
            </p:cNvPr>
            <p:cNvSpPr>
              <a:spLocks noChangeArrowheads="1"/>
            </p:cNvSpPr>
            <p:nvPr/>
          </p:nvSpPr>
          <p:spPr bwMode="auto">
            <a:xfrm>
              <a:off x="12717203" y="9469908"/>
              <a:ext cx="141474" cy="97361"/>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5" name="rc432">
              <a:extLst>
                <a:ext uri="{FF2B5EF4-FFF2-40B4-BE49-F238E27FC236}">
                  <a16:creationId xmlns:a16="http://schemas.microsoft.com/office/drawing/2014/main" id="{B7187443-CD28-6907-FA15-03C6E3C95C7E}"/>
                </a:ext>
              </a:extLst>
            </p:cNvPr>
            <p:cNvSpPr>
              <a:spLocks noChangeArrowheads="1"/>
            </p:cNvSpPr>
            <p:nvPr/>
          </p:nvSpPr>
          <p:spPr bwMode="auto">
            <a:xfrm>
              <a:off x="12874397" y="9467325"/>
              <a:ext cx="141474" cy="77941"/>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6" name="rc433">
              <a:extLst>
                <a:ext uri="{FF2B5EF4-FFF2-40B4-BE49-F238E27FC236}">
                  <a16:creationId xmlns:a16="http://schemas.microsoft.com/office/drawing/2014/main" id="{022E55F7-2A12-32F9-628F-AF6CC4C921BD}"/>
                </a:ext>
              </a:extLst>
            </p:cNvPr>
            <p:cNvSpPr>
              <a:spLocks noChangeArrowheads="1"/>
            </p:cNvSpPr>
            <p:nvPr/>
          </p:nvSpPr>
          <p:spPr bwMode="auto">
            <a:xfrm>
              <a:off x="13031590" y="9496146"/>
              <a:ext cx="141474" cy="80316"/>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7" name="rc434">
              <a:extLst>
                <a:ext uri="{FF2B5EF4-FFF2-40B4-BE49-F238E27FC236}">
                  <a16:creationId xmlns:a16="http://schemas.microsoft.com/office/drawing/2014/main" id="{C72176A0-016D-0BE3-7D29-17611ECF30EA}"/>
                </a:ext>
              </a:extLst>
            </p:cNvPr>
            <p:cNvSpPr>
              <a:spLocks noChangeArrowheads="1"/>
            </p:cNvSpPr>
            <p:nvPr/>
          </p:nvSpPr>
          <p:spPr bwMode="auto">
            <a:xfrm>
              <a:off x="11302460" y="9554667"/>
              <a:ext cx="141474" cy="8522"/>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8" name="rc435">
              <a:extLst>
                <a:ext uri="{FF2B5EF4-FFF2-40B4-BE49-F238E27FC236}">
                  <a16:creationId xmlns:a16="http://schemas.microsoft.com/office/drawing/2014/main" id="{859CDBC3-ABD8-A201-F061-F050BB15E518}"/>
                </a:ext>
              </a:extLst>
            </p:cNvPr>
            <p:cNvSpPr>
              <a:spLocks noChangeArrowheads="1"/>
            </p:cNvSpPr>
            <p:nvPr/>
          </p:nvSpPr>
          <p:spPr bwMode="auto">
            <a:xfrm>
              <a:off x="11459654" y="9537519"/>
              <a:ext cx="141474" cy="7179"/>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9" name="rc436">
              <a:extLst>
                <a:ext uri="{FF2B5EF4-FFF2-40B4-BE49-F238E27FC236}">
                  <a16:creationId xmlns:a16="http://schemas.microsoft.com/office/drawing/2014/main" id="{D79CB21D-BE72-A7C8-D9B0-264C304A06E0}"/>
                </a:ext>
              </a:extLst>
            </p:cNvPr>
            <p:cNvSpPr>
              <a:spLocks noChangeArrowheads="1"/>
            </p:cNvSpPr>
            <p:nvPr/>
          </p:nvSpPr>
          <p:spPr bwMode="auto">
            <a:xfrm>
              <a:off x="11616848" y="9482149"/>
              <a:ext cx="141474" cy="4958"/>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0" name="rc437">
              <a:extLst>
                <a:ext uri="{FF2B5EF4-FFF2-40B4-BE49-F238E27FC236}">
                  <a16:creationId xmlns:a16="http://schemas.microsoft.com/office/drawing/2014/main" id="{0338874F-C0C1-BD54-131B-3F35445881FE}"/>
                </a:ext>
              </a:extLst>
            </p:cNvPr>
            <p:cNvSpPr>
              <a:spLocks noChangeArrowheads="1"/>
            </p:cNvSpPr>
            <p:nvPr/>
          </p:nvSpPr>
          <p:spPr bwMode="auto">
            <a:xfrm>
              <a:off x="11774041" y="9482252"/>
              <a:ext cx="141474" cy="3305"/>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1" name="rc438">
              <a:extLst>
                <a:ext uri="{FF2B5EF4-FFF2-40B4-BE49-F238E27FC236}">
                  <a16:creationId xmlns:a16="http://schemas.microsoft.com/office/drawing/2014/main" id="{1F6F72F6-82CA-1D18-8163-B1D40C454420}"/>
                </a:ext>
              </a:extLst>
            </p:cNvPr>
            <p:cNvSpPr>
              <a:spLocks noChangeArrowheads="1"/>
            </p:cNvSpPr>
            <p:nvPr/>
          </p:nvSpPr>
          <p:spPr bwMode="auto">
            <a:xfrm>
              <a:off x="11931235" y="9524451"/>
              <a:ext cx="141474" cy="2582"/>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2" name="rc439">
              <a:extLst>
                <a:ext uri="{FF2B5EF4-FFF2-40B4-BE49-F238E27FC236}">
                  <a16:creationId xmlns:a16="http://schemas.microsoft.com/office/drawing/2014/main" id="{17A15B2B-23CB-504D-E0D3-3498D6B4E641}"/>
                </a:ext>
              </a:extLst>
            </p:cNvPr>
            <p:cNvSpPr>
              <a:spLocks noChangeArrowheads="1"/>
            </p:cNvSpPr>
            <p:nvPr/>
          </p:nvSpPr>
          <p:spPr bwMode="auto">
            <a:xfrm>
              <a:off x="12088428" y="9504824"/>
              <a:ext cx="141474" cy="1601"/>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3" name="rc440">
              <a:extLst>
                <a:ext uri="{FF2B5EF4-FFF2-40B4-BE49-F238E27FC236}">
                  <a16:creationId xmlns:a16="http://schemas.microsoft.com/office/drawing/2014/main" id="{74C20C09-71B6-31E1-6E62-CFF56493C3F4}"/>
                </a:ext>
              </a:extLst>
            </p:cNvPr>
            <p:cNvSpPr>
              <a:spLocks noChangeArrowheads="1"/>
            </p:cNvSpPr>
            <p:nvPr/>
          </p:nvSpPr>
          <p:spPr bwMode="auto">
            <a:xfrm>
              <a:off x="12245622" y="9543613"/>
              <a:ext cx="141474" cy="1342"/>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4" name="rc441">
              <a:extLst>
                <a:ext uri="{FF2B5EF4-FFF2-40B4-BE49-F238E27FC236}">
                  <a16:creationId xmlns:a16="http://schemas.microsoft.com/office/drawing/2014/main" id="{4083D2C0-0749-E026-94EA-C511E6A593AC}"/>
                </a:ext>
              </a:extLst>
            </p:cNvPr>
            <p:cNvSpPr>
              <a:spLocks noChangeArrowheads="1"/>
            </p:cNvSpPr>
            <p:nvPr/>
          </p:nvSpPr>
          <p:spPr bwMode="auto">
            <a:xfrm>
              <a:off x="12402816" y="9583075"/>
              <a:ext cx="141474" cy="1136"/>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5" name="rc442">
              <a:extLst>
                <a:ext uri="{FF2B5EF4-FFF2-40B4-BE49-F238E27FC236}">
                  <a16:creationId xmlns:a16="http://schemas.microsoft.com/office/drawing/2014/main" id="{157357D1-5875-3896-1A64-40B9435D591F}"/>
                </a:ext>
              </a:extLst>
            </p:cNvPr>
            <p:cNvSpPr>
              <a:spLocks noChangeArrowheads="1"/>
            </p:cNvSpPr>
            <p:nvPr/>
          </p:nvSpPr>
          <p:spPr bwMode="auto">
            <a:xfrm>
              <a:off x="12560009" y="9568148"/>
              <a:ext cx="141474" cy="2272"/>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6" name="rc443">
              <a:extLst>
                <a:ext uri="{FF2B5EF4-FFF2-40B4-BE49-F238E27FC236}">
                  <a16:creationId xmlns:a16="http://schemas.microsoft.com/office/drawing/2014/main" id="{B1B60B46-D8CB-56BC-CB76-1FA4821045C8}"/>
                </a:ext>
              </a:extLst>
            </p:cNvPr>
            <p:cNvSpPr>
              <a:spLocks noChangeArrowheads="1"/>
            </p:cNvSpPr>
            <p:nvPr/>
          </p:nvSpPr>
          <p:spPr bwMode="auto">
            <a:xfrm>
              <a:off x="12717203" y="9567270"/>
              <a:ext cx="141474" cy="2530"/>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7" name="rc444">
              <a:extLst>
                <a:ext uri="{FF2B5EF4-FFF2-40B4-BE49-F238E27FC236}">
                  <a16:creationId xmlns:a16="http://schemas.microsoft.com/office/drawing/2014/main" id="{AD20A47E-38CC-FBA6-3E18-B74604A9991F}"/>
                </a:ext>
              </a:extLst>
            </p:cNvPr>
            <p:cNvSpPr>
              <a:spLocks noChangeArrowheads="1"/>
            </p:cNvSpPr>
            <p:nvPr/>
          </p:nvSpPr>
          <p:spPr bwMode="auto">
            <a:xfrm>
              <a:off x="12874397" y="9545266"/>
              <a:ext cx="141474" cy="1136"/>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8" name="rc445">
              <a:extLst>
                <a:ext uri="{FF2B5EF4-FFF2-40B4-BE49-F238E27FC236}">
                  <a16:creationId xmlns:a16="http://schemas.microsoft.com/office/drawing/2014/main" id="{F17BB5AA-6173-047F-A421-13DEDC851665}"/>
                </a:ext>
              </a:extLst>
            </p:cNvPr>
            <p:cNvSpPr>
              <a:spLocks noChangeArrowheads="1"/>
            </p:cNvSpPr>
            <p:nvPr/>
          </p:nvSpPr>
          <p:spPr bwMode="auto">
            <a:xfrm>
              <a:off x="13031590" y="9576463"/>
              <a:ext cx="141474" cy="206"/>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9" name="rc446">
              <a:extLst>
                <a:ext uri="{FF2B5EF4-FFF2-40B4-BE49-F238E27FC236}">
                  <a16:creationId xmlns:a16="http://schemas.microsoft.com/office/drawing/2014/main" id="{B4AFA6B9-B198-183E-4F2B-542BE8192FF1}"/>
                </a:ext>
              </a:extLst>
            </p:cNvPr>
            <p:cNvSpPr>
              <a:spLocks noChangeArrowheads="1"/>
            </p:cNvSpPr>
            <p:nvPr/>
          </p:nvSpPr>
          <p:spPr bwMode="auto">
            <a:xfrm>
              <a:off x="11302460" y="9563189"/>
              <a:ext cx="141474" cy="95089"/>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0" name="rc447">
              <a:extLst>
                <a:ext uri="{FF2B5EF4-FFF2-40B4-BE49-F238E27FC236}">
                  <a16:creationId xmlns:a16="http://schemas.microsoft.com/office/drawing/2014/main" id="{45D44A43-79C8-3E05-69A6-D9EA45517778}"/>
                </a:ext>
              </a:extLst>
            </p:cNvPr>
            <p:cNvSpPr>
              <a:spLocks noChangeArrowheads="1"/>
            </p:cNvSpPr>
            <p:nvPr/>
          </p:nvSpPr>
          <p:spPr bwMode="auto">
            <a:xfrm>
              <a:off x="11459654" y="9544698"/>
              <a:ext cx="141474" cy="112495"/>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1" name="rc448">
              <a:extLst>
                <a:ext uri="{FF2B5EF4-FFF2-40B4-BE49-F238E27FC236}">
                  <a16:creationId xmlns:a16="http://schemas.microsoft.com/office/drawing/2014/main" id="{C8E0F489-B314-C12D-0155-445DAE4B7D4B}"/>
                </a:ext>
              </a:extLst>
            </p:cNvPr>
            <p:cNvSpPr>
              <a:spLocks noChangeArrowheads="1"/>
            </p:cNvSpPr>
            <p:nvPr/>
          </p:nvSpPr>
          <p:spPr bwMode="auto">
            <a:xfrm>
              <a:off x="11616848" y="9487108"/>
              <a:ext cx="141474" cy="155882"/>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2" name="rc449">
              <a:extLst>
                <a:ext uri="{FF2B5EF4-FFF2-40B4-BE49-F238E27FC236}">
                  <a16:creationId xmlns:a16="http://schemas.microsoft.com/office/drawing/2014/main" id="{4AB49B81-EDC9-ACFE-6A89-9AAA2B6C0F8B}"/>
                </a:ext>
              </a:extLst>
            </p:cNvPr>
            <p:cNvSpPr>
              <a:spLocks noChangeArrowheads="1"/>
            </p:cNvSpPr>
            <p:nvPr/>
          </p:nvSpPr>
          <p:spPr bwMode="auto">
            <a:xfrm>
              <a:off x="11774041" y="9485558"/>
              <a:ext cx="141474" cy="170809"/>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3" name="rc450">
              <a:extLst>
                <a:ext uri="{FF2B5EF4-FFF2-40B4-BE49-F238E27FC236}">
                  <a16:creationId xmlns:a16="http://schemas.microsoft.com/office/drawing/2014/main" id="{07CB668B-3283-73A8-5108-673051339555}"/>
                </a:ext>
              </a:extLst>
            </p:cNvPr>
            <p:cNvSpPr>
              <a:spLocks noChangeArrowheads="1"/>
            </p:cNvSpPr>
            <p:nvPr/>
          </p:nvSpPr>
          <p:spPr bwMode="auto">
            <a:xfrm>
              <a:off x="11931235" y="9527034"/>
              <a:ext cx="141474" cy="137546"/>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4" name="rc451">
              <a:extLst>
                <a:ext uri="{FF2B5EF4-FFF2-40B4-BE49-F238E27FC236}">
                  <a16:creationId xmlns:a16="http://schemas.microsoft.com/office/drawing/2014/main" id="{D976BC0D-0524-58C9-2D23-BD832349F749}"/>
                </a:ext>
              </a:extLst>
            </p:cNvPr>
            <p:cNvSpPr>
              <a:spLocks noChangeArrowheads="1"/>
            </p:cNvSpPr>
            <p:nvPr/>
          </p:nvSpPr>
          <p:spPr bwMode="auto">
            <a:xfrm>
              <a:off x="12088428" y="9506425"/>
              <a:ext cx="141474" cy="152266"/>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5" name="rc452">
              <a:extLst>
                <a:ext uri="{FF2B5EF4-FFF2-40B4-BE49-F238E27FC236}">
                  <a16:creationId xmlns:a16="http://schemas.microsoft.com/office/drawing/2014/main" id="{90AA9E43-CE4B-1A61-D87D-5A18B193F2E3}"/>
                </a:ext>
              </a:extLst>
            </p:cNvPr>
            <p:cNvSpPr>
              <a:spLocks noChangeArrowheads="1"/>
            </p:cNvSpPr>
            <p:nvPr/>
          </p:nvSpPr>
          <p:spPr bwMode="auto">
            <a:xfrm>
              <a:off x="12245622" y="9544956"/>
              <a:ext cx="141474" cy="99376"/>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6" name="rc453">
              <a:extLst>
                <a:ext uri="{FF2B5EF4-FFF2-40B4-BE49-F238E27FC236}">
                  <a16:creationId xmlns:a16="http://schemas.microsoft.com/office/drawing/2014/main" id="{829B3B21-A43D-FD46-8C2B-AF986DEEECFA}"/>
                </a:ext>
              </a:extLst>
            </p:cNvPr>
            <p:cNvSpPr>
              <a:spLocks noChangeArrowheads="1"/>
            </p:cNvSpPr>
            <p:nvPr/>
          </p:nvSpPr>
          <p:spPr bwMode="auto">
            <a:xfrm>
              <a:off x="12402816" y="9584211"/>
              <a:ext cx="141474" cy="54284"/>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7" name="rc454">
              <a:extLst>
                <a:ext uri="{FF2B5EF4-FFF2-40B4-BE49-F238E27FC236}">
                  <a16:creationId xmlns:a16="http://schemas.microsoft.com/office/drawing/2014/main" id="{1B021013-BD6E-8FF6-D7F0-6991F91E5318}"/>
                </a:ext>
              </a:extLst>
            </p:cNvPr>
            <p:cNvSpPr>
              <a:spLocks noChangeArrowheads="1"/>
            </p:cNvSpPr>
            <p:nvPr/>
          </p:nvSpPr>
          <p:spPr bwMode="auto">
            <a:xfrm>
              <a:off x="12560009" y="9570420"/>
              <a:ext cx="141474" cy="63272"/>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8" name="rc455">
              <a:extLst>
                <a:ext uri="{FF2B5EF4-FFF2-40B4-BE49-F238E27FC236}">
                  <a16:creationId xmlns:a16="http://schemas.microsoft.com/office/drawing/2014/main" id="{D2D7A3F9-EA31-4BDB-A2E6-1C6C42F351A4}"/>
                </a:ext>
              </a:extLst>
            </p:cNvPr>
            <p:cNvSpPr>
              <a:spLocks noChangeArrowheads="1"/>
            </p:cNvSpPr>
            <p:nvPr/>
          </p:nvSpPr>
          <p:spPr bwMode="auto">
            <a:xfrm>
              <a:off x="12717203" y="9569800"/>
              <a:ext cx="141474" cy="69470"/>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9" name="rc456">
              <a:extLst>
                <a:ext uri="{FF2B5EF4-FFF2-40B4-BE49-F238E27FC236}">
                  <a16:creationId xmlns:a16="http://schemas.microsoft.com/office/drawing/2014/main" id="{1B7DD89E-EBFF-393F-961C-6270C90C390D}"/>
                </a:ext>
              </a:extLst>
            </p:cNvPr>
            <p:cNvSpPr>
              <a:spLocks noChangeArrowheads="1"/>
            </p:cNvSpPr>
            <p:nvPr/>
          </p:nvSpPr>
          <p:spPr bwMode="auto">
            <a:xfrm>
              <a:off x="12874397" y="9546403"/>
              <a:ext cx="141474" cy="91783"/>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0" name="rc457">
              <a:extLst>
                <a:ext uri="{FF2B5EF4-FFF2-40B4-BE49-F238E27FC236}">
                  <a16:creationId xmlns:a16="http://schemas.microsoft.com/office/drawing/2014/main" id="{48FD94F0-8AD1-FEE4-CE34-2ED47D9AE18C}"/>
                </a:ext>
              </a:extLst>
            </p:cNvPr>
            <p:cNvSpPr>
              <a:spLocks noChangeArrowheads="1"/>
            </p:cNvSpPr>
            <p:nvPr/>
          </p:nvSpPr>
          <p:spPr bwMode="auto">
            <a:xfrm>
              <a:off x="13031590" y="9576670"/>
              <a:ext cx="141474" cy="54336"/>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1" name="rc458">
              <a:extLst>
                <a:ext uri="{FF2B5EF4-FFF2-40B4-BE49-F238E27FC236}">
                  <a16:creationId xmlns:a16="http://schemas.microsoft.com/office/drawing/2014/main" id="{F372311E-C5FB-1BD2-50EB-3D567A905D3E}"/>
                </a:ext>
              </a:extLst>
            </p:cNvPr>
            <p:cNvSpPr>
              <a:spLocks noChangeArrowheads="1"/>
            </p:cNvSpPr>
            <p:nvPr/>
          </p:nvSpPr>
          <p:spPr bwMode="auto">
            <a:xfrm>
              <a:off x="11302460" y="9658278"/>
              <a:ext cx="141474" cy="568"/>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2" name="rc459">
              <a:extLst>
                <a:ext uri="{FF2B5EF4-FFF2-40B4-BE49-F238E27FC236}">
                  <a16:creationId xmlns:a16="http://schemas.microsoft.com/office/drawing/2014/main" id="{76D4DC06-0B19-6CC4-0678-2CF9C9C1F3BA}"/>
                </a:ext>
              </a:extLst>
            </p:cNvPr>
            <p:cNvSpPr>
              <a:spLocks noChangeArrowheads="1"/>
            </p:cNvSpPr>
            <p:nvPr/>
          </p:nvSpPr>
          <p:spPr bwMode="auto">
            <a:xfrm>
              <a:off x="11459654" y="9657194"/>
              <a:ext cx="141474" cy="361"/>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3" name="rc460">
              <a:extLst>
                <a:ext uri="{FF2B5EF4-FFF2-40B4-BE49-F238E27FC236}">
                  <a16:creationId xmlns:a16="http://schemas.microsoft.com/office/drawing/2014/main" id="{1DF07906-015C-69D1-0346-E4AC8B6D4EF4}"/>
                </a:ext>
              </a:extLst>
            </p:cNvPr>
            <p:cNvSpPr>
              <a:spLocks noChangeArrowheads="1"/>
            </p:cNvSpPr>
            <p:nvPr/>
          </p:nvSpPr>
          <p:spPr bwMode="auto">
            <a:xfrm>
              <a:off x="11616848" y="9642990"/>
              <a:ext cx="141474" cy="464"/>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4" name="rc461">
              <a:extLst>
                <a:ext uri="{FF2B5EF4-FFF2-40B4-BE49-F238E27FC236}">
                  <a16:creationId xmlns:a16="http://schemas.microsoft.com/office/drawing/2014/main" id="{29F92CF2-7807-F15E-B89E-F838546B5401}"/>
                </a:ext>
              </a:extLst>
            </p:cNvPr>
            <p:cNvSpPr>
              <a:spLocks noChangeArrowheads="1"/>
            </p:cNvSpPr>
            <p:nvPr/>
          </p:nvSpPr>
          <p:spPr bwMode="auto">
            <a:xfrm>
              <a:off x="11774041" y="9656367"/>
              <a:ext cx="141474" cy="258"/>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5" name="rc462">
              <a:extLst>
                <a:ext uri="{FF2B5EF4-FFF2-40B4-BE49-F238E27FC236}">
                  <a16:creationId xmlns:a16="http://schemas.microsoft.com/office/drawing/2014/main" id="{0CA339F2-CDB7-BFAF-0150-48AE3658CAF7}"/>
                </a:ext>
              </a:extLst>
            </p:cNvPr>
            <p:cNvSpPr>
              <a:spLocks noChangeArrowheads="1"/>
            </p:cNvSpPr>
            <p:nvPr/>
          </p:nvSpPr>
          <p:spPr bwMode="auto">
            <a:xfrm>
              <a:off x="11931235" y="9664580"/>
              <a:ext cx="141474" cy="619"/>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6" name="rc463">
              <a:extLst>
                <a:ext uri="{FF2B5EF4-FFF2-40B4-BE49-F238E27FC236}">
                  <a16:creationId xmlns:a16="http://schemas.microsoft.com/office/drawing/2014/main" id="{E17374CE-F6EC-6225-86E8-8942C9E824EC}"/>
                </a:ext>
              </a:extLst>
            </p:cNvPr>
            <p:cNvSpPr>
              <a:spLocks noChangeArrowheads="1"/>
            </p:cNvSpPr>
            <p:nvPr/>
          </p:nvSpPr>
          <p:spPr bwMode="auto">
            <a:xfrm>
              <a:off x="12088428" y="9658691"/>
              <a:ext cx="141474" cy="206"/>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7" name="rc464">
              <a:extLst>
                <a:ext uri="{FF2B5EF4-FFF2-40B4-BE49-F238E27FC236}">
                  <a16:creationId xmlns:a16="http://schemas.microsoft.com/office/drawing/2014/main" id="{43D93419-D91E-9FE0-B098-E0A76CF0BF04}"/>
                </a:ext>
              </a:extLst>
            </p:cNvPr>
            <p:cNvSpPr>
              <a:spLocks noChangeArrowheads="1"/>
            </p:cNvSpPr>
            <p:nvPr/>
          </p:nvSpPr>
          <p:spPr bwMode="auto">
            <a:xfrm>
              <a:off x="12245622" y="9644332"/>
              <a:ext cx="141474" cy="723"/>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8" name="rc465">
              <a:extLst>
                <a:ext uri="{FF2B5EF4-FFF2-40B4-BE49-F238E27FC236}">
                  <a16:creationId xmlns:a16="http://schemas.microsoft.com/office/drawing/2014/main" id="{8E080963-8421-80AB-C889-2526BCD84265}"/>
                </a:ext>
              </a:extLst>
            </p:cNvPr>
            <p:cNvSpPr>
              <a:spLocks noChangeArrowheads="1"/>
            </p:cNvSpPr>
            <p:nvPr/>
          </p:nvSpPr>
          <p:spPr bwMode="auto">
            <a:xfrm>
              <a:off x="12402816" y="9638496"/>
              <a:ext cx="141474" cy="413"/>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9" name="rc466">
              <a:extLst>
                <a:ext uri="{FF2B5EF4-FFF2-40B4-BE49-F238E27FC236}">
                  <a16:creationId xmlns:a16="http://schemas.microsoft.com/office/drawing/2014/main" id="{22915037-5427-9294-1EBB-8488E833AF4D}"/>
                </a:ext>
              </a:extLst>
            </p:cNvPr>
            <p:cNvSpPr>
              <a:spLocks noChangeArrowheads="1"/>
            </p:cNvSpPr>
            <p:nvPr/>
          </p:nvSpPr>
          <p:spPr bwMode="auto">
            <a:xfrm>
              <a:off x="12560009" y="9633692"/>
              <a:ext cx="141474" cy="723"/>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0" name="rc467">
              <a:extLst>
                <a:ext uri="{FF2B5EF4-FFF2-40B4-BE49-F238E27FC236}">
                  <a16:creationId xmlns:a16="http://schemas.microsoft.com/office/drawing/2014/main" id="{5CFC0009-860E-DC73-9B84-5CBFB33B51CF}"/>
                </a:ext>
              </a:extLst>
            </p:cNvPr>
            <p:cNvSpPr>
              <a:spLocks noChangeArrowheads="1"/>
            </p:cNvSpPr>
            <p:nvPr/>
          </p:nvSpPr>
          <p:spPr bwMode="auto">
            <a:xfrm>
              <a:off x="12717203" y="9639271"/>
              <a:ext cx="141474" cy="619"/>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1" name="rc468">
              <a:extLst>
                <a:ext uri="{FF2B5EF4-FFF2-40B4-BE49-F238E27FC236}">
                  <a16:creationId xmlns:a16="http://schemas.microsoft.com/office/drawing/2014/main" id="{9AE4B298-D460-C2A4-F964-6340D9B00470}"/>
                </a:ext>
              </a:extLst>
            </p:cNvPr>
            <p:cNvSpPr>
              <a:spLocks noChangeArrowheads="1"/>
            </p:cNvSpPr>
            <p:nvPr/>
          </p:nvSpPr>
          <p:spPr bwMode="auto">
            <a:xfrm>
              <a:off x="12874397" y="9638186"/>
              <a:ext cx="141474" cy="878"/>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2" name="rc469">
              <a:extLst>
                <a:ext uri="{FF2B5EF4-FFF2-40B4-BE49-F238E27FC236}">
                  <a16:creationId xmlns:a16="http://schemas.microsoft.com/office/drawing/2014/main" id="{CCE735EF-D228-9570-8283-CF185DC61DF3}"/>
                </a:ext>
              </a:extLst>
            </p:cNvPr>
            <p:cNvSpPr>
              <a:spLocks noChangeArrowheads="1"/>
            </p:cNvSpPr>
            <p:nvPr/>
          </p:nvSpPr>
          <p:spPr bwMode="auto">
            <a:xfrm>
              <a:off x="13031590" y="9631007"/>
              <a:ext cx="141474" cy="1911"/>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3" name="rc470">
              <a:extLst>
                <a:ext uri="{FF2B5EF4-FFF2-40B4-BE49-F238E27FC236}">
                  <a16:creationId xmlns:a16="http://schemas.microsoft.com/office/drawing/2014/main" id="{EC04E4BB-3D18-414C-4ED1-AB7006398C60}"/>
                </a:ext>
              </a:extLst>
            </p:cNvPr>
            <p:cNvSpPr>
              <a:spLocks noChangeArrowheads="1"/>
            </p:cNvSpPr>
            <p:nvPr/>
          </p:nvSpPr>
          <p:spPr bwMode="auto">
            <a:xfrm>
              <a:off x="11302460" y="9658846"/>
              <a:ext cx="141474" cy="17303"/>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4" name="rc471">
              <a:extLst>
                <a:ext uri="{FF2B5EF4-FFF2-40B4-BE49-F238E27FC236}">
                  <a16:creationId xmlns:a16="http://schemas.microsoft.com/office/drawing/2014/main" id="{4D2015CC-6788-5891-5810-23B41B483F88}"/>
                </a:ext>
              </a:extLst>
            </p:cNvPr>
            <p:cNvSpPr>
              <a:spLocks noChangeArrowheads="1"/>
            </p:cNvSpPr>
            <p:nvPr/>
          </p:nvSpPr>
          <p:spPr bwMode="auto">
            <a:xfrm>
              <a:off x="11459654" y="9657555"/>
              <a:ext cx="141474" cy="20143"/>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5" name="rc472">
              <a:extLst>
                <a:ext uri="{FF2B5EF4-FFF2-40B4-BE49-F238E27FC236}">
                  <a16:creationId xmlns:a16="http://schemas.microsoft.com/office/drawing/2014/main" id="{EB736707-F99F-EBD9-F373-90FFD284C0CC}"/>
                </a:ext>
              </a:extLst>
            </p:cNvPr>
            <p:cNvSpPr>
              <a:spLocks noChangeArrowheads="1"/>
            </p:cNvSpPr>
            <p:nvPr/>
          </p:nvSpPr>
          <p:spPr bwMode="auto">
            <a:xfrm>
              <a:off x="11616848" y="9643454"/>
              <a:ext cx="141474" cy="31661"/>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6" name="rc473">
              <a:extLst>
                <a:ext uri="{FF2B5EF4-FFF2-40B4-BE49-F238E27FC236}">
                  <a16:creationId xmlns:a16="http://schemas.microsoft.com/office/drawing/2014/main" id="{2FCAA3EF-0B00-9970-3944-F089C4E4B76A}"/>
                </a:ext>
              </a:extLst>
            </p:cNvPr>
            <p:cNvSpPr>
              <a:spLocks noChangeArrowheads="1"/>
            </p:cNvSpPr>
            <p:nvPr/>
          </p:nvSpPr>
          <p:spPr bwMode="auto">
            <a:xfrm>
              <a:off x="11774041" y="9656625"/>
              <a:ext cx="141474" cy="19265"/>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7" name="rc474">
              <a:extLst>
                <a:ext uri="{FF2B5EF4-FFF2-40B4-BE49-F238E27FC236}">
                  <a16:creationId xmlns:a16="http://schemas.microsoft.com/office/drawing/2014/main" id="{B402A132-FC28-5D52-B012-110ED6CF55D2}"/>
                </a:ext>
              </a:extLst>
            </p:cNvPr>
            <p:cNvSpPr>
              <a:spLocks noChangeArrowheads="1"/>
            </p:cNvSpPr>
            <p:nvPr/>
          </p:nvSpPr>
          <p:spPr bwMode="auto">
            <a:xfrm>
              <a:off x="11931235" y="9665199"/>
              <a:ext cx="141474" cy="10381"/>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8" name="rc475">
              <a:extLst>
                <a:ext uri="{FF2B5EF4-FFF2-40B4-BE49-F238E27FC236}">
                  <a16:creationId xmlns:a16="http://schemas.microsoft.com/office/drawing/2014/main" id="{A33D2053-73A3-4646-D0EE-BDB3793BA5FC}"/>
                </a:ext>
              </a:extLst>
            </p:cNvPr>
            <p:cNvSpPr>
              <a:spLocks noChangeArrowheads="1"/>
            </p:cNvSpPr>
            <p:nvPr/>
          </p:nvSpPr>
          <p:spPr bwMode="auto">
            <a:xfrm>
              <a:off x="12088428" y="9658898"/>
              <a:ext cx="141474" cy="18181"/>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9" name="rc476">
              <a:extLst>
                <a:ext uri="{FF2B5EF4-FFF2-40B4-BE49-F238E27FC236}">
                  <a16:creationId xmlns:a16="http://schemas.microsoft.com/office/drawing/2014/main" id="{50E54E5D-EAC1-0154-9803-26B3B2B96F54}"/>
                </a:ext>
              </a:extLst>
            </p:cNvPr>
            <p:cNvSpPr>
              <a:spLocks noChangeArrowheads="1"/>
            </p:cNvSpPr>
            <p:nvPr/>
          </p:nvSpPr>
          <p:spPr bwMode="auto">
            <a:xfrm>
              <a:off x="12245622" y="9645056"/>
              <a:ext cx="141474" cy="32746"/>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0" name="rc477">
              <a:extLst>
                <a:ext uri="{FF2B5EF4-FFF2-40B4-BE49-F238E27FC236}">
                  <a16:creationId xmlns:a16="http://schemas.microsoft.com/office/drawing/2014/main" id="{8BCC9FDB-250D-F3C5-E576-B00461271252}"/>
                </a:ext>
              </a:extLst>
            </p:cNvPr>
            <p:cNvSpPr>
              <a:spLocks noChangeArrowheads="1"/>
            </p:cNvSpPr>
            <p:nvPr/>
          </p:nvSpPr>
          <p:spPr bwMode="auto">
            <a:xfrm>
              <a:off x="12402816" y="9638909"/>
              <a:ext cx="141474" cy="38531"/>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1" name="rc478">
              <a:extLst>
                <a:ext uri="{FF2B5EF4-FFF2-40B4-BE49-F238E27FC236}">
                  <a16:creationId xmlns:a16="http://schemas.microsoft.com/office/drawing/2014/main" id="{506F0B7D-3AD4-3508-F53E-33A819321585}"/>
                </a:ext>
              </a:extLst>
            </p:cNvPr>
            <p:cNvSpPr>
              <a:spLocks noChangeArrowheads="1"/>
            </p:cNvSpPr>
            <p:nvPr/>
          </p:nvSpPr>
          <p:spPr bwMode="auto">
            <a:xfrm>
              <a:off x="12560009" y="9634416"/>
              <a:ext cx="141474" cy="42663"/>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2" name="rc479">
              <a:extLst>
                <a:ext uri="{FF2B5EF4-FFF2-40B4-BE49-F238E27FC236}">
                  <a16:creationId xmlns:a16="http://schemas.microsoft.com/office/drawing/2014/main" id="{A588AD21-C9BB-9EFC-D285-19A072FC9E7D}"/>
                </a:ext>
              </a:extLst>
            </p:cNvPr>
            <p:cNvSpPr>
              <a:spLocks noChangeArrowheads="1"/>
            </p:cNvSpPr>
            <p:nvPr/>
          </p:nvSpPr>
          <p:spPr bwMode="auto">
            <a:xfrm>
              <a:off x="12717203" y="9639891"/>
              <a:ext cx="141474" cy="37085"/>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3" name="rc480">
              <a:extLst>
                <a:ext uri="{FF2B5EF4-FFF2-40B4-BE49-F238E27FC236}">
                  <a16:creationId xmlns:a16="http://schemas.microsoft.com/office/drawing/2014/main" id="{F770ECAB-D09E-A36A-7131-4E81D6250CCC}"/>
                </a:ext>
              </a:extLst>
            </p:cNvPr>
            <p:cNvSpPr>
              <a:spLocks noChangeArrowheads="1"/>
            </p:cNvSpPr>
            <p:nvPr/>
          </p:nvSpPr>
          <p:spPr bwMode="auto">
            <a:xfrm>
              <a:off x="12874397" y="9639064"/>
              <a:ext cx="141474" cy="36103"/>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4" name="rc481">
              <a:extLst>
                <a:ext uri="{FF2B5EF4-FFF2-40B4-BE49-F238E27FC236}">
                  <a16:creationId xmlns:a16="http://schemas.microsoft.com/office/drawing/2014/main" id="{4F8B8DA8-93AD-288D-C745-EFCA008F91A2}"/>
                </a:ext>
              </a:extLst>
            </p:cNvPr>
            <p:cNvSpPr>
              <a:spLocks noChangeArrowheads="1"/>
            </p:cNvSpPr>
            <p:nvPr/>
          </p:nvSpPr>
          <p:spPr bwMode="auto">
            <a:xfrm>
              <a:off x="13031590" y="9632918"/>
              <a:ext cx="141474" cy="44058"/>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5" name="rc482">
              <a:extLst>
                <a:ext uri="{FF2B5EF4-FFF2-40B4-BE49-F238E27FC236}">
                  <a16:creationId xmlns:a16="http://schemas.microsoft.com/office/drawing/2014/main" id="{7CF3C337-983E-DA8F-AB02-A54F9E5D7468}"/>
                </a:ext>
              </a:extLst>
            </p:cNvPr>
            <p:cNvSpPr>
              <a:spLocks noChangeArrowheads="1"/>
            </p:cNvSpPr>
            <p:nvPr/>
          </p:nvSpPr>
          <p:spPr bwMode="auto">
            <a:xfrm>
              <a:off x="11302460" y="9676149"/>
              <a:ext cx="141474" cy="5578"/>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6" name="rc483">
              <a:extLst>
                <a:ext uri="{FF2B5EF4-FFF2-40B4-BE49-F238E27FC236}">
                  <a16:creationId xmlns:a16="http://schemas.microsoft.com/office/drawing/2014/main" id="{2423BB92-A355-586C-FA60-D317944AF47D}"/>
                </a:ext>
              </a:extLst>
            </p:cNvPr>
            <p:cNvSpPr>
              <a:spLocks noChangeArrowheads="1"/>
            </p:cNvSpPr>
            <p:nvPr/>
          </p:nvSpPr>
          <p:spPr bwMode="auto">
            <a:xfrm>
              <a:off x="11459654" y="9677699"/>
              <a:ext cx="141474" cy="4028"/>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7" name="rc484">
              <a:extLst>
                <a:ext uri="{FF2B5EF4-FFF2-40B4-BE49-F238E27FC236}">
                  <a16:creationId xmlns:a16="http://schemas.microsoft.com/office/drawing/2014/main" id="{DB286798-6318-6D66-DDC2-7D4A4D431ED5}"/>
                </a:ext>
              </a:extLst>
            </p:cNvPr>
            <p:cNvSpPr>
              <a:spLocks noChangeArrowheads="1"/>
            </p:cNvSpPr>
            <p:nvPr/>
          </p:nvSpPr>
          <p:spPr bwMode="auto">
            <a:xfrm>
              <a:off x="11616848" y="9675116"/>
              <a:ext cx="141474" cy="6611"/>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8" name="rc485">
              <a:extLst>
                <a:ext uri="{FF2B5EF4-FFF2-40B4-BE49-F238E27FC236}">
                  <a16:creationId xmlns:a16="http://schemas.microsoft.com/office/drawing/2014/main" id="{89559AA0-5C0D-78F9-6A51-9017896C71E3}"/>
                </a:ext>
              </a:extLst>
            </p:cNvPr>
            <p:cNvSpPr>
              <a:spLocks noChangeArrowheads="1"/>
            </p:cNvSpPr>
            <p:nvPr/>
          </p:nvSpPr>
          <p:spPr bwMode="auto">
            <a:xfrm>
              <a:off x="11774041" y="9675891"/>
              <a:ext cx="141474" cy="5836"/>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9" name="rc486">
              <a:extLst>
                <a:ext uri="{FF2B5EF4-FFF2-40B4-BE49-F238E27FC236}">
                  <a16:creationId xmlns:a16="http://schemas.microsoft.com/office/drawing/2014/main" id="{2F0F6113-1A15-DB08-9CB6-833EEC4E51B6}"/>
                </a:ext>
              </a:extLst>
            </p:cNvPr>
            <p:cNvSpPr>
              <a:spLocks noChangeArrowheads="1"/>
            </p:cNvSpPr>
            <p:nvPr/>
          </p:nvSpPr>
          <p:spPr bwMode="auto">
            <a:xfrm>
              <a:off x="11931235" y="9675581"/>
              <a:ext cx="141474" cy="6146"/>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0" name="rc487">
              <a:extLst>
                <a:ext uri="{FF2B5EF4-FFF2-40B4-BE49-F238E27FC236}">
                  <a16:creationId xmlns:a16="http://schemas.microsoft.com/office/drawing/2014/main" id="{BB2C0EB1-18D2-EF3C-FD62-370E50347963}"/>
                </a:ext>
              </a:extLst>
            </p:cNvPr>
            <p:cNvSpPr>
              <a:spLocks noChangeArrowheads="1"/>
            </p:cNvSpPr>
            <p:nvPr/>
          </p:nvSpPr>
          <p:spPr bwMode="auto">
            <a:xfrm>
              <a:off x="12088428" y="9677079"/>
              <a:ext cx="141474" cy="4648"/>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1" name="rc488">
              <a:extLst>
                <a:ext uri="{FF2B5EF4-FFF2-40B4-BE49-F238E27FC236}">
                  <a16:creationId xmlns:a16="http://schemas.microsoft.com/office/drawing/2014/main" id="{59EB1D84-F898-A2D5-3439-A303FA81BCF6}"/>
                </a:ext>
              </a:extLst>
            </p:cNvPr>
            <p:cNvSpPr>
              <a:spLocks noChangeArrowheads="1"/>
            </p:cNvSpPr>
            <p:nvPr/>
          </p:nvSpPr>
          <p:spPr bwMode="auto">
            <a:xfrm>
              <a:off x="12245622" y="9677802"/>
              <a:ext cx="141474" cy="3925"/>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2" name="rc489">
              <a:extLst>
                <a:ext uri="{FF2B5EF4-FFF2-40B4-BE49-F238E27FC236}">
                  <a16:creationId xmlns:a16="http://schemas.microsoft.com/office/drawing/2014/main" id="{79DAAC5E-8B22-782D-888D-DD05BC25CA91}"/>
                </a:ext>
              </a:extLst>
            </p:cNvPr>
            <p:cNvSpPr>
              <a:spLocks noChangeArrowheads="1"/>
            </p:cNvSpPr>
            <p:nvPr/>
          </p:nvSpPr>
          <p:spPr bwMode="auto">
            <a:xfrm>
              <a:off x="12402816" y="9677441"/>
              <a:ext cx="141474" cy="4287"/>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3" name="rc490">
              <a:extLst>
                <a:ext uri="{FF2B5EF4-FFF2-40B4-BE49-F238E27FC236}">
                  <a16:creationId xmlns:a16="http://schemas.microsoft.com/office/drawing/2014/main" id="{ED345765-74D3-BA3A-23DF-ABE84A587BF9}"/>
                </a:ext>
              </a:extLst>
            </p:cNvPr>
            <p:cNvSpPr>
              <a:spLocks noChangeArrowheads="1"/>
            </p:cNvSpPr>
            <p:nvPr/>
          </p:nvSpPr>
          <p:spPr bwMode="auto">
            <a:xfrm>
              <a:off x="12560009" y="9677079"/>
              <a:ext cx="141474" cy="4648"/>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4" name="rc491">
              <a:extLst>
                <a:ext uri="{FF2B5EF4-FFF2-40B4-BE49-F238E27FC236}">
                  <a16:creationId xmlns:a16="http://schemas.microsoft.com/office/drawing/2014/main" id="{78665BC8-B472-3CAB-A7DB-C514A191D104}"/>
                </a:ext>
              </a:extLst>
            </p:cNvPr>
            <p:cNvSpPr>
              <a:spLocks noChangeArrowheads="1"/>
            </p:cNvSpPr>
            <p:nvPr/>
          </p:nvSpPr>
          <p:spPr bwMode="auto">
            <a:xfrm>
              <a:off x="12717203" y="9676976"/>
              <a:ext cx="141474" cy="4751"/>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5" name="rc492">
              <a:extLst>
                <a:ext uri="{FF2B5EF4-FFF2-40B4-BE49-F238E27FC236}">
                  <a16:creationId xmlns:a16="http://schemas.microsoft.com/office/drawing/2014/main" id="{CBB5033D-7601-837D-EEB7-269DEAE2C417}"/>
                </a:ext>
              </a:extLst>
            </p:cNvPr>
            <p:cNvSpPr>
              <a:spLocks noChangeArrowheads="1"/>
            </p:cNvSpPr>
            <p:nvPr/>
          </p:nvSpPr>
          <p:spPr bwMode="auto">
            <a:xfrm>
              <a:off x="12874397" y="9675168"/>
              <a:ext cx="141474" cy="6559"/>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6" name="rc493">
              <a:extLst>
                <a:ext uri="{FF2B5EF4-FFF2-40B4-BE49-F238E27FC236}">
                  <a16:creationId xmlns:a16="http://schemas.microsoft.com/office/drawing/2014/main" id="{D36DFEF6-3C2A-A3E4-69DB-9CF0D927EC09}"/>
                </a:ext>
              </a:extLst>
            </p:cNvPr>
            <p:cNvSpPr>
              <a:spLocks noChangeArrowheads="1"/>
            </p:cNvSpPr>
            <p:nvPr/>
          </p:nvSpPr>
          <p:spPr bwMode="auto">
            <a:xfrm>
              <a:off x="13031590" y="9676976"/>
              <a:ext cx="141474" cy="4751"/>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7" name="pg494">
              <a:extLst>
                <a:ext uri="{FF2B5EF4-FFF2-40B4-BE49-F238E27FC236}">
                  <a16:creationId xmlns:a16="http://schemas.microsoft.com/office/drawing/2014/main" id="{FF946CD6-39B0-FF15-5B04-4410C188EE55}"/>
                </a:ext>
              </a:extLst>
            </p:cNvPr>
            <p:cNvSpPr>
              <a:spLocks/>
            </p:cNvSpPr>
            <p:nvPr/>
          </p:nvSpPr>
          <p:spPr bwMode="auto">
            <a:xfrm>
              <a:off x="11545184" y="2491467"/>
              <a:ext cx="1385156" cy="389502"/>
            </a:xfrm>
            <a:custGeom>
              <a:avLst/>
              <a:gdLst>
                <a:gd name="T0" fmla="*/ 32521 w 1385156"/>
                <a:gd name="T1" fmla="*/ 389502 h 389502"/>
                <a:gd name="T2" fmla="*/ 1352634 w 1385156"/>
                <a:gd name="T3" fmla="*/ 389502 h 389502"/>
                <a:gd name="T4" fmla="*/ 1351325 w 1385156"/>
                <a:gd name="T5" fmla="*/ 389476 h 389502"/>
                <a:gd name="T6" fmla="*/ 1356554 w 1385156"/>
                <a:gd name="T7" fmla="*/ 389265 h 389502"/>
                <a:gd name="T8" fmla="*/ 1361682 w 1385156"/>
                <a:gd name="T9" fmla="*/ 388218 h 389502"/>
                <a:gd name="T10" fmla="*/ 1366576 w 1385156"/>
                <a:gd name="T11" fmla="*/ 386362 h 389502"/>
                <a:gd name="T12" fmla="*/ 1371108 w 1385156"/>
                <a:gd name="T13" fmla="*/ 383746 h 389502"/>
                <a:gd name="T14" fmla="*/ 1375163 w 1385156"/>
                <a:gd name="T15" fmla="*/ 380435 h 389502"/>
                <a:gd name="T16" fmla="*/ 1378633 w 1385156"/>
                <a:gd name="T17" fmla="*/ 376518 h 389502"/>
                <a:gd name="T18" fmla="*/ 1381431 w 1385156"/>
                <a:gd name="T19" fmla="*/ 372094 h 389502"/>
                <a:gd name="T20" fmla="*/ 1383482 w 1385156"/>
                <a:gd name="T21" fmla="*/ 367279 h 389502"/>
                <a:gd name="T22" fmla="*/ 1384735 w 1385156"/>
                <a:gd name="T23" fmla="*/ 362198 h 389502"/>
                <a:gd name="T24" fmla="*/ 1385156 w 1385156"/>
                <a:gd name="T25" fmla="*/ 356981 h 389502"/>
                <a:gd name="T26" fmla="*/ 1385156 w 1385156"/>
                <a:gd name="T27" fmla="*/ 32521 h 389502"/>
                <a:gd name="T28" fmla="*/ 1384735 w 1385156"/>
                <a:gd name="T29" fmla="*/ 27304 h 389502"/>
                <a:gd name="T30" fmla="*/ 1383482 w 1385156"/>
                <a:gd name="T31" fmla="*/ 22222 h 389502"/>
                <a:gd name="T32" fmla="*/ 1381431 w 1385156"/>
                <a:gd name="T33" fmla="*/ 17408 h 389502"/>
                <a:gd name="T34" fmla="*/ 1378633 w 1385156"/>
                <a:gd name="T35" fmla="*/ 12984 h 389502"/>
                <a:gd name="T36" fmla="*/ 1375163 w 1385156"/>
                <a:gd name="T37" fmla="*/ 9066 h 389502"/>
                <a:gd name="T38" fmla="*/ 1371108 w 1385156"/>
                <a:gd name="T39" fmla="*/ 5756 h 389502"/>
                <a:gd name="T40" fmla="*/ 1366576 w 1385156"/>
                <a:gd name="T41" fmla="*/ 3139 h 389502"/>
                <a:gd name="T42" fmla="*/ 1361682 w 1385156"/>
                <a:gd name="T43" fmla="*/ 1284 h 389502"/>
                <a:gd name="T44" fmla="*/ 1356554 w 1385156"/>
                <a:gd name="T45" fmla="*/ 237 h 389502"/>
                <a:gd name="T46" fmla="*/ 1352634 w 1385156"/>
                <a:gd name="T47" fmla="*/ 0 h 389502"/>
                <a:gd name="T48" fmla="*/ 32521 w 1385156"/>
                <a:gd name="T49" fmla="*/ 0 h 389502"/>
                <a:gd name="T50" fmla="*/ 36441 w 1385156"/>
                <a:gd name="T51" fmla="*/ 237 h 389502"/>
                <a:gd name="T52" fmla="*/ 31211 w 1385156"/>
                <a:gd name="T53" fmla="*/ 26 h 389502"/>
                <a:gd name="T54" fmla="*/ 26016 w 1385156"/>
                <a:gd name="T55" fmla="*/ 657 h 389502"/>
                <a:gd name="T56" fmla="*/ 20989 w 1385156"/>
                <a:gd name="T57" fmla="*/ 2113 h 389502"/>
                <a:gd name="T58" fmla="*/ 16260 w 1385156"/>
                <a:gd name="T59" fmla="*/ 4357 h 389502"/>
                <a:gd name="T60" fmla="*/ 11953 w 1385156"/>
                <a:gd name="T61" fmla="*/ 7330 h 389502"/>
                <a:gd name="T62" fmla="*/ 8178 w 1385156"/>
                <a:gd name="T63" fmla="*/ 10955 h 389502"/>
                <a:gd name="T64" fmla="*/ 5034 w 1385156"/>
                <a:gd name="T65" fmla="*/ 15139 h 389502"/>
                <a:gd name="T66" fmla="*/ 2602 w 1385156"/>
                <a:gd name="T67" fmla="*/ 19774 h 389502"/>
                <a:gd name="T68" fmla="*/ 945 w 1385156"/>
                <a:gd name="T69" fmla="*/ 24738 h 389502"/>
                <a:gd name="T70" fmla="*/ 105 w 1385156"/>
                <a:gd name="T71" fmla="*/ 29904 h 389502"/>
                <a:gd name="T72" fmla="*/ 0 w 1385156"/>
                <a:gd name="T73" fmla="*/ 32521 h 389502"/>
                <a:gd name="T74" fmla="*/ 0 w 1385156"/>
                <a:gd name="T75" fmla="*/ 356981 h 389502"/>
                <a:gd name="T76" fmla="*/ 105 w 1385156"/>
                <a:gd name="T77" fmla="*/ 354364 h 389502"/>
                <a:gd name="T78" fmla="*/ 105 w 1385156"/>
                <a:gd name="T79" fmla="*/ 359598 h 389502"/>
                <a:gd name="T80" fmla="*/ 945 w 1385156"/>
                <a:gd name="T81" fmla="*/ 364764 h 389502"/>
                <a:gd name="T82" fmla="*/ 2602 w 1385156"/>
                <a:gd name="T83" fmla="*/ 369728 h 389502"/>
                <a:gd name="T84" fmla="*/ 5034 w 1385156"/>
                <a:gd name="T85" fmla="*/ 374362 h 389502"/>
                <a:gd name="T86" fmla="*/ 8178 w 1385156"/>
                <a:gd name="T87" fmla="*/ 378547 h 389502"/>
                <a:gd name="T88" fmla="*/ 11953 w 1385156"/>
                <a:gd name="T89" fmla="*/ 382172 h 389502"/>
                <a:gd name="T90" fmla="*/ 16260 w 1385156"/>
                <a:gd name="T91" fmla="*/ 385145 h 389502"/>
                <a:gd name="T92" fmla="*/ 20989 w 1385156"/>
                <a:gd name="T93" fmla="*/ 387389 h 389502"/>
                <a:gd name="T94" fmla="*/ 26016 w 1385156"/>
                <a:gd name="T95" fmla="*/ 388845 h 389502"/>
                <a:gd name="T96" fmla="*/ 31211 w 1385156"/>
                <a:gd name="T97" fmla="*/ 389476 h 389502"/>
                <a:gd name="T98" fmla="*/ 32521 w 1385156"/>
                <a:gd name="T99" fmla="*/ 389502 h 389502"/>
                <a:gd name="T100" fmla="*/ 0 w 1385156"/>
                <a:gd name="T101" fmla="*/ 0 h 389502"/>
                <a:gd name="T102" fmla="*/ 1385156 w 1385156"/>
                <a:gd name="T103" fmla="*/ 389502 h 38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1385156" h="389502">
                  <a:moveTo>
                    <a:pt x="32521" y="389502"/>
                  </a:moveTo>
                  <a:lnTo>
                    <a:pt x="1352634" y="389502"/>
                  </a:lnTo>
                  <a:lnTo>
                    <a:pt x="1351325" y="389476"/>
                  </a:lnTo>
                  <a:lnTo>
                    <a:pt x="1356554" y="389265"/>
                  </a:lnTo>
                  <a:lnTo>
                    <a:pt x="1361682" y="388218"/>
                  </a:lnTo>
                  <a:lnTo>
                    <a:pt x="1366576" y="386362"/>
                  </a:lnTo>
                  <a:lnTo>
                    <a:pt x="1371108" y="383746"/>
                  </a:lnTo>
                  <a:lnTo>
                    <a:pt x="1375163" y="380435"/>
                  </a:lnTo>
                  <a:lnTo>
                    <a:pt x="1378633" y="376518"/>
                  </a:lnTo>
                  <a:lnTo>
                    <a:pt x="1381431" y="372094"/>
                  </a:lnTo>
                  <a:lnTo>
                    <a:pt x="1383482" y="367279"/>
                  </a:lnTo>
                  <a:lnTo>
                    <a:pt x="1384735" y="362198"/>
                  </a:lnTo>
                  <a:lnTo>
                    <a:pt x="1385156" y="356981"/>
                  </a:lnTo>
                  <a:lnTo>
                    <a:pt x="1385156" y="32521"/>
                  </a:lnTo>
                  <a:lnTo>
                    <a:pt x="1384735" y="27304"/>
                  </a:lnTo>
                  <a:lnTo>
                    <a:pt x="1383482" y="22222"/>
                  </a:lnTo>
                  <a:lnTo>
                    <a:pt x="1381431" y="17408"/>
                  </a:lnTo>
                  <a:lnTo>
                    <a:pt x="1378633" y="12984"/>
                  </a:lnTo>
                  <a:lnTo>
                    <a:pt x="1375163" y="9066"/>
                  </a:lnTo>
                  <a:lnTo>
                    <a:pt x="1371108" y="5756"/>
                  </a:lnTo>
                  <a:lnTo>
                    <a:pt x="1366576" y="3139"/>
                  </a:lnTo>
                  <a:lnTo>
                    <a:pt x="1361682" y="1284"/>
                  </a:lnTo>
                  <a:lnTo>
                    <a:pt x="1356554" y="237"/>
                  </a:lnTo>
                  <a:lnTo>
                    <a:pt x="1352634" y="0"/>
                  </a:lnTo>
                  <a:lnTo>
                    <a:pt x="32521" y="0"/>
                  </a:lnTo>
                  <a:lnTo>
                    <a:pt x="36441" y="237"/>
                  </a:lnTo>
                  <a:lnTo>
                    <a:pt x="31211" y="26"/>
                  </a:lnTo>
                  <a:lnTo>
                    <a:pt x="26016" y="657"/>
                  </a:lnTo>
                  <a:lnTo>
                    <a:pt x="20989" y="2113"/>
                  </a:lnTo>
                  <a:lnTo>
                    <a:pt x="16260" y="4357"/>
                  </a:lnTo>
                  <a:lnTo>
                    <a:pt x="11953" y="7330"/>
                  </a:lnTo>
                  <a:lnTo>
                    <a:pt x="8178" y="10955"/>
                  </a:lnTo>
                  <a:lnTo>
                    <a:pt x="5034" y="15139"/>
                  </a:lnTo>
                  <a:lnTo>
                    <a:pt x="2602" y="19774"/>
                  </a:lnTo>
                  <a:lnTo>
                    <a:pt x="945" y="24738"/>
                  </a:lnTo>
                  <a:lnTo>
                    <a:pt x="105" y="29904"/>
                  </a:lnTo>
                  <a:lnTo>
                    <a:pt x="0" y="32521"/>
                  </a:lnTo>
                  <a:lnTo>
                    <a:pt x="0" y="356981"/>
                  </a:lnTo>
                  <a:lnTo>
                    <a:pt x="105" y="354364"/>
                  </a:lnTo>
                  <a:lnTo>
                    <a:pt x="105" y="359598"/>
                  </a:lnTo>
                  <a:lnTo>
                    <a:pt x="945" y="364764"/>
                  </a:lnTo>
                  <a:lnTo>
                    <a:pt x="2602" y="369728"/>
                  </a:lnTo>
                  <a:lnTo>
                    <a:pt x="5034" y="374362"/>
                  </a:lnTo>
                  <a:lnTo>
                    <a:pt x="8178" y="378547"/>
                  </a:lnTo>
                  <a:lnTo>
                    <a:pt x="11953" y="382172"/>
                  </a:lnTo>
                  <a:lnTo>
                    <a:pt x="16260" y="385145"/>
                  </a:lnTo>
                  <a:lnTo>
                    <a:pt x="20989" y="387389"/>
                  </a:lnTo>
                  <a:lnTo>
                    <a:pt x="26016" y="388845"/>
                  </a:lnTo>
                  <a:lnTo>
                    <a:pt x="31211" y="389476"/>
                  </a:lnTo>
                  <a:lnTo>
                    <a:pt x="32521" y="389502"/>
                  </a:lnTo>
                  <a:close/>
                </a:path>
              </a:pathLst>
            </a:custGeom>
            <a:solidFill>
              <a:srgbClr val="EDEDED"/>
            </a:solidFill>
            <a:ln w="6775" cap="rnd">
              <a:solidFill>
                <a:srgbClr val="000000"/>
              </a:solidFill>
              <a:prstDash val="solid"/>
              <a:round/>
              <a:headEnd/>
              <a:tailEnd/>
            </a:ln>
          </p:spPr>
          <p:txBody>
            <a:bodyPr/>
            <a:lstStyle/>
            <a:p>
              <a:endParaRPr lang="en-US"/>
            </a:p>
          </p:txBody>
        </p:sp>
        <p:sp>
          <p:nvSpPr>
            <p:cNvPr id="498" name="tx495">
              <a:extLst>
                <a:ext uri="{FF2B5EF4-FFF2-40B4-BE49-F238E27FC236}">
                  <a16:creationId xmlns:a16="http://schemas.microsoft.com/office/drawing/2014/main" id="{909066E0-666F-3183-5035-68104F308BC2}"/>
                </a:ext>
              </a:extLst>
            </p:cNvPr>
            <p:cNvSpPr/>
            <p:nvPr/>
          </p:nvSpPr>
          <p:spPr>
            <a:xfrm>
              <a:off x="11675344" y="2594216"/>
              <a:ext cx="1125587" cy="157092"/>
            </a:xfrm>
            <a:prstGeom prst="rect">
              <a:avLst/>
            </a:prstGeom>
            <a:noFill/>
          </p:spPr>
          <p:txBody>
            <a:bodyPr wrap="none" lIns="0" tIns="0" rIns="0" bIns="0" anchor="ctr" anchorCtr="1"/>
            <a:lstStyle/>
            <a:p>
              <a:pPr>
                <a:lnSpc>
                  <a:spcPts val="862"/>
                </a:lnSpc>
                <a:spcBef>
                  <a:spcPts val="0"/>
                </a:spcBef>
                <a:spcAft>
                  <a:spcPts val="0"/>
                </a:spcAft>
                <a:defRPr/>
              </a:pPr>
              <a:r>
                <a:rPr sz="862">
                  <a:solidFill>
                    <a:srgbClr val="000000">
                      <a:alpha val="100000"/>
                    </a:srgbClr>
                  </a:solidFill>
                  <a:latin typeface="Poppins"/>
                  <a:cs typeface="Poppins"/>
                </a:rPr>
                <a:t> 59,619 cases</a:t>
              </a:r>
            </a:p>
          </p:txBody>
        </p:sp>
        <p:sp>
          <p:nvSpPr>
            <p:cNvPr id="499" name="rc496">
              <a:extLst>
                <a:ext uri="{FF2B5EF4-FFF2-40B4-BE49-F238E27FC236}">
                  <a16:creationId xmlns:a16="http://schemas.microsoft.com/office/drawing/2014/main" id="{E7F87354-4F6B-771D-DE3B-C83C55DFDE48}"/>
                </a:ext>
              </a:extLst>
            </p:cNvPr>
            <p:cNvSpPr>
              <a:spLocks noChangeArrowheads="1"/>
            </p:cNvSpPr>
            <p:nvPr/>
          </p:nvSpPr>
          <p:spPr bwMode="auto">
            <a:xfrm>
              <a:off x="11278881" y="2336443"/>
              <a:ext cx="1917762" cy="7345284"/>
            </a:xfrm>
            <a:prstGeom prst="rect">
              <a:avLst/>
            </a:prstGeom>
            <a:noFill/>
            <a:ln w="13550"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0" name="rc497">
              <a:extLst>
                <a:ext uri="{FF2B5EF4-FFF2-40B4-BE49-F238E27FC236}">
                  <a16:creationId xmlns:a16="http://schemas.microsoft.com/office/drawing/2014/main" id="{8827790F-AC13-AC1D-81D5-DBBF2243A4A0}"/>
                </a:ext>
              </a:extLst>
            </p:cNvPr>
            <p:cNvSpPr>
              <a:spLocks noChangeArrowheads="1"/>
            </p:cNvSpPr>
            <p:nvPr/>
          </p:nvSpPr>
          <p:spPr bwMode="auto">
            <a:xfrm>
              <a:off x="13196644" y="2336443"/>
              <a:ext cx="1917762" cy="73452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1" name="pl498">
              <a:extLst>
                <a:ext uri="{FF2B5EF4-FFF2-40B4-BE49-F238E27FC236}">
                  <a16:creationId xmlns:a16="http://schemas.microsoft.com/office/drawing/2014/main" id="{1621FC32-F092-51F0-1DB5-387230533E8D}"/>
                </a:ext>
              </a:extLst>
            </p:cNvPr>
            <p:cNvSpPr>
              <a:spLocks/>
            </p:cNvSpPr>
            <p:nvPr/>
          </p:nvSpPr>
          <p:spPr bwMode="auto">
            <a:xfrm>
              <a:off x="13196644" y="839045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pl499">
              <a:extLst>
                <a:ext uri="{FF2B5EF4-FFF2-40B4-BE49-F238E27FC236}">
                  <a16:creationId xmlns:a16="http://schemas.microsoft.com/office/drawing/2014/main" id="{14201DBB-E006-6DCE-C962-B88088CD40C9}"/>
                </a:ext>
              </a:extLst>
            </p:cNvPr>
            <p:cNvSpPr>
              <a:spLocks/>
            </p:cNvSpPr>
            <p:nvPr/>
          </p:nvSpPr>
          <p:spPr bwMode="auto">
            <a:xfrm>
              <a:off x="13196644" y="580791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pl500">
              <a:extLst>
                <a:ext uri="{FF2B5EF4-FFF2-40B4-BE49-F238E27FC236}">
                  <a16:creationId xmlns:a16="http://schemas.microsoft.com/office/drawing/2014/main" id="{A010B2A0-A254-4A59-68FF-A80D62E9FB78}"/>
                </a:ext>
              </a:extLst>
            </p:cNvPr>
            <p:cNvSpPr>
              <a:spLocks/>
            </p:cNvSpPr>
            <p:nvPr/>
          </p:nvSpPr>
          <p:spPr bwMode="auto">
            <a:xfrm>
              <a:off x="13196644" y="3225381"/>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pl501">
              <a:extLst>
                <a:ext uri="{FF2B5EF4-FFF2-40B4-BE49-F238E27FC236}">
                  <a16:creationId xmlns:a16="http://schemas.microsoft.com/office/drawing/2014/main" id="{CAC1CCDB-D291-F048-F597-1F4D9CBB32CD}"/>
                </a:ext>
              </a:extLst>
            </p:cNvPr>
            <p:cNvSpPr>
              <a:spLocks/>
            </p:cNvSpPr>
            <p:nvPr/>
          </p:nvSpPr>
          <p:spPr bwMode="auto">
            <a:xfrm>
              <a:off x="13196644" y="968172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pl502">
              <a:extLst>
                <a:ext uri="{FF2B5EF4-FFF2-40B4-BE49-F238E27FC236}">
                  <a16:creationId xmlns:a16="http://schemas.microsoft.com/office/drawing/2014/main" id="{3FD7C311-03A8-5138-4AB8-AA9D521DF3FF}"/>
                </a:ext>
              </a:extLst>
            </p:cNvPr>
            <p:cNvSpPr>
              <a:spLocks/>
            </p:cNvSpPr>
            <p:nvPr/>
          </p:nvSpPr>
          <p:spPr bwMode="auto">
            <a:xfrm>
              <a:off x="13196644" y="709918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pl503">
              <a:extLst>
                <a:ext uri="{FF2B5EF4-FFF2-40B4-BE49-F238E27FC236}">
                  <a16:creationId xmlns:a16="http://schemas.microsoft.com/office/drawing/2014/main" id="{63E2D7A4-DE31-13FC-3BA0-3BE625F6C68E}"/>
                </a:ext>
              </a:extLst>
            </p:cNvPr>
            <p:cNvSpPr>
              <a:spLocks/>
            </p:cNvSpPr>
            <p:nvPr/>
          </p:nvSpPr>
          <p:spPr bwMode="auto">
            <a:xfrm>
              <a:off x="13196644" y="4516650"/>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rc504">
              <a:extLst>
                <a:ext uri="{FF2B5EF4-FFF2-40B4-BE49-F238E27FC236}">
                  <a16:creationId xmlns:a16="http://schemas.microsoft.com/office/drawing/2014/main" id="{B524FCD2-4D94-2756-AE38-C2E0A204E7FB}"/>
                </a:ext>
              </a:extLst>
            </p:cNvPr>
            <p:cNvSpPr>
              <a:spLocks noChangeArrowheads="1"/>
            </p:cNvSpPr>
            <p:nvPr/>
          </p:nvSpPr>
          <p:spPr bwMode="auto">
            <a:xfrm>
              <a:off x="13220223" y="9007272"/>
              <a:ext cx="141474" cy="426273"/>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8" name="rc505">
              <a:extLst>
                <a:ext uri="{FF2B5EF4-FFF2-40B4-BE49-F238E27FC236}">
                  <a16:creationId xmlns:a16="http://schemas.microsoft.com/office/drawing/2014/main" id="{02DCEDAD-D3E1-3D12-D865-925F86E256BA}"/>
                </a:ext>
              </a:extLst>
            </p:cNvPr>
            <p:cNvSpPr>
              <a:spLocks noChangeArrowheads="1"/>
            </p:cNvSpPr>
            <p:nvPr/>
          </p:nvSpPr>
          <p:spPr bwMode="auto">
            <a:xfrm>
              <a:off x="13377416" y="8891058"/>
              <a:ext cx="141474" cy="510412"/>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9" name="rc506">
              <a:extLst>
                <a:ext uri="{FF2B5EF4-FFF2-40B4-BE49-F238E27FC236}">
                  <a16:creationId xmlns:a16="http://schemas.microsoft.com/office/drawing/2014/main" id="{0F1E2FAD-0D7E-EB21-4AEA-356EF687D097}"/>
                </a:ext>
              </a:extLst>
            </p:cNvPr>
            <p:cNvSpPr>
              <a:spLocks noChangeArrowheads="1"/>
            </p:cNvSpPr>
            <p:nvPr/>
          </p:nvSpPr>
          <p:spPr bwMode="auto">
            <a:xfrm>
              <a:off x="13534610" y="8758573"/>
              <a:ext cx="141474" cy="525959"/>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0" name="rc507">
              <a:extLst>
                <a:ext uri="{FF2B5EF4-FFF2-40B4-BE49-F238E27FC236}">
                  <a16:creationId xmlns:a16="http://schemas.microsoft.com/office/drawing/2014/main" id="{397264E3-5479-93B4-D015-502C64317DF7}"/>
                </a:ext>
              </a:extLst>
            </p:cNvPr>
            <p:cNvSpPr>
              <a:spLocks noChangeArrowheads="1"/>
            </p:cNvSpPr>
            <p:nvPr/>
          </p:nvSpPr>
          <p:spPr bwMode="auto">
            <a:xfrm>
              <a:off x="13691803" y="9035008"/>
              <a:ext cx="141474" cy="300297"/>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1" name="rc508">
              <a:extLst>
                <a:ext uri="{FF2B5EF4-FFF2-40B4-BE49-F238E27FC236}">
                  <a16:creationId xmlns:a16="http://schemas.microsoft.com/office/drawing/2014/main" id="{5B5031F2-AE0F-8274-EA2F-72FD4836477F}"/>
                </a:ext>
              </a:extLst>
            </p:cNvPr>
            <p:cNvSpPr>
              <a:spLocks noChangeArrowheads="1"/>
            </p:cNvSpPr>
            <p:nvPr/>
          </p:nvSpPr>
          <p:spPr bwMode="auto">
            <a:xfrm>
              <a:off x="13848997" y="9043479"/>
              <a:ext cx="141474" cy="266311"/>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2" name="rc509">
              <a:extLst>
                <a:ext uri="{FF2B5EF4-FFF2-40B4-BE49-F238E27FC236}">
                  <a16:creationId xmlns:a16="http://schemas.microsoft.com/office/drawing/2014/main" id="{225F2443-550C-BB44-B8B0-AA46CB0F0277}"/>
                </a:ext>
              </a:extLst>
            </p:cNvPr>
            <p:cNvSpPr>
              <a:spLocks noChangeArrowheads="1"/>
            </p:cNvSpPr>
            <p:nvPr/>
          </p:nvSpPr>
          <p:spPr bwMode="auto">
            <a:xfrm>
              <a:off x="14006191" y="9124726"/>
              <a:ext cx="141474" cy="207481"/>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3" name="rc510">
              <a:extLst>
                <a:ext uri="{FF2B5EF4-FFF2-40B4-BE49-F238E27FC236}">
                  <a16:creationId xmlns:a16="http://schemas.microsoft.com/office/drawing/2014/main" id="{038E03CD-0EDD-7D4A-DF30-3F5E908F4453}"/>
                </a:ext>
              </a:extLst>
            </p:cNvPr>
            <p:cNvSpPr>
              <a:spLocks noChangeArrowheads="1"/>
            </p:cNvSpPr>
            <p:nvPr/>
          </p:nvSpPr>
          <p:spPr bwMode="auto">
            <a:xfrm>
              <a:off x="14163384" y="9183349"/>
              <a:ext cx="141474" cy="199062"/>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4" name="rc511">
              <a:extLst>
                <a:ext uri="{FF2B5EF4-FFF2-40B4-BE49-F238E27FC236}">
                  <a16:creationId xmlns:a16="http://schemas.microsoft.com/office/drawing/2014/main" id="{71C77C2E-8288-65CC-AD6E-E604C7FC021E}"/>
                </a:ext>
              </a:extLst>
            </p:cNvPr>
            <p:cNvSpPr>
              <a:spLocks noChangeArrowheads="1"/>
            </p:cNvSpPr>
            <p:nvPr/>
          </p:nvSpPr>
          <p:spPr bwMode="auto">
            <a:xfrm>
              <a:off x="14320578" y="9064346"/>
              <a:ext cx="141474" cy="306444"/>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5" name="rc512">
              <a:extLst>
                <a:ext uri="{FF2B5EF4-FFF2-40B4-BE49-F238E27FC236}">
                  <a16:creationId xmlns:a16="http://schemas.microsoft.com/office/drawing/2014/main" id="{B932DBDC-A8E5-7662-45FE-5952B64038B3}"/>
                </a:ext>
              </a:extLst>
            </p:cNvPr>
            <p:cNvSpPr>
              <a:spLocks noChangeArrowheads="1"/>
            </p:cNvSpPr>
            <p:nvPr/>
          </p:nvSpPr>
          <p:spPr bwMode="auto">
            <a:xfrm>
              <a:off x="14477772" y="9122195"/>
              <a:ext cx="141474" cy="186201"/>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6" name="rc513">
              <a:extLst>
                <a:ext uri="{FF2B5EF4-FFF2-40B4-BE49-F238E27FC236}">
                  <a16:creationId xmlns:a16="http://schemas.microsoft.com/office/drawing/2014/main" id="{40AA044B-AB08-CCD1-DD01-A46A29FA7AA1}"/>
                </a:ext>
              </a:extLst>
            </p:cNvPr>
            <p:cNvSpPr>
              <a:spLocks noChangeArrowheads="1"/>
            </p:cNvSpPr>
            <p:nvPr/>
          </p:nvSpPr>
          <p:spPr bwMode="auto">
            <a:xfrm>
              <a:off x="14634965" y="9047198"/>
              <a:ext cx="141474" cy="166263"/>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7" name="rc514">
              <a:extLst>
                <a:ext uri="{FF2B5EF4-FFF2-40B4-BE49-F238E27FC236}">
                  <a16:creationId xmlns:a16="http://schemas.microsoft.com/office/drawing/2014/main" id="{7A3F80F7-C588-7C59-2F19-E837F17CFAF9}"/>
                </a:ext>
              </a:extLst>
            </p:cNvPr>
            <p:cNvSpPr>
              <a:spLocks noChangeArrowheads="1"/>
            </p:cNvSpPr>
            <p:nvPr/>
          </p:nvSpPr>
          <p:spPr bwMode="auto">
            <a:xfrm>
              <a:off x="14792159" y="8566691"/>
              <a:ext cx="141474" cy="167710"/>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8" name="rc515">
              <a:extLst>
                <a:ext uri="{FF2B5EF4-FFF2-40B4-BE49-F238E27FC236}">
                  <a16:creationId xmlns:a16="http://schemas.microsoft.com/office/drawing/2014/main" id="{8275C517-050F-5A7D-8BE0-ED245286819C}"/>
                </a:ext>
              </a:extLst>
            </p:cNvPr>
            <p:cNvSpPr>
              <a:spLocks noChangeArrowheads="1"/>
            </p:cNvSpPr>
            <p:nvPr/>
          </p:nvSpPr>
          <p:spPr bwMode="auto">
            <a:xfrm>
              <a:off x="14949353" y="8496549"/>
              <a:ext cx="141474" cy="90853"/>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9" name="rc516">
              <a:extLst>
                <a:ext uri="{FF2B5EF4-FFF2-40B4-BE49-F238E27FC236}">
                  <a16:creationId xmlns:a16="http://schemas.microsoft.com/office/drawing/2014/main" id="{4D275F56-7E7F-B5E8-48D6-FFCDC72A964A}"/>
                </a:ext>
              </a:extLst>
            </p:cNvPr>
            <p:cNvSpPr>
              <a:spLocks noChangeArrowheads="1"/>
            </p:cNvSpPr>
            <p:nvPr/>
          </p:nvSpPr>
          <p:spPr bwMode="auto">
            <a:xfrm>
              <a:off x="13220223" y="9433546"/>
              <a:ext cx="141474" cy="309"/>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0" name="rc517">
              <a:extLst>
                <a:ext uri="{FF2B5EF4-FFF2-40B4-BE49-F238E27FC236}">
                  <a16:creationId xmlns:a16="http://schemas.microsoft.com/office/drawing/2014/main" id="{94E7D324-6653-EC85-98EA-5DCECC8B8C99}"/>
                </a:ext>
              </a:extLst>
            </p:cNvPr>
            <p:cNvSpPr>
              <a:spLocks noChangeArrowheads="1"/>
            </p:cNvSpPr>
            <p:nvPr/>
          </p:nvSpPr>
          <p:spPr bwMode="auto">
            <a:xfrm>
              <a:off x="13377416" y="9401471"/>
              <a:ext cx="141474" cy="361"/>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1" name="rc518">
              <a:extLst>
                <a:ext uri="{FF2B5EF4-FFF2-40B4-BE49-F238E27FC236}">
                  <a16:creationId xmlns:a16="http://schemas.microsoft.com/office/drawing/2014/main" id="{AEF97E09-D9D9-6E98-A797-FB865F9B2F18}"/>
                </a:ext>
              </a:extLst>
            </p:cNvPr>
            <p:cNvSpPr>
              <a:spLocks noChangeArrowheads="1"/>
            </p:cNvSpPr>
            <p:nvPr/>
          </p:nvSpPr>
          <p:spPr bwMode="auto">
            <a:xfrm>
              <a:off x="13534610" y="9284533"/>
              <a:ext cx="141474" cy="671"/>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2" name="rc519">
              <a:extLst>
                <a:ext uri="{FF2B5EF4-FFF2-40B4-BE49-F238E27FC236}">
                  <a16:creationId xmlns:a16="http://schemas.microsoft.com/office/drawing/2014/main" id="{4C7F341C-52E4-6C98-EB05-3A4478C12575}"/>
                </a:ext>
              </a:extLst>
            </p:cNvPr>
            <p:cNvSpPr>
              <a:spLocks noChangeArrowheads="1"/>
            </p:cNvSpPr>
            <p:nvPr/>
          </p:nvSpPr>
          <p:spPr bwMode="auto">
            <a:xfrm>
              <a:off x="13691803" y="9335306"/>
              <a:ext cx="141474" cy="671"/>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3" name="rc520">
              <a:extLst>
                <a:ext uri="{FF2B5EF4-FFF2-40B4-BE49-F238E27FC236}">
                  <a16:creationId xmlns:a16="http://schemas.microsoft.com/office/drawing/2014/main" id="{F3054541-384E-FACA-17D5-5DF25BFA20D2}"/>
                </a:ext>
              </a:extLst>
            </p:cNvPr>
            <p:cNvSpPr>
              <a:spLocks noChangeArrowheads="1"/>
            </p:cNvSpPr>
            <p:nvPr/>
          </p:nvSpPr>
          <p:spPr bwMode="auto">
            <a:xfrm>
              <a:off x="13848997" y="9309790"/>
              <a:ext cx="141474" cy="464"/>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4" name="rc521">
              <a:extLst>
                <a:ext uri="{FF2B5EF4-FFF2-40B4-BE49-F238E27FC236}">
                  <a16:creationId xmlns:a16="http://schemas.microsoft.com/office/drawing/2014/main" id="{1F29FBFA-B6D6-E9B3-BE56-3AB04ECA50CA}"/>
                </a:ext>
              </a:extLst>
            </p:cNvPr>
            <p:cNvSpPr>
              <a:spLocks noChangeArrowheads="1"/>
            </p:cNvSpPr>
            <p:nvPr/>
          </p:nvSpPr>
          <p:spPr bwMode="auto">
            <a:xfrm>
              <a:off x="14006191" y="9332207"/>
              <a:ext cx="141474" cy="154"/>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5" name="rc522">
              <a:extLst>
                <a:ext uri="{FF2B5EF4-FFF2-40B4-BE49-F238E27FC236}">
                  <a16:creationId xmlns:a16="http://schemas.microsoft.com/office/drawing/2014/main" id="{53C94BCD-5605-0D95-202B-818EF271CFC5}"/>
                </a:ext>
              </a:extLst>
            </p:cNvPr>
            <p:cNvSpPr>
              <a:spLocks noChangeArrowheads="1"/>
            </p:cNvSpPr>
            <p:nvPr/>
          </p:nvSpPr>
          <p:spPr bwMode="auto">
            <a:xfrm>
              <a:off x="14163384" y="9382411"/>
              <a:ext cx="141474" cy="103"/>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6" name="rc523">
              <a:extLst>
                <a:ext uri="{FF2B5EF4-FFF2-40B4-BE49-F238E27FC236}">
                  <a16:creationId xmlns:a16="http://schemas.microsoft.com/office/drawing/2014/main" id="{91EA5C72-6749-4DAC-7FBE-C422DD1C773C}"/>
                </a:ext>
              </a:extLst>
            </p:cNvPr>
            <p:cNvSpPr>
              <a:spLocks noChangeArrowheads="1"/>
            </p:cNvSpPr>
            <p:nvPr/>
          </p:nvSpPr>
          <p:spPr bwMode="auto">
            <a:xfrm>
              <a:off x="14320578" y="9370790"/>
              <a:ext cx="141474" cy="361"/>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7" name="rc524">
              <a:extLst>
                <a:ext uri="{FF2B5EF4-FFF2-40B4-BE49-F238E27FC236}">
                  <a16:creationId xmlns:a16="http://schemas.microsoft.com/office/drawing/2014/main" id="{0CABC9AD-748B-B099-CF83-92AB6A270E27}"/>
                </a:ext>
              </a:extLst>
            </p:cNvPr>
            <p:cNvSpPr>
              <a:spLocks noChangeArrowheads="1"/>
            </p:cNvSpPr>
            <p:nvPr/>
          </p:nvSpPr>
          <p:spPr bwMode="auto">
            <a:xfrm>
              <a:off x="14477772" y="9308396"/>
              <a:ext cx="141474" cy="723"/>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8" name="rc525">
              <a:extLst>
                <a:ext uri="{FF2B5EF4-FFF2-40B4-BE49-F238E27FC236}">
                  <a16:creationId xmlns:a16="http://schemas.microsoft.com/office/drawing/2014/main" id="{9F376B4F-4994-7CA6-56B2-99BCDE67EB61}"/>
                </a:ext>
              </a:extLst>
            </p:cNvPr>
            <p:cNvSpPr>
              <a:spLocks noChangeArrowheads="1"/>
            </p:cNvSpPr>
            <p:nvPr/>
          </p:nvSpPr>
          <p:spPr bwMode="auto">
            <a:xfrm>
              <a:off x="14634965" y="9213462"/>
              <a:ext cx="141474" cy="568"/>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9" name="rc526">
              <a:extLst>
                <a:ext uri="{FF2B5EF4-FFF2-40B4-BE49-F238E27FC236}">
                  <a16:creationId xmlns:a16="http://schemas.microsoft.com/office/drawing/2014/main" id="{755B0E6D-63B1-2EC4-2150-612E171C8FE6}"/>
                </a:ext>
              </a:extLst>
            </p:cNvPr>
            <p:cNvSpPr>
              <a:spLocks noChangeArrowheads="1"/>
            </p:cNvSpPr>
            <p:nvPr/>
          </p:nvSpPr>
          <p:spPr bwMode="auto">
            <a:xfrm>
              <a:off x="14792159" y="8734401"/>
              <a:ext cx="141474" cy="2944"/>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0" name="rc527">
              <a:extLst>
                <a:ext uri="{FF2B5EF4-FFF2-40B4-BE49-F238E27FC236}">
                  <a16:creationId xmlns:a16="http://schemas.microsoft.com/office/drawing/2014/main" id="{61FE358D-6E6A-3F05-C324-3B4148459DD0}"/>
                </a:ext>
              </a:extLst>
            </p:cNvPr>
            <p:cNvSpPr>
              <a:spLocks noChangeArrowheads="1"/>
            </p:cNvSpPr>
            <p:nvPr/>
          </p:nvSpPr>
          <p:spPr bwMode="auto">
            <a:xfrm>
              <a:off x="14949353" y="8587403"/>
              <a:ext cx="141474" cy="1394"/>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1" name="rc528">
              <a:extLst>
                <a:ext uri="{FF2B5EF4-FFF2-40B4-BE49-F238E27FC236}">
                  <a16:creationId xmlns:a16="http://schemas.microsoft.com/office/drawing/2014/main" id="{A0B1D210-4E20-5EC2-0EF8-FC0F81CF8D19}"/>
                </a:ext>
              </a:extLst>
            </p:cNvPr>
            <p:cNvSpPr>
              <a:spLocks noChangeArrowheads="1"/>
            </p:cNvSpPr>
            <p:nvPr/>
          </p:nvSpPr>
          <p:spPr bwMode="auto">
            <a:xfrm>
              <a:off x="13220223" y="9433856"/>
              <a:ext cx="141474" cy="192502"/>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2" name="rc529">
              <a:extLst>
                <a:ext uri="{FF2B5EF4-FFF2-40B4-BE49-F238E27FC236}">
                  <a16:creationId xmlns:a16="http://schemas.microsoft.com/office/drawing/2014/main" id="{5B0B871C-09DC-E0BA-E7A7-9554AD295650}"/>
                </a:ext>
              </a:extLst>
            </p:cNvPr>
            <p:cNvSpPr>
              <a:spLocks noChangeArrowheads="1"/>
            </p:cNvSpPr>
            <p:nvPr/>
          </p:nvSpPr>
          <p:spPr bwMode="auto">
            <a:xfrm>
              <a:off x="13377416" y="9401832"/>
              <a:ext cx="141474" cy="223854"/>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3" name="rc530">
              <a:extLst>
                <a:ext uri="{FF2B5EF4-FFF2-40B4-BE49-F238E27FC236}">
                  <a16:creationId xmlns:a16="http://schemas.microsoft.com/office/drawing/2014/main" id="{C6CC0B1B-4C79-915F-3D2C-7754837F5803}"/>
                </a:ext>
              </a:extLst>
            </p:cNvPr>
            <p:cNvSpPr>
              <a:spLocks noChangeArrowheads="1"/>
            </p:cNvSpPr>
            <p:nvPr/>
          </p:nvSpPr>
          <p:spPr bwMode="auto">
            <a:xfrm>
              <a:off x="13534610" y="9285205"/>
              <a:ext cx="141474" cy="306289"/>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4" name="rc531">
              <a:extLst>
                <a:ext uri="{FF2B5EF4-FFF2-40B4-BE49-F238E27FC236}">
                  <a16:creationId xmlns:a16="http://schemas.microsoft.com/office/drawing/2014/main" id="{6E968E5F-243B-9E46-7129-E7EB3C7BF776}"/>
                </a:ext>
              </a:extLst>
            </p:cNvPr>
            <p:cNvSpPr>
              <a:spLocks noChangeArrowheads="1"/>
            </p:cNvSpPr>
            <p:nvPr/>
          </p:nvSpPr>
          <p:spPr bwMode="auto">
            <a:xfrm>
              <a:off x="13691803" y="9335977"/>
              <a:ext cx="141474" cy="247665"/>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5" name="rc532">
              <a:extLst>
                <a:ext uri="{FF2B5EF4-FFF2-40B4-BE49-F238E27FC236}">
                  <a16:creationId xmlns:a16="http://schemas.microsoft.com/office/drawing/2014/main" id="{2AEA6AD4-E342-3560-3A26-75E9AC0BE2EA}"/>
                </a:ext>
              </a:extLst>
            </p:cNvPr>
            <p:cNvSpPr>
              <a:spLocks noChangeArrowheads="1"/>
            </p:cNvSpPr>
            <p:nvPr/>
          </p:nvSpPr>
          <p:spPr bwMode="auto">
            <a:xfrm>
              <a:off x="13848997" y="9310255"/>
              <a:ext cx="141474" cy="280825"/>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6" name="rc533">
              <a:extLst>
                <a:ext uri="{FF2B5EF4-FFF2-40B4-BE49-F238E27FC236}">
                  <a16:creationId xmlns:a16="http://schemas.microsoft.com/office/drawing/2014/main" id="{51B31D54-0CDF-8394-D8F4-091EDDE0CB6A}"/>
                </a:ext>
              </a:extLst>
            </p:cNvPr>
            <p:cNvSpPr>
              <a:spLocks noChangeArrowheads="1"/>
            </p:cNvSpPr>
            <p:nvPr/>
          </p:nvSpPr>
          <p:spPr bwMode="auto">
            <a:xfrm>
              <a:off x="14006191" y="9332362"/>
              <a:ext cx="141474" cy="258615"/>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7" name="rc534">
              <a:extLst>
                <a:ext uri="{FF2B5EF4-FFF2-40B4-BE49-F238E27FC236}">
                  <a16:creationId xmlns:a16="http://schemas.microsoft.com/office/drawing/2014/main" id="{AAA0FE45-664D-105C-C65E-B160712B284C}"/>
                </a:ext>
              </a:extLst>
            </p:cNvPr>
            <p:cNvSpPr>
              <a:spLocks noChangeArrowheads="1"/>
            </p:cNvSpPr>
            <p:nvPr/>
          </p:nvSpPr>
          <p:spPr bwMode="auto">
            <a:xfrm>
              <a:off x="14163384" y="9382515"/>
              <a:ext cx="141474" cy="168278"/>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8" name="rc535">
              <a:extLst>
                <a:ext uri="{FF2B5EF4-FFF2-40B4-BE49-F238E27FC236}">
                  <a16:creationId xmlns:a16="http://schemas.microsoft.com/office/drawing/2014/main" id="{33E74AE8-A283-58C3-0FC4-B676E051A30B}"/>
                </a:ext>
              </a:extLst>
            </p:cNvPr>
            <p:cNvSpPr>
              <a:spLocks noChangeArrowheads="1"/>
            </p:cNvSpPr>
            <p:nvPr/>
          </p:nvSpPr>
          <p:spPr bwMode="auto">
            <a:xfrm>
              <a:off x="14320578" y="9371152"/>
              <a:ext cx="141474" cy="191779"/>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9" name="rc536">
              <a:extLst>
                <a:ext uri="{FF2B5EF4-FFF2-40B4-BE49-F238E27FC236}">
                  <a16:creationId xmlns:a16="http://schemas.microsoft.com/office/drawing/2014/main" id="{AD05A9AD-C4AF-D62F-9042-D1B314D56AC1}"/>
                </a:ext>
              </a:extLst>
            </p:cNvPr>
            <p:cNvSpPr>
              <a:spLocks noChangeArrowheads="1"/>
            </p:cNvSpPr>
            <p:nvPr/>
          </p:nvSpPr>
          <p:spPr bwMode="auto">
            <a:xfrm>
              <a:off x="14477772" y="9309119"/>
              <a:ext cx="141474" cy="208100"/>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0" name="rc537">
              <a:extLst>
                <a:ext uri="{FF2B5EF4-FFF2-40B4-BE49-F238E27FC236}">
                  <a16:creationId xmlns:a16="http://schemas.microsoft.com/office/drawing/2014/main" id="{244D74B1-4D0B-5C34-D8D5-63339137B9D1}"/>
                </a:ext>
              </a:extLst>
            </p:cNvPr>
            <p:cNvSpPr>
              <a:spLocks noChangeArrowheads="1"/>
            </p:cNvSpPr>
            <p:nvPr/>
          </p:nvSpPr>
          <p:spPr bwMode="auto">
            <a:xfrm>
              <a:off x="14634965" y="9214030"/>
              <a:ext cx="141474" cy="224370"/>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1" name="rc538">
              <a:extLst>
                <a:ext uri="{FF2B5EF4-FFF2-40B4-BE49-F238E27FC236}">
                  <a16:creationId xmlns:a16="http://schemas.microsoft.com/office/drawing/2014/main" id="{03EEFD2F-FD47-CD19-92D5-94C949952F57}"/>
                </a:ext>
              </a:extLst>
            </p:cNvPr>
            <p:cNvSpPr>
              <a:spLocks noChangeArrowheads="1"/>
            </p:cNvSpPr>
            <p:nvPr/>
          </p:nvSpPr>
          <p:spPr bwMode="auto">
            <a:xfrm>
              <a:off x="14792159" y="8737345"/>
              <a:ext cx="141474" cy="252159"/>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2" name="rc539">
              <a:extLst>
                <a:ext uri="{FF2B5EF4-FFF2-40B4-BE49-F238E27FC236}">
                  <a16:creationId xmlns:a16="http://schemas.microsoft.com/office/drawing/2014/main" id="{63A13A45-5F62-70BB-1CC0-5E6107DC1C9E}"/>
                </a:ext>
              </a:extLst>
            </p:cNvPr>
            <p:cNvSpPr>
              <a:spLocks noChangeArrowheads="1"/>
            </p:cNvSpPr>
            <p:nvPr/>
          </p:nvSpPr>
          <p:spPr bwMode="auto">
            <a:xfrm>
              <a:off x="14949353" y="8588797"/>
              <a:ext cx="141474" cy="247355"/>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3" name="rc540">
              <a:extLst>
                <a:ext uri="{FF2B5EF4-FFF2-40B4-BE49-F238E27FC236}">
                  <a16:creationId xmlns:a16="http://schemas.microsoft.com/office/drawing/2014/main" id="{609A3284-74AC-B5AA-2127-9A84C9A0FA38}"/>
                </a:ext>
              </a:extLst>
            </p:cNvPr>
            <p:cNvSpPr>
              <a:spLocks noChangeArrowheads="1"/>
            </p:cNvSpPr>
            <p:nvPr/>
          </p:nvSpPr>
          <p:spPr bwMode="auto">
            <a:xfrm>
              <a:off x="13220223" y="9626358"/>
              <a:ext cx="141474" cy="1756"/>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4" name="rc541">
              <a:extLst>
                <a:ext uri="{FF2B5EF4-FFF2-40B4-BE49-F238E27FC236}">
                  <a16:creationId xmlns:a16="http://schemas.microsoft.com/office/drawing/2014/main" id="{E1A4E0B7-660E-7E5C-69CE-1214D9A025E4}"/>
                </a:ext>
              </a:extLst>
            </p:cNvPr>
            <p:cNvSpPr>
              <a:spLocks noChangeArrowheads="1"/>
            </p:cNvSpPr>
            <p:nvPr/>
          </p:nvSpPr>
          <p:spPr bwMode="auto">
            <a:xfrm>
              <a:off x="13377416" y="9625687"/>
              <a:ext cx="141474" cy="1756"/>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5" name="rc542">
              <a:extLst>
                <a:ext uri="{FF2B5EF4-FFF2-40B4-BE49-F238E27FC236}">
                  <a16:creationId xmlns:a16="http://schemas.microsoft.com/office/drawing/2014/main" id="{67338A6F-8209-0152-BC80-697975F31BD5}"/>
                </a:ext>
              </a:extLst>
            </p:cNvPr>
            <p:cNvSpPr>
              <a:spLocks noChangeArrowheads="1"/>
            </p:cNvSpPr>
            <p:nvPr/>
          </p:nvSpPr>
          <p:spPr bwMode="auto">
            <a:xfrm>
              <a:off x="13534610" y="9591494"/>
              <a:ext cx="141474" cy="3977"/>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6" name="rc543">
              <a:extLst>
                <a:ext uri="{FF2B5EF4-FFF2-40B4-BE49-F238E27FC236}">
                  <a16:creationId xmlns:a16="http://schemas.microsoft.com/office/drawing/2014/main" id="{EFDFF44B-F62C-5D9F-3CC6-5D568705B125}"/>
                </a:ext>
              </a:extLst>
            </p:cNvPr>
            <p:cNvSpPr>
              <a:spLocks noChangeArrowheads="1"/>
            </p:cNvSpPr>
            <p:nvPr/>
          </p:nvSpPr>
          <p:spPr bwMode="auto">
            <a:xfrm>
              <a:off x="13691803" y="9583643"/>
              <a:ext cx="141474" cy="4287"/>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7" name="rc544">
              <a:extLst>
                <a:ext uri="{FF2B5EF4-FFF2-40B4-BE49-F238E27FC236}">
                  <a16:creationId xmlns:a16="http://schemas.microsoft.com/office/drawing/2014/main" id="{1658DBBF-B688-1684-7B77-85AC3EDBC240}"/>
                </a:ext>
              </a:extLst>
            </p:cNvPr>
            <p:cNvSpPr>
              <a:spLocks noChangeArrowheads="1"/>
            </p:cNvSpPr>
            <p:nvPr/>
          </p:nvSpPr>
          <p:spPr bwMode="auto">
            <a:xfrm>
              <a:off x="13848997" y="9591081"/>
              <a:ext cx="141474" cy="3667"/>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8" name="rc545">
              <a:extLst>
                <a:ext uri="{FF2B5EF4-FFF2-40B4-BE49-F238E27FC236}">
                  <a16:creationId xmlns:a16="http://schemas.microsoft.com/office/drawing/2014/main" id="{9D6282D4-9A85-E5A2-6AED-06B7189F112D}"/>
                </a:ext>
              </a:extLst>
            </p:cNvPr>
            <p:cNvSpPr>
              <a:spLocks noChangeArrowheads="1"/>
            </p:cNvSpPr>
            <p:nvPr/>
          </p:nvSpPr>
          <p:spPr bwMode="auto">
            <a:xfrm>
              <a:off x="14006191" y="9590977"/>
              <a:ext cx="141474" cy="5423"/>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9" name="rc546">
              <a:extLst>
                <a:ext uri="{FF2B5EF4-FFF2-40B4-BE49-F238E27FC236}">
                  <a16:creationId xmlns:a16="http://schemas.microsoft.com/office/drawing/2014/main" id="{D92F4019-5A49-ED79-7CD3-115F72546BC8}"/>
                </a:ext>
              </a:extLst>
            </p:cNvPr>
            <p:cNvSpPr>
              <a:spLocks noChangeArrowheads="1"/>
            </p:cNvSpPr>
            <p:nvPr/>
          </p:nvSpPr>
          <p:spPr bwMode="auto">
            <a:xfrm>
              <a:off x="14163384" y="9550793"/>
              <a:ext cx="141474" cy="4493"/>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0" name="rc547">
              <a:extLst>
                <a:ext uri="{FF2B5EF4-FFF2-40B4-BE49-F238E27FC236}">
                  <a16:creationId xmlns:a16="http://schemas.microsoft.com/office/drawing/2014/main" id="{4E8447CB-F419-79B3-6AA3-16D857AA1FCA}"/>
                </a:ext>
              </a:extLst>
            </p:cNvPr>
            <p:cNvSpPr>
              <a:spLocks noChangeArrowheads="1"/>
            </p:cNvSpPr>
            <p:nvPr/>
          </p:nvSpPr>
          <p:spPr bwMode="auto">
            <a:xfrm>
              <a:off x="14320578" y="9562931"/>
              <a:ext cx="141474" cy="2995"/>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1" name="rc548">
              <a:extLst>
                <a:ext uri="{FF2B5EF4-FFF2-40B4-BE49-F238E27FC236}">
                  <a16:creationId xmlns:a16="http://schemas.microsoft.com/office/drawing/2014/main" id="{1978BC77-C3D0-08A1-BDED-59420A9B6613}"/>
                </a:ext>
              </a:extLst>
            </p:cNvPr>
            <p:cNvSpPr>
              <a:spLocks noChangeArrowheads="1"/>
            </p:cNvSpPr>
            <p:nvPr/>
          </p:nvSpPr>
          <p:spPr bwMode="auto">
            <a:xfrm>
              <a:off x="14477772" y="9517220"/>
              <a:ext cx="141474" cy="3770"/>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2" name="rc549">
              <a:extLst>
                <a:ext uri="{FF2B5EF4-FFF2-40B4-BE49-F238E27FC236}">
                  <a16:creationId xmlns:a16="http://schemas.microsoft.com/office/drawing/2014/main" id="{EA5B814F-6538-8F0B-3B06-5979D6113D6A}"/>
                </a:ext>
              </a:extLst>
            </p:cNvPr>
            <p:cNvSpPr>
              <a:spLocks noChangeArrowheads="1"/>
            </p:cNvSpPr>
            <p:nvPr/>
          </p:nvSpPr>
          <p:spPr bwMode="auto">
            <a:xfrm>
              <a:off x="14634965" y="9438401"/>
              <a:ext cx="141474" cy="4596"/>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3" name="rc550">
              <a:extLst>
                <a:ext uri="{FF2B5EF4-FFF2-40B4-BE49-F238E27FC236}">
                  <a16:creationId xmlns:a16="http://schemas.microsoft.com/office/drawing/2014/main" id="{B6D14B15-3560-82F8-5403-562D4B21D940}"/>
                </a:ext>
              </a:extLst>
            </p:cNvPr>
            <p:cNvSpPr>
              <a:spLocks noChangeArrowheads="1"/>
            </p:cNvSpPr>
            <p:nvPr/>
          </p:nvSpPr>
          <p:spPr bwMode="auto">
            <a:xfrm>
              <a:off x="14792159" y="8989504"/>
              <a:ext cx="141474" cy="4338"/>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4" name="rc551">
              <a:extLst>
                <a:ext uri="{FF2B5EF4-FFF2-40B4-BE49-F238E27FC236}">
                  <a16:creationId xmlns:a16="http://schemas.microsoft.com/office/drawing/2014/main" id="{66CF2ADE-6765-4DA7-487D-BACAF58F791A}"/>
                </a:ext>
              </a:extLst>
            </p:cNvPr>
            <p:cNvSpPr>
              <a:spLocks noChangeArrowheads="1"/>
            </p:cNvSpPr>
            <p:nvPr/>
          </p:nvSpPr>
          <p:spPr bwMode="auto">
            <a:xfrm>
              <a:off x="14949353" y="8836153"/>
              <a:ext cx="141474" cy="7282"/>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5" name="rc552">
              <a:extLst>
                <a:ext uri="{FF2B5EF4-FFF2-40B4-BE49-F238E27FC236}">
                  <a16:creationId xmlns:a16="http://schemas.microsoft.com/office/drawing/2014/main" id="{3CE60F20-BC9F-9A8C-8500-FEFA619F23A9}"/>
                </a:ext>
              </a:extLst>
            </p:cNvPr>
            <p:cNvSpPr>
              <a:spLocks noChangeArrowheads="1"/>
            </p:cNvSpPr>
            <p:nvPr/>
          </p:nvSpPr>
          <p:spPr bwMode="auto">
            <a:xfrm>
              <a:off x="13220223" y="9628114"/>
              <a:ext cx="141474" cy="51030"/>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6" name="rc553">
              <a:extLst>
                <a:ext uri="{FF2B5EF4-FFF2-40B4-BE49-F238E27FC236}">
                  <a16:creationId xmlns:a16="http://schemas.microsoft.com/office/drawing/2014/main" id="{D25A4E60-F84F-3435-DE5A-45ADFA816795}"/>
                </a:ext>
              </a:extLst>
            </p:cNvPr>
            <p:cNvSpPr>
              <a:spLocks noChangeArrowheads="1"/>
            </p:cNvSpPr>
            <p:nvPr/>
          </p:nvSpPr>
          <p:spPr bwMode="auto">
            <a:xfrm>
              <a:off x="13377416" y="9627443"/>
              <a:ext cx="141474" cy="51650"/>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7" name="rc554">
              <a:extLst>
                <a:ext uri="{FF2B5EF4-FFF2-40B4-BE49-F238E27FC236}">
                  <a16:creationId xmlns:a16="http://schemas.microsoft.com/office/drawing/2014/main" id="{1BDF7AB4-5BCF-BF30-C55A-EEE5FDFA971D}"/>
                </a:ext>
              </a:extLst>
            </p:cNvPr>
            <p:cNvSpPr>
              <a:spLocks noChangeArrowheads="1"/>
            </p:cNvSpPr>
            <p:nvPr/>
          </p:nvSpPr>
          <p:spPr bwMode="auto">
            <a:xfrm>
              <a:off x="13534610" y="9595471"/>
              <a:ext cx="141474" cy="80988"/>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8" name="rc555">
              <a:extLst>
                <a:ext uri="{FF2B5EF4-FFF2-40B4-BE49-F238E27FC236}">
                  <a16:creationId xmlns:a16="http://schemas.microsoft.com/office/drawing/2014/main" id="{D9C97290-CE2A-E374-EF0E-D9BF862AD67C}"/>
                </a:ext>
              </a:extLst>
            </p:cNvPr>
            <p:cNvSpPr>
              <a:spLocks noChangeArrowheads="1"/>
            </p:cNvSpPr>
            <p:nvPr/>
          </p:nvSpPr>
          <p:spPr bwMode="auto">
            <a:xfrm>
              <a:off x="13691803" y="9587930"/>
              <a:ext cx="141474" cy="89097"/>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9" name="rc556">
              <a:extLst>
                <a:ext uri="{FF2B5EF4-FFF2-40B4-BE49-F238E27FC236}">
                  <a16:creationId xmlns:a16="http://schemas.microsoft.com/office/drawing/2014/main" id="{4DE47B1F-54C2-BDD9-ACDE-ADB326D6AD01}"/>
                </a:ext>
              </a:extLst>
            </p:cNvPr>
            <p:cNvSpPr>
              <a:spLocks noChangeArrowheads="1"/>
            </p:cNvSpPr>
            <p:nvPr/>
          </p:nvSpPr>
          <p:spPr bwMode="auto">
            <a:xfrm>
              <a:off x="13848997" y="9594748"/>
              <a:ext cx="141474" cy="79232"/>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0" name="rc557">
              <a:extLst>
                <a:ext uri="{FF2B5EF4-FFF2-40B4-BE49-F238E27FC236}">
                  <a16:creationId xmlns:a16="http://schemas.microsoft.com/office/drawing/2014/main" id="{B5B3107D-1788-8DEF-A7DB-568BFED9F98C}"/>
                </a:ext>
              </a:extLst>
            </p:cNvPr>
            <p:cNvSpPr>
              <a:spLocks noChangeArrowheads="1"/>
            </p:cNvSpPr>
            <p:nvPr/>
          </p:nvSpPr>
          <p:spPr bwMode="auto">
            <a:xfrm>
              <a:off x="14006191" y="9596401"/>
              <a:ext cx="141474" cy="77837"/>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1" name="rc558">
              <a:extLst>
                <a:ext uri="{FF2B5EF4-FFF2-40B4-BE49-F238E27FC236}">
                  <a16:creationId xmlns:a16="http://schemas.microsoft.com/office/drawing/2014/main" id="{FEEB3450-EC85-9A49-4569-C358D739BF3D}"/>
                </a:ext>
              </a:extLst>
            </p:cNvPr>
            <p:cNvSpPr>
              <a:spLocks noChangeArrowheads="1"/>
            </p:cNvSpPr>
            <p:nvPr/>
          </p:nvSpPr>
          <p:spPr bwMode="auto">
            <a:xfrm>
              <a:off x="14163384" y="9555287"/>
              <a:ext cx="141474" cy="119106"/>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2" name="rc559">
              <a:extLst>
                <a:ext uri="{FF2B5EF4-FFF2-40B4-BE49-F238E27FC236}">
                  <a16:creationId xmlns:a16="http://schemas.microsoft.com/office/drawing/2014/main" id="{ECBE6E30-F136-BBC4-D7F5-05F0C5EFFD91}"/>
                </a:ext>
              </a:extLst>
            </p:cNvPr>
            <p:cNvSpPr>
              <a:spLocks noChangeArrowheads="1"/>
            </p:cNvSpPr>
            <p:nvPr/>
          </p:nvSpPr>
          <p:spPr bwMode="auto">
            <a:xfrm>
              <a:off x="14320578" y="9565927"/>
              <a:ext cx="141474" cy="108053"/>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3" name="rc560">
              <a:extLst>
                <a:ext uri="{FF2B5EF4-FFF2-40B4-BE49-F238E27FC236}">
                  <a16:creationId xmlns:a16="http://schemas.microsoft.com/office/drawing/2014/main" id="{EE8CB7E3-2187-6661-D8DC-4A7B91A55D78}"/>
                </a:ext>
              </a:extLst>
            </p:cNvPr>
            <p:cNvSpPr>
              <a:spLocks noChangeArrowheads="1"/>
            </p:cNvSpPr>
            <p:nvPr/>
          </p:nvSpPr>
          <p:spPr bwMode="auto">
            <a:xfrm>
              <a:off x="14477772" y="9520990"/>
              <a:ext cx="141474" cy="152782"/>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4" name="rc561">
              <a:extLst>
                <a:ext uri="{FF2B5EF4-FFF2-40B4-BE49-F238E27FC236}">
                  <a16:creationId xmlns:a16="http://schemas.microsoft.com/office/drawing/2014/main" id="{834219D6-6D81-BDD7-D5E7-225FCA856D7C}"/>
                </a:ext>
              </a:extLst>
            </p:cNvPr>
            <p:cNvSpPr>
              <a:spLocks noChangeArrowheads="1"/>
            </p:cNvSpPr>
            <p:nvPr/>
          </p:nvSpPr>
          <p:spPr bwMode="auto">
            <a:xfrm>
              <a:off x="14634965" y="9442998"/>
              <a:ext cx="141474" cy="230775"/>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5" name="rc562">
              <a:extLst>
                <a:ext uri="{FF2B5EF4-FFF2-40B4-BE49-F238E27FC236}">
                  <a16:creationId xmlns:a16="http://schemas.microsoft.com/office/drawing/2014/main" id="{61DA87A2-E904-5C9E-8923-D3E4A47F6C63}"/>
                </a:ext>
              </a:extLst>
            </p:cNvPr>
            <p:cNvSpPr>
              <a:spLocks noChangeArrowheads="1"/>
            </p:cNvSpPr>
            <p:nvPr/>
          </p:nvSpPr>
          <p:spPr bwMode="auto">
            <a:xfrm>
              <a:off x="14792159" y="8993843"/>
              <a:ext cx="141474" cy="680912"/>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6" name="rc563">
              <a:extLst>
                <a:ext uri="{FF2B5EF4-FFF2-40B4-BE49-F238E27FC236}">
                  <a16:creationId xmlns:a16="http://schemas.microsoft.com/office/drawing/2014/main" id="{CBC5CE05-2236-5CDF-79DE-CC74293FD71B}"/>
                </a:ext>
              </a:extLst>
            </p:cNvPr>
            <p:cNvSpPr>
              <a:spLocks noChangeArrowheads="1"/>
            </p:cNvSpPr>
            <p:nvPr/>
          </p:nvSpPr>
          <p:spPr bwMode="auto">
            <a:xfrm>
              <a:off x="14949353" y="8843436"/>
              <a:ext cx="141474" cy="834831"/>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7" name="rc564">
              <a:extLst>
                <a:ext uri="{FF2B5EF4-FFF2-40B4-BE49-F238E27FC236}">
                  <a16:creationId xmlns:a16="http://schemas.microsoft.com/office/drawing/2014/main" id="{799C93F5-9855-C2AF-9061-BFA9C9BC7EE3}"/>
                </a:ext>
              </a:extLst>
            </p:cNvPr>
            <p:cNvSpPr>
              <a:spLocks noChangeArrowheads="1"/>
            </p:cNvSpPr>
            <p:nvPr/>
          </p:nvSpPr>
          <p:spPr bwMode="auto">
            <a:xfrm>
              <a:off x="13220223" y="9679145"/>
              <a:ext cx="141474" cy="2582"/>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8" name="rc565">
              <a:extLst>
                <a:ext uri="{FF2B5EF4-FFF2-40B4-BE49-F238E27FC236}">
                  <a16:creationId xmlns:a16="http://schemas.microsoft.com/office/drawing/2014/main" id="{61878214-F321-DA0F-AB56-8C54370B26C4}"/>
                </a:ext>
              </a:extLst>
            </p:cNvPr>
            <p:cNvSpPr>
              <a:spLocks noChangeArrowheads="1"/>
            </p:cNvSpPr>
            <p:nvPr/>
          </p:nvSpPr>
          <p:spPr bwMode="auto">
            <a:xfrm>
              <a:off x="13377416" y="9679093"/>
              <a:ext cx="141474" cy="2634"/>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9" name="rc566">
              <a:extLst>
                <a:ext uri="{FF2B5EF4-FFF2-40B4-BE49-F238E27FC236}">
                  <a16:creationId xmlns:a16="http://schemas.microsoft.com/office/drawing/2014/main" id="{29E0CE94-67BC-3D38-B319-C83DC4E40644}"/>
                </a:ext>
              </a:extLst>
            </p:cNvPr>
            <p:cNvSpPr>
              <a:spLocks noChangeArrowheads="1"/>
            </p:cNvSpPr>
            <p:nvPr/>
          </p:nvSpPr>
          <p:spPr bwMode="auto">
            <a:xfrm>
              <a:off x="13534610" y="9676459"/>
              <a:ext cx="141474" cy="5268"/>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0" name="rc567">
              <a:extLst>
                <a:ext uri="{FF2B5EF4-FFF2-40B4-BE49-F238E27FC236}">
                  <a16:creationId xmlns:a16="http://schemas.microsoft.com/office/drawing/2014/main" id="{1FC0C5E8-D844-954B-18FC-3CDDBDC71D0B}"/>
                </a:ext>
              </a:extLst>
            </p:cNvPr>
            <p:cNvSpPr>
              <a:spLocks noChangeArrowheads="1"/>
            </p:cNvSpPr>
            <p:nvPr/>
          </p:nvSpPr>
          <p:spPr bwMode="auto">
            <a:xfrm>
              <a:off x="13691803" y="9677027"/>
              <a:ext cx="141474" cy="4700"/>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1" name="rc568">
              <a:extLst>
                <a:ext uri="{FF2B5EF4-FFF2-40B4-BE49-F238E27FC236}">
                  <a16:creationId xmlns:a16="http://schemas.microsoft.com/office/drawing/2014/main" id="{77568F35-DEED-3916-ED23-A0BA21A3612A}"/>
                </a:ext>
              </a:extLst>
            </p:cNvPr>
            <p:cNvSpPr>
              <a:spLocks noChangeArrowheads="1"/>
            </p:cNvSpPr>
            <p:nvPr/>
          </p:nvSpPr>
          <p:spPr bwMode="auto">
            <a:xfrm>
              <a:off x="13848997" y="9673980"/>
              <a:ext cx="141474" cy="7747"/>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2" name="rc569">
              <a:extLst>
                <a:ext uri="{FF2B5EF4-FFF2-40B4-BE49-F238E27FC236}">
                  <a16:creationId xmlns:a16="http://schemas.microsoft.com/office/drawing/2014/main" id="{ED39B459-6AB4-C39C-9FBF-0C6B65BABD63}"/>
                </a:ext>
              </a:extLst>
            </p:cNvPr>
            <p:cNvSpPr>
              <a:spLocks noChangeArrowheads="1"/>
            </p:cNvSpPr>
            <p:nvPr/>
          </p:nvSpPr>
          <p:spPr bwMode="auto">
            <a:xfrm>
              <a:off x="14006191" y="9674238"/>
              <a:ext cx="141474" cy="7489"/>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3" name="rc570">
              <a:extLst>
                <a:ext uri="{FF2B5EF4-FFF2-40B4-BE49-F238E27FC236}">
                  <a16:creationId xmlns:a16="http://schemas.microsoft.com/office/drawing/2014/main" id="{C456FC1F-B895-505F-F949-95095E0667A2}"/>
                </a:ext>
              </a:extLst>
            </p:cNvPr>
            <p:cNvSpPr>
              <a:spLocks noChangeArrowheads="1"/>
            </p:cNvSpPr>
            <p:nvPr/>
          </p:nvSpPr>
          <p:spPr bwMode="auto">
            <a:xfrm>
              <a:off x="14163384" y="9674393"/>
              <a:ext cx="141474" cy="7334"/>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4" name="rc571">
              <a:extLst>
                <a:ext uri="{FF2B5EF4-FFF2-40B4-BE49-F238E27FC236}">
                  <a16:creationId xmlns:a16="http://schemas.microsoft.com/office/drawing/2014/main" id="{2FAB4F44-D30B-89CE-5840-4B1C873918FF}"/>
                </a:ext>
              </a:extLst>
            </p:cNvPr>
            <p:cNvSpPr>
              <a:spLocks noChangeArrowheads="1"/>
            </p:cNvSpPr>
            <p:nvPr/>
          </p:nvSpPr>
          <p:spPr bwMode="auto">
            <a:xfrm>
              <a:off x="14320578" y="9673980"/>
              <a:ext cx="141474" cy="7747"/>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5" name="rc572">
              <a:extLst>
                <a:ext uri="{FF2B5EF4-FFF2-40B4-BE49-F238E27FC236}">
                  <a16:creationId xmlns:a16="http://schemas.microsoft.com/office/drawing/2014/main" id="{3099AC81-670D-ABD1-1AEA-84D9D544FD56}"/>
                </a:ext>
              </a:extLst>
            </p:cNvPr>
            <p:cNvSpPr>
              <a:spLocks noChangeArrowheads="1"/>
            </p:cNvSpPr>
            <p:nvPr/>
          </p:nvSpPr>
          <p:spPr bwMode="auto">
            <a:xfrm>
              <a:off x="14477772" y="9673773"/>
              <a:ext cx="141474" cy="7954"/>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6" name="rc573">
              <a:extLst>
                <a:ext uri="{FF2B5EF4-FFF2-40B4-BE49-F238E27FC236}">
                  <a16:creationId xmlns:a16="http://schemas.microsoft.com/office/drawing/2014/main" id="{D99003BA-DF48-11B7-065B-E775D03F3BAA}"/>
                </a:ext>
              </a:extLst>
            </p:cNvPr>
            <p:cNvSpPr>
              <a:spLocks noChangeArrowheads="1"/>
            </p:cNvSpPr>
            <p:nvPr/>
          </p:nvSpPr>
          <p:spPr bwMode="auto">
            <a:xfrm>
              <a:off x="14634965" y="9673773"/>
              <a:ext cx="141474" cy="7954"/>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7" name="rc574">
              <a:extLst>
                <a:ext uri="{FF2B5EF4-FFF2-40B4-BE49-F238E27FC236}">
                  <a16:creationId xmlns:a16="http://schemas.microsoft.com/office/drawing/2014/main" id="{EA002A94-E4D1-974E-8307-C61084B7E995}"/>
                </a:ext>
              </a:extLst>
            </p:cNvPr>
            <p:cNvSpPr>
              <a:spLocks noChangeArrowheads="1"/>
            </p:cNvSpPr>
            <p:nvPr/>
          </p:nvSpPr>
          <p:spPr bwMode="auto">
            <a:xfrm>
              <a:off x="14792159" y="9674755"/>
              <a:ext cx="141474" cy="6972"/>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8" name="rc575">
              <a:extLst>
                <a:ext uri="{FF2B5EF4-FFF2-40B4-BE49-F238E27FC236}">
                  <a16:creationId xmlns:a16="http://schemas.microsoft.com/office/drawing/2014/main" id="{D8D85D29-424D-1CE6-ABB5-406F3CF28A15}"/>
                </a:ext>
              </a:extLst>
            </p:cNvPr>
            <p:cNvSpPr>
              <a:spLocks noChangeArrowheads="1"/>
            </p:cNvSpPr>
            <p:nvPr/>
          </p:nvSpPr>
          <p:spPr bwMode="auto">
            <a:xfrm>
              <a:off x="14949353" y="9678267"/>
              <a:ext cx="141474" cy="3460"/>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9" name="pg576">
              <a:extLst>
                <a:ext uri="{FF2B5EF4-FFF2-40B4-BE49-F238E27FC236}">
                  <a16:creationId xmlns:a16="http://schemas.microsoft.com/office/drawing/2014/main" id="{4635330C-7693-B8B3-C23D-FD7D4227DFF2}"/>
                </a:ext>
              </a:extLst>
            </p:cNvPr>
            <p:cNvSpPr>
              <a:spLocks/>
            </p:cNvSpPr>
            <p:nvPr/>
          </p:nvSpPr>
          <p:spPr bwMode="auto">
            <a:xfrm>
              <a:off x="13437804" y="2491467"/>
              <a:ext cx="1435441" cy="389502"/>
            </a:xfrm>
            <a:custGeom>
              <a:avLst/>
              <a:gdLst>
                <a:gd name="T0" fmla="*/ 32521 w 1435441"/>
                <a:gd name="T1" fmla="*/ 389502 h 389502"/>
                <a:gd name="T2" fmla="*/ 1402920 w 1435441"/>
                <a:gd name="T3" fmla="*/ 389502 h 389502"/>
                <a:gd name="T4" fmla="*/ 1401610 w 1435441"/>
                <a:gd name="T5" fmla="*/ 389476 h 389502"/>
                <a:gd name="T6" fmla="*/ 1406840 w 1435441"/>
                <a:gd name="T7" fmla="*/ 389265 h 389502"/>
                <a:gd name="T8" fmla="*/ 1411968 w 1435441"/>
                <a:gd name="T9" fmla="*/ 388218 h 389502"/>
                <a:gd name="T10" fmla="*/ 1416861 w 1435441"/>
                <a:gd name="T11" fmla="*/ 386362 h 389502"/>
                <a:gd name="T12" fmla="*/ 1421394 w 1435441"/>
                <a:gd name="T13" fmla="*/ 383746 h 389502"/>
                <a:gd name="T14" fmla="*/ 1425448 w 1435441"/>
                <a:gd name="T15" fmla="*/ 380435 h 389502"/>
                <a:gd name="T16" fmla="*/ 1428919 w 1435441"/>
                <a:gd name="T17" fmla="*/ 376518 h 389502"/>
                <a:gd name="T18" fmla="*/ 1431716 w 1435441"/>
                <a:gd name="T19" fmla="*/ 372094 h 389502"/>
                <a:gd name="T20" fmla="*/ 1433768 w 1435441"/>
                <a:gd name="T21" fmla="*/ 367279 h 389502"/>
                <a:gd name="T22" fmla="*/ 1435020 w 1435441"/>
                <a:gd name="T23" fmla="*/ 362198 h 389502"/>
                <a:gd name="T24" fmla="*/ 1435441 w 1435441"/>
                <a:gd name="T25" fmla="*/ 356981 h 389502"/>
                <a:gd name="T26" fmla="*/ 1435441 w 1435441"/>
                <a:gd name="T27" fmla="*/ 32521 h 389502"/>
                <a:gd name="T28" fmla="*/ 1435020 w 1435441"/>
                <a:gd name="T29" fmla="*/ 27304 h 389502"/>
                <a:gd name="T30" fmla="*/ 1433768 w 1435441"/>
                <a:gd name="T31" fmla="*/ 22222 h 389502"/>
                <a:gd name="T32" fmla="*/ 1431716 w 1435441"/>
                <a:gd name="T33" fmla="*/ 17408 h 389502"/>
                <a:gd name="T34" fmla="*/ 1428919 w 1435441"/>
                <a:gd name="T35" fmla="*/ 12984 h 389502"/>
                <a:gd name="T36" fmla="*/ 1425448 w 1435441"/>
                <a:gd name="T37" fmla="*/ 9066 h 389502"/>
                <a:gd name="T38" fmla="*/ 1421394 w 1435441"/>
                <a:gd name="T39" fmla="*/ 5756 h 389502"/>
                <a:gd name="T40" fmla="*/ 1416861 w 1435441"/>
                <a:gd name="T41" fmla="*/ 3139 h 389502"/>
                <a:gd name="T42" fmla="*/ 1411968 w 1435441"/>
                <a:gd name="T43" fmla="*/ 1284 h 389502"/>
                <a:gd name="T44" fmla="*/ 1406840 w 1435441"/>
                <a:gd name="T45" fmla="*/ 237 h 389502"/>
                <a:gd name="T46" fmla="*/ 1402920 w 1435441"/>
                <a:gd name="T47" fmla="*/ 0 h 389502"/>
                <a:gd name="T48" fmla="*/ 32521 w 1435441"/>
                <a:gd name="T49" fmla="*/ 0 h 389502"/>
                <a:gd name="T50" fmla="*/ 36441 w 1435441"/>
                <a:gd name="T51" fmla="*/ 237 h 389502"/>
                <a:gd name="T52" fmla="*/ 31211 w 1435441"/>
                <a:gd name="T53" fmla="*/ 26 h 389502"/>
                <a:gd name="T54" fmla="*/ 26016 w 1435441"/>
                <a:gd name="T55" fmla="*/ 657 h 389502"/>
                <a:gd name="T56" fmla="*/ 20989 w 1435441"/>
                <a:gd name="T57" fmla="*/ 2113 h 389502"/>
                <a:gd name="T58" fmla="*/ 16260 w 1435441"/>
                <a:gd name="T59" fmla="*/ 4357 h 389502"/>
                <a:gd name="T60" fmla="*/ 11953 w 1435441"/>
                <a:gd name="T61" fmla="*/ 7330 h 389502"/>
                <a:gd name="T62" fmla="*/ 8178 w 1435441"/>
                <a:gd name="T63" fmla="*/ 10955 h 389502"/>
                <a:gd name="T64" fmla="*/ 5034 w 1435441"/>
                <a:gd name="T65" fmla="*/ 15139 h 389502"/>
                <a:gd name="T66" fmla="*/ 2602 w 1435441"/>
                <a:gd name="T67" fmla="*/ 19774 h 389502"/>
                <a:gd name="T68" fmla="*/ 945 w 1435441"/>
                <a:gd name="T69" fmla="*/ 24738 h 389502"/>
                <a:gd name="T70" fmla="*/ 105 w 1435441"/>
                <a:gd name="T71" fmla="*/ 29904 h 389502"/>
                <a:gd name="T72" fmla="*/ 0 w 1435441"/>
                <a:gd name="T73" fmla="*/ 32521 h 389502"/>
                <a:gd name="T74" fmla="*/ 0 w 1435441"/>
                <a:gd name="T75" fmla="*/ 356981 h 389502"/>
                <a:gd name="T76" fmla="*/ 105 w 1435441"/>
                <a:gd name="T77" fmla="*/ 354364 h 389502"/>
                <a:gd name="T78" fmla="*/ 105 w 1435441"/>
                <a:gd name="T79" fmla="*/ 359598 h 389502"/>
                <a:gd name="T80" fmla="*/ 945 w 1435441"/>
                <a:gd name="T81" fmla="*/ 364764 h 389502"/>
                <a:gd name="T82" fmla="*/ 2602 w 1435441"/>
                <a:gd name="T83" fmla="*/ 369728 h 389502"/>
                <a:gd name="T84" fmla="*/ 5034 w 1435441"/>
                <a:gd name="T85" fmla="*/ 374362 h 389502"/>
                <a:gd name="T86" fmla="*/ 8178 w 1435441"/>
                <a:gd name="T87" fmla="*/ 378547 h 389502"/>
                <a:gd name="T88" fmla="*/ 11953 w 1435441"/>
                <a:gd name="T89" fmla="*/ 382172 h 389502"/>
                <a:gd name="T90" fmla="*/ 16260 w 1435441"/>
                <a:gd name="T91" fmla="*/ 385145 h 389502"/>
                <a:gd name="T92" fmla="*/ 20989 w 1435441"/>
                <a:gd name="T93" fmla="*/ 387389 h 389502"/>
                <a:gd name="T94" fmla="*/ 26016 w 1435441"/>
                <a:gd name="T95" fmla="*/ 388845 h 389502"/>
                <a:gd name="T96" fmla="*/ 31211 w 1435441"/>
                <a:gd name="T97" fmla="*/ 389476 h 389502"/>
                <a:gd name="T98" fmla="*/ 32521 w 1435441"/>
                <a:gd name="T99" fmla="*/ 389502 h 389502"/>
                <a:gd name="T100" fmla="*/ 0 w 1435441"/>
                <a:gd name="T101" fmla="*/ 0 h 389502"/>
                <a:gd name="T102" fmla="*/ 1435441 w 1435441"/>
                <a:gd name="T103" fmla="*/ 389502 h 38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1435441" h="389502">
                  <a:moveTo>
                    <a:pt x="32521" y="389502"/>
                  </a:moveTo>
                  <a:lnTo>
                    <a:pt x="1402920" y="389502"/>
                  </a:lnTo>
                  <a:lnTo>
                    <a:pt x="1401610" y="389476"/>
                  </a:lnTo>
                  <a:lnTo>
                    <a:pt x="1406840" y="389265"/>
                  </a:lnTo>
                  <a:lnTo>
                    <a:pt x="1411968" y="388218"/>
                  </a:lnTo>
                  <a:lnTo>
                    <a:pt x="1416861" y="386362"/>
                  </a:lnTo>
                  <a:lnTo>
                    <a:pt x="1421394" y="383746"/>
                  </a:lnTo>
                  <a:lnTo>
                    <a:pt x="1425448" y="380435"/>
                  </a:lnTo>
                  <a:lnTo>
                    <a:pt x="1428919" y="376518"/>
                  </a:lnTo>
                  <a:lnTo>
                    <a:pt x="1431716" y="372094"/>
                  </a:lnTo>
                  <a:lnTo>
                    <a:pt x="1433768" y="367279"/>
                  </a:lnTo>
                  <a:lnTo>
                    <a:pt x="1435020" y="362198"/>
                  </a:lnTo>
                  <a:lnTo>
                    <a:pt x="1435441" y="356981"/>
                  </a:lnTo>
                  <a:lnTo>
                    <a:pt x="1435441" y="32521"/>
                  </a:lnTo>
                  <a:lnTo>
                    <a:pt x="1435020" y="27304"/>
                  </a:lnTo>
                  <a:lnTo>
                    <a:pt x="1433768" y="22222"/>
                  </a:lnTo>
                  <a:lnTo>
                    <a:pt x="1431716" y="17408"/>
                  </a:lnTo>
                  <a:lnTo>
                    <a:pt x="1428919" y="12984"/>
                  </a:lnTo>
                  <a:lnTo>
                    <a:pt x="1425448" y="9066"/>
                  </a:lnTo>
                  <a:lnTo>
                    <a:pt x="1421394" y="5756"/>
                  </a:lnTo>
                  <a:lnTo>
                    <a:pt x="1416861" y="3139"/>
                  </a:lnTo>
                  <a:lnTo>
                    <a:pt x="1411968" y="1284"/>
                  </a:lnTo>
                  <a:lnTo>
                    <a:pt x="1406840" y="237"/>
                  </a:lnTo>
                  <a:lnTo>
                    <a:pt x="1402920" y="0"/>
                  </a:lnTo>
                  <a:lnTo>
                    <a:pt x="32521" y="0"/>
                  </a:lnTo>
                  <a:lnTo>
                    <a:pt x="36441" y="237"/>
                  </a:lnTo>
                  <a:lnTo>
                    <a:pt x="31211" y="26"/>
                  </a:lnTo>
                  <a:lnTo>
                    <a:pt x="26016" y="657"/>
                  </a:lnTo>
                  <a:lnTo>
                    <a:pt x="20989" y="2113"/>
                  </a:lnTo>
                  <a:lnTo>
                    <a:pt x="16260" y="4357"/>
                  </a:lnTo>
                  <a:lnTo>
                    <a:pt x="11953" y="7330"/>
                  </a:lnTo>
                  <a:lnTo>
                    <a:pt x="8178" y="10955"/>
                  </a:lnTo>
                  <a:lnTo>
                    <a:pt x="5034" y="15139"/>
                  </a:lnTo>
                  <a:lnTo>
                    <a:pt x="2602" y="19774"/>
                  </a:lnTo>
                  <a:lnTo>
                    <a:pt x="945" y="24738"/>
                  </a:lnTo>
                  <a:lnTo>
                    <a:pt x="105" y="29904"/>
                  </a:lnTo>
                  <a:lnTo>
                    <a:pt x="0" y="32521"/>
                  </a:lnTo>
                  <a:lnTo>
                    <a:pt x="0" y="356981"/>
                  </a:lnTo>
                  <a:lnTo>
                    <a:pt x="105" y="354364"/>
                  </a:lnTo>
                  <a:lnTo>
                    <a:pt x="105" y="359598"/>
                  </a:lnTo>
                  <a:lnTo>
                    <a:pt x="945" y="364764"/>
                  </a:lnTo>
                  <a:lnTo>
                    <a:pt x="2602" y="369728"/>
                  </a:lnTo>
                  <a:lnTo>
                    <a:pt x="5034" y="374362"/>
                  </a:lnTo>
                  <a:lnTo>
                    <a:pt x="8178" y="378547"/>
                  </a:lnTo>
                  <a:lnTo>
                    <a:pt x="11953" y="382172"/>
                  </a:lnTo>
                  <a:lnTo>
                    <a:pt x="16260" y="385145"/>
                  </a:lnTo>
                  <a:lnTo>
                    <a:pt x="20989" y="387389"/>
                  </a:lnTo>
                  <a:lnTo>
                    <a:pt x="26016" y="388845"/>
                  </a:lnTo>
                  <a:lnTo>
                    <a:pt x="31211" y="389476"/>
                  </a:lnTo>
                  <a:lnTo>
                    <a:pt x="32521" y="389502"/>
                  </a:lnTo>
                  <a:close/>
                </a:path>
              </a:pathLst>
            </a:custGeom>
            <a:solidFill>
              <a:srgbClr val="EDEDED"/>
            </a:solidFill>
            <a:ln w="6775" cap="rnd">
              <a:solidFill>
                <a:srgbClr val="000000"/>
              </a:solidFill>
              <a:prstDash val="solid"/>
              <a:round/>
              <a:headEnd/>
              <a:tailEnd/>
            </a:ln>
          </p:spPr>
          <p:txBody>
            <a:bodyPr/>
            <a:lstStyle/>
            <a:p>
              <a:endParaRPr lang="en-US"/>
            </a:p>
          </p:txBody>
        </p:sp>
        <p:sp>
          <p:nvSpPr>
            <p:cNvPr id="580" name="tx577">
              <a:extLst>
                <a:ext uri="{FF2B5EF4-FFF2-40B4-BE49-F238E27FC236}">
                  <a16:creationId xmlns:a16="http://schemas.microsoft.com/office/drawing/2014/main" id="{A10B4B26-6918-A1B2-0A84-EA292F26C542}"/>
                </a:ext>
              </a:extLst>
            </p:cNvPr>
            <p:cNvSpPr/>
            <p:nvPr/>
          </p:nvSpPr>
          <p:spPr>
            <a:xfrm>
              <a:off x="13567111" y="2594216"/>
              <a:ext cx="1175737" cy="157092"/>
            </a:xfrm>
            <a:prstGeom prst="rect">
              <a:avLst/>
            </a:prstGeom>
            <a:noFill/>
          </p:spPr>
          <p:txBody>
            <a:bodyPr wrap="none" lIns="0" tIns="0" rIns="0" bIns="0" anchor="ctr" anchorCtr="1"/>
            <a:lstStyle/>
            <a:p>
              <a:pPr>
                <a:lnSpc>
                  <a:spcPts val="862"/>
                </a:lnSpc>
                <a:spcBef>
                  <a:spcPts val="0"/>
                </a:spcBef>
                <a:spcAft>
                  <a:spcPts val="0"/>
                </a:spcAft>
                <a:defRPr/>
              </a:pPr>
              <a:r>
                <a:rPr sz="862">
                  <a:solidFill>
                    <a:srgbClr val="000000">
                      <a:alpha val="100000"/>
                    </a:srgbClr>
                  </a:solidFill>
                  <a:latin typeface="Poppins"/>
                  <a:cs typeface="Poppins"/>
                </a:rPr>
                <a:t>171,155 cases</a:t>
              </a:r>
            </a:p>
          </p:txBody>
        </p:sp>
        <p:sp>
          <p:nvSpPr>
            <p:cNvPr id="581" name="rc578">
              <a:extLst>
                <a:ext uri="{FF2B5EF4-FFF2-40B4-BE49-F238E27FC236}">
                  <a16:creationId xmlns:a16="http://schemas.microsoft.com/office/drawing/2014/main" id="{D8FA7355-EF59-36C0-2170-7777D9A6A603}"/>
                </a:ext>
              </a:extLst>
            </p:cNvPr>
            <p:cNvSpPr>
              <a:spLocks noChangeArrowheads="1"/>
            </p:cNvSpPr>
            <p:nvPr/>
          </p:nvSpPr>
          <p:spPr bwMode="auto">
            <a:xfrm>
              <a:off x="13196644" y="2336443"/>
              <a:ext cx="1917762" cy="7345284"/>
            </a:xfrm>
            <a:prstGeom prst="rect">
              <a:avLst/>
            </a:prstGeom>
            <a:noFill/>
            <a:ln w="13550"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2" name="rc579">
              <a:extLst>
                <a:ext uri="{FF2B5EF4-FFF2-40B4-BE49-F238E27FC236}">
                  <a16:creationId xmlns:a16="http://schemas.microsoft.com/office/drawing/2014/main" id="{A4E5DEA6-26EA-9F65-96B0-94F15D35503E}"/>
                </a:ext>
              </a:extLst>
            </p:cNvPr>
            <p:cNvSpPr>
              <a:spLocks noChangeArrowheads="1"/>
            </p:cNvSpPr>
            <p:nvPr/>
          </p:nvSpPr>
          <p:spPr bwMode="auto">
            <a:xfrm>
              <a:off x="15114406" y="2336443"/>
              <a:ext cx="1917762" cy="73452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3" name="pl580">
              <a:extLst>
                <a:ext uri="{FF2B5EF4-FFF2-40B4-BE49-F238E27FC236}">
                  <a16:creationId xmlns:a16="http://schemas.microsoft.com/office/drawing/2014/main" id="{958D4C64-1C8F-3F81-DE9C-046BCA20749C}"/>
                </a:ext>
              </a:extLst>
            </p:cNvPr>
            <p:cNvSpPr>
              <a:spLocks/>
            </p:cNvSpPr>
            <p:nvPr/>
          </p:nvSpPr>
          <p:spPr bwMode="auto">
            <a:xfrm>
              <a:off x="15114406" y="839045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pl581">
              <a:extLst>
                <a:ext uri="{FF2B5EF4-FFF2-40B4-BE49-F238E27FC236}">
                  <a16:creationId xmlns:a16="http://schemas.microsoft.com/office/drawing/2014/main" id="{6B73E358-2ECC-BE07-9361-1D0C5EC4CAC8}"/>
                </a:ext>
              </a:extLst>
            </p:cNvPr>
            <p:cNvSpPr>
              <a:spLocks/>
            </p:cNvSpPr>
            <p:nvPr/>
          </p:nvSpPr>
          <p:spPr bwMode="auto">
            <a:xfrm>
              <a:off x="15114406" y="580791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pl582">
              <a:extLst>
                <a:ext uri="{FF2B5EF4-FFF2-40B4-BE49-F238E27FC236}">
                  <a16:creationId xmlns:a16="http://schemas.microsoft.com/office/drawing/2014/main" id="{3170FBC8-202E-7F61-BC9A-876AAA6542D9}"/>
                </a:ext>
              </a:extLst>
            </p:cNvPr>
            <p:cNvSpPr>
              <a:spLocks/>
            </p:cNvSpPr>
            <p:nvPr/>
          </p:nvSpPr>
          <p:spPr bwMode="auto">
            <a:xfrm>
              <a:off x="15114406" y="3225381"/>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pl583">
              <a:extLst>
                <a:ext uri="{FF2B5EF4-FFF2-40B4-BE49-F238E27FC236}">
                  <a16:creationId xmlns:a16="http://schemas.microsoft.com/office/drawing/2014/main" id="{3F01B714-64FF-01FD-1039-00A2AFF6236E}"/>
                </a:ext>
              </a:extLst>
            </p:cNvPr>
            <p:cNvSpPr>
              <a:spLocks/>
            </p:cNvSpPr>
            <p:nvPr/>
          </p:nvSpPr>
          <p:spPr bwMode="auto">
            <a:xfrm>
              <a:off x="15114406" y="968172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pl584">
              <a:extLst>
                <a:ext uri="{FF2B5EF4-FFF2-40B4-BE49-F238E27FC236}">
                  <a16:creationId xmlns:a16="http://schemas.microsoft.com/office/drawing/2014/main" id="{BAF9AE2F-C94A-8880-2FBE-01982B3A302F}"/>
                </a:ext>
              </a:extLst>
            </p:cNvPr>
            <p:cNvSpPr>
              <a:spLocks/>
            </p:cNvSpPr>
            <p:nvPr/>
          </p:nvSpPr>
          <p:spPr bwMode="auto">
            <a:xfrm>
              <a:off x="15114406" y="709918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pl585">
              <a:extLst>
                <a:ext uri="{FF2B5EF4-FFF2-40B4-BE49-F238E27FC236}">
                  <a16:creationId xmlns:a16="http://schemas.microsoft.com/office/drawing/2014/main" id="{A0B24942-DBD8-E57B-33B5-3D6523A704F0}"/>
                </a:ext>
              </a:extLst>
            </p:cNvPr>
            <p:cNvSpPr>
              <a:spLocks/>
            </p:cNvSpPr>
            <p:nvPr/>
          </p:nvSpPr>
          <p:spPr bwMode="auto">
            <a:xfrm>
              <a:off x="15114406" y="4516650"/>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rc586">
              <a:extLst>
                <a:ext uri="{FF2B5EF4-FFF2-40B4-BE49-F238E27FC236}">
                  <a16:creationId xmlns:a16="http://schemas.microsoft.com/office/drawing/2014/main" id="{6F1A7A12-6FAA-2434-EC86-4A8FAF8343C0}"/>
                </a:ext>
              </a:extLst>
            </p:cNvPr>
            <p:cNvSpPr>
              <a:spLocks noChangeArrowheads="1"/>
            </p:cNvSpPr>
            <p:nvPr/>
          </p:nvSpPr>
          <p:spPr bwMode="auto">
            <a:xfrm>
              <a:off x="15137985" y="8083136"/>
              <a:ext cx="141474" cy="375087"/>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0" name="rc587">
              <a:extLst>
                <a:ext uri="{FF2B5EF4-FFF2-40B4-BE49-F238E27FC236}">
                  <a16:creationId xmlns:a16="http://schemas.microsoft.com/office/drawing/2014/main" id="{50CF7DE2-2F44-EA7A-0253-9C23C54179D6}"/>
                </a:ext>
              </a:extLst>
            </p:cNvPr>
            <p:cNvSpPr>
              <a:spLocks noChangeArrowheads="1"/>
            </p:cNvSpPr>
            <p:nvPr/>
          </p:nvSpPr>
          <p:spPr bwMode="auto">
            <a:xfrm>
              <a:off x="15295179" y="8032725"/>
              <a:ext cx="141474" cy="443628"/>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1" name="rc588">
              <a:extLst>
                <a:ext uri="{FF2B5EF4-FFF2-40B4-BE49-F238E27FC236}">
                  <a16:creationId xmlns:a16="http://schemas.microsoft.com/office/drawing/2014/main" id="{712B6986-0982-8E5A-582B-9F6D8398A3B6}"/>
                </a:ext>
              </a:extLst>
            </p:cNvPr>
            <p:cNvSpPr>
              <a:spLocks noChangeArrowheads="1"/>
            </p:cNvSpPr>
            <p:nvPr/>
          </p:nvSpPr>
          <p:spPr bwMode="auto">
            <a:xfrm>
              <a:off x="15452372" y="7782890"/>
              <a:ext cx="141474" cy="546930"/>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2" name="rc589">
              <a:extLst>
                <a:ext uri="{FF2B5EF4-FFF2-40B4-BE49-F238E27FC236}">
                  <a16:creationId xmlns:a16="http://schemas.microsoft.com/office/drawing/2014/main" id="{B8D218FE-A671-F77E-6174-AC69CD424B10}"/>
                </a:ext>
              </a:extLst>
            </p:cNvPr>
            <p:cNvSpPr>
              <a:spLocks noChangeArrowheads="1"/>
            </p:cNvSpPr>
            <p:nvPr/>
          </p:nvSpPr>
          <p:spPr bwMode="auto">
            <a:xfrm>
              <a:off x="15609566" y="8141915"/>
              <a:ext cx="141474" cy="465993"/>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3" name="rc590">
              <a:extLst>
                <a:ext uri="{FF2B5EF4-FFF2-40B4-BE49-F238E27FC236}">
                  <a16:creationId xmlns:a16="http://schemas.microsoft.com/office/drawing/2014/main" id="{531C6E2B-4045-3FB4-5C27-CEE7A22147EC}"/>
                </a:ext>
              </a:extLst>
            </p:cNvPr>
            <p:cNvSpPr>
              <a:spLocks noChangeArrowheads="1"/>
            </p:cNvSpPr>
            <p:nvPr/>
          </p:nvSpPr>
          <p:spPr bwMode="auto">
            <a:xfrm>
              <a:off x="15766759" y="8064129"/>
              <a:ext cx="141474" cy="459846"/>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4" name="rc591">
              <a:extLst>
                <a:ext uri="{FF2B5EF4-FFF2-40B4-BE49-F238E27FC236}">
                  <a16:creationId xmlns:a16="http://schemas.microsoft.com/office/drawing/2014/main" id="{7B7A6CA3-91B8-53FB-F851-AB5F4F6DB1E2}"/>
                </a:ext>
              </a:extLst>
            </p:cNvPr>
            <p:cNvSpPr>
              <a:spLocks noChangeArrowheads="1"/>
            </p:cNvSpPr>
            <p:nvPr/>
          </p:nvSpPr>
          <p:spPr bwMode="auto">
            <a:xfrm>
              <a:off x="15923953" y="8415974"/>
              <a:ext cx="141474" cy="302105"/>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5" name="rc592">
              <a:extLst>
                <a:ext uri="{FF2B5EF4-FFF2-40B4-BE49-F238E27FC236}">
                  <a16:creationId xmlns:a16="http://schemas.microsoft.com/office/drawing/2014/main" id="{47CD0A6F-E860-16D9-24C4-0C3F3EDEFEA9}"/>
                </a:ext>
              </a:extLst>
            </p:cNvPr>
            <p:cNvSpPr>
              <a:spLocks noChangeArrowheads="1"/>
            </p:cNvSpPr>
            <p:nvPr/>
          </p:nvSpPr>
          <p:spPr bwMode="auto">
            <a:xfrm>
              <a:off x="16081147" y="8556206"/>
              <a:ext cx="141474" cy="223596"/>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6" name="rc593">
              <a:extLst>
                <a:ext uri="{FF2B5EF4-FFF2-40B4-BE49-F238E27FC236}">
                  <a16:creationId xmlns:a16="http://schemas.microsoft.com/office/drawing/2014/main" id="{BD095E3E-6A8D-C224-5B21-415FD5DE1F7E}"/>
                </a:ext>
              </a:extLst>
            </p:cNvPr>
            <p:cNvSpPr>
              <a:spLocks noChangeArrowheads="1"/>
            </p:cNvSpPr>
            <p:nvPr/>
          </p:nvSpPr>
          <p:spPr bwMode="auto">
            <a:xfrm>
              <a:off x="16238340" y="8584872"/>
              <a:ext cx="141474" cy="265175"/>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7" name="rc594">
              <a:extLst>
                <a:ext uri="{FF2B5EF4-FFF2-40B4-BE49-F238E27FC236}">
                  <a16:creationId xmlns:a16="http://schemas.microsoft.com/office/drawing/2014/main" id="{3A33163E-A004-663F-F7EE-295882CFD7B3}"/>
                </a:ext>
              </a:extLst>
            </p:cNvPr>
            <p:cNvSpPr>
              <a:spLocks noChangeArrowheads="1"/>
            </p:cNvSpPr>
            <p:nvPr/>
          </p:nvSpPr>
          <p:spPr bwMode="auto">
            <a:xfrm>
              <a:off x="16395534" y="8586215"/>
              <a:ext cx="141474" cy="252262"/>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8" name="rc595">
              <a:extLst>
                <a:ext uri="{FF2B5EF4-FFF2-40B4-BE49-F238E27FC236}">
                  <a16:creationId xmlns:a16="http://schemas.microsoft.com/office/drawing/2014/main" id="{CBB7CBED-A8B3-A215-7655-54025B5E93E2}"/>
                </a:ext>
              </a:extLst>
            </p:cNvPr>
            <p:cNvSpPr>
              <a:spLocks noChangeArrowheads="1"/>
            </p:cNvSpPr>
            <p:nvPr/>
          </p:nvSpPr>
          <p:spPr bwMode="auto">
            <a:xfrm>
              <a:off x="16552728" y="8523717"/>
              <a:ext cx="141474" cy="237541"/>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9" name="rc596">
              <a:extLst>
                <a:ext uri="{FF2B5EF4-FFF2-40B4-BE49-F238E27FC236}">
                  <a16:creationId xmlns:a16="http://schemas.microsoft.com/office/drawing/2014/main" id="{2BD07746-D017-28ED-97F8-E998D408935D}"/>
                </a:ext>
              </a:extLst>
            </p:cNvPr>
            <p:cNvSpPr>
              <a:spLocks noChangeArrowheads="1"/>
            </p:cNvSpPr>
            <p:nvPr/>
          </p:nvSpPr>
          <p:spPr bwMode="auto">
            <a:xfrm>
              <a:off x="16709921" y="8577073"/>
              <a:ext cx="141474" cy="142969"/>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0" name="rc597">
              <a:extLst>
                <a:ext uri="{FF2B5EF4-FFF2-40B4-BE49-F238E27FC236}">
                  <a16:creationId xmlns:a16="http://schemas.microsoft.com/office/drawing/2014/main" id="{4E3BB068-7859-AAB8-77E9-7364198D83ED}"/>
                </a:ext>
              </a:extLst>
            </p:cNvPr>
            <p:cNvSpPr>
              <a:spLocks noChangeArrowheads="1"/>
            </p:cNvSpPr>
            <p:nvPr/>
          </p:nvSpPr>
          <p:spPr bwMode="auto">
            <a:xfrm>
              <a:off x="16867115" y="8163453"/>
              <a:ext cx="141474" cy="78250"/>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1" name="rc598">
              <a:extLst>
                <a:ext uri="{FF2B5EF4-FFF2-40B4-BE49-F238E27FC236}">
                  <a16:creationId xmlns:a16="http://schemas.microsoft.com/office/drawing/2014/main" id="{C7E0D9B9-4780-A426-3D97-6F5E81C618A3}"/>
                </a:ext>
              </a:extLst>
            </p:cNvPr>
            <p:cNvSpPr>
              <a:spLocks noChangeArrowheads="1"/>
            </p:cNvSpPr>
            <p:nvPr/>
          </p:nvSpPr>
          <p:spPr bwMode="auto">
            <a:xfrm>
              <a:off x="15137985" y="8458224"/>
              <a:ext cx="141474" cy="154"/>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2" name="rc599">
              <a:extLst>
                <a:ext uri="{FF2B5EF4-FFF2-40B4-BE49-F238E27FC236}">
                  <a16:creationId xmlns:a16="http://schemas.microsoft.com/office/drawing/2014/main" id="{12BDF85E-D5DF-1CB6-063D-292AC12F4B0C}"/>
                </a:ext>
              </a:extLst>
            </p:cNvPr>
            <p:cNvSpPr>
              <a:spLocks noChangeArrowheads="1"/>
            </p:cNvSpPr>
            <p:nvPr/>
          </p:nvSpPr>
          <p:spPr bwMode="auto">
            <a:xfrm>
              <a:off x="15295179" y="8476353"/>
              <a:ext cx="141474" cy="154"/>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3" name="rc600">
              <a:extLst>
                <a:ext uri="{FF2B5EF4-FFF2-40B4-BE49-F238E27FC236}">
                  <a16:creationId xmlns:a16="http://schemas.microsoft.com/office/drawing/2014/main" id="{08185245-F9E8-9010-F70D-647E12A10487}"/>
                </a:ext>
              </a:extLst>
            </p:cNvPr>
            <p:cNvSpPr>
              <a:spLocks noChangeArrowheads="1"/>
            </p:cNvSpPr>
            <p:nvPr/>
          </p:nvSpPr>
          <p:spPr bwMode="auto">
            <a:xfrm>
              <a:off x="15452372" y="8329820"/>
              <a:ext cx="141474" cy="206"/>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4" name="rc601">
              <a:extLst>
                <a:ext uri="{FF2B5EF4-FFF2-40B4-BE49-F238E27FC236}">
                  <a16:creationId xmlns:a16="http://schemas.microsoft.com/office/drawing/2014/main" id="{F2129D3C-CEF1-9DBC-005B-20D6DCAC63CA}"/>
                </a:ext>
              </a:extLst>
            </p:cNvPr>
            <p:cNvSpPr>
              <a:spLocks noChangeArrowheads="1"/>
            </p:cNvSpPr>
            <p:nvPr/>
          </p:nvSpPr>
          <p:spPr bwMode="auto">
            <a:xfrm>
              <a:off x="15609566" y="8607908"/>
              <a:ext cx="141474" cy="309"/>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5" name="rc602">
              <a:extLst>
                <a:ext uri="{FF2B5EF4-FFF2-40B4-BE49-F238E27FC236}">
                  <a16:creationId xmlns:a16="http://schemas.microsoft.com/office/drawing/2014/main" id="{DF694DDB-D140-4F0C-45B3-ACA029D52C25}"/>
                </a:ext>
              </a:extLst>
            </p:cNvPr>
            <p:cNvSpPr>
              <a:spLocks noChangeArrowheads="1"/>
            </p:cNvSpPr>
            <p:nvPr/>
          </p:nvSpPr>
          <p:spPr bwMode="auto">
            <a:xfrm>
              <a:off x="15766759" y="8523976"/>
              <a:ext cx="141474" cy="258"/>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6" name="rc603">
              <a:extLst>
                <a:ext uri="{FF2B5EF4-FFF2-40B4-BE49-F238E27FC236}">
                  <a16:creationId xmlns:a16="http://schemas.microsoft.com/office/drawing/2014/main" id="{4608BE44-EAFA-8662-7FD3-C0A6C7E0116D}"/>
                </a:ext>
              </a:extLst>
            </p:cNvPr>
            <p:cNvSpPr>
              <a:spLocks noChangeArrowheads="1"/>
            </p:cNvSpPr>
            <p:nvPr/>
          </p:nvSpPr>
          <p:spPr bwMode="auto">
            <a:xfrm>
              <a:off x="15923953" y="8718079"/>
              <a:ext cx="141474" cy="206"/>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7" name="rc604">
              <a:extLst>
                <a:ext uri="{FF2B5EF4-FFF2-40B4-BE49-F238E27FC236}">
                  <a16:creationId xmlns:a16="http://schemas.microsoft.com/office/drawing/2014/main" id="{0085B7CE-3BB3-E508-4C81-47DB981980A0}"/>
                </a:ext>
              </a:extLst>
            </p:cNvPr>
            <p:cNvSpPr>
              <a:spLocks noChangeArrowheads="1"/>
            </p:cNvSpPr>
            <p:nvPr/>
          </p:nvSpPr>
          <p:spPr bwMode="auto">
            <a:xfrm>
              <a:off x="16081147" y="8779802"/>
              <a:ext cx="141474" cy="103"/>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8" name="rc605">
              <a:extLst>
                <a:ext uri="{FF2B5EF4-FFF2-40B4-BE49-F238E27FC236}">
                  <a16:creationId xmlns:a16="http://schemas.microsoft.com/office/drawing/2014/main" id="{9DF83386-0CC6-4C56-A29C-D76BCAC1400E}"/>
                </a:ext>
              </a:extLst>
            </p:cNvPr>
            <p:cNvSpPr>
              <a:spLocks noChangeArrowheads="1"/>
            </p:cNvSpPr>
            <p:nvPr/>
          </p:nvSpPr>
          <p:spPr bwMode="auto">
            <a:xfrm>
              <a:off x="16238340" y="8850047"/>
              <a:ext cx="141474" cy="206"/>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9" name="rc606">
              <a:extLst>
                <a:ext uri="{FF2B5EF4-FFF2-40B4-BE49-F238E27FC236}">
                  <a16:creationId xmlns:a16="http://schemas.microsoft.com/office/drawing/2014/main" id="{91D52583-4AD8-1160-4FFE-E4A0CC4C44AD}"/>
                </a:ext>
              </a:extLst>
            </p:cNvPr>
            <p:cNvSpPr>
              <a:spLocks noChangeArrowheads="1"/>
            </p:cNvSpPr>
            <p:nvPr/>
          </p:nvSpPr>
          <p:spPr bwMode="auto">
            <a:xfrm>
              <a:off x="16395534" y="8838477"/>
              <a:ext cx="141474" cy="516"/>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0" name="rc607">
              <a:extLst>
                <a:ext uri="{FF2B5EF4-FFF2-40B4-BE49-F238E27FC236}">
                  <a16:creationId xmlns:a16="http://schemas.microsoft.com/office/drawing/2014/main" id="{3825E7A6-AE90-4923-7C61-76B80DBD5F67}"/>
                </a:ext>
              </a:extLst>
            </p:cNvPr>
            <p:cNvSpPr>
              <a:spLocks noChangeArrowheads="1"/>
            </p:cNvSpPr>
            <p:nvPr/>
          </p:nvSpPr>
          <p:spPr bwMode="auto">
            <a:xfrm>
              <a:off x="16552728" y="8761259"/>
              <a:ext cx="141474" cy="464"/>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1" name="rc608">
              <a:extLst>
                <a:ext uri="{FF2B5EF4-FFF2-40B4-BE49-F238E27FC236}">
                  <a16:creationId xmlns:a16="http://schemas.microsoft.com/office/drawing/2014/main" id="{BE3E4C41-B781-14C5-EB7B-92502DB36E55}"/>
                </a:ext>
              </a:extLst>
            </p:cNvPr>
            <p:cNvSpPr>
              <a:spLocks noChangeArrowheads="1"/>
            </p:cNvSpPr>
            <p:nvPr/>
          </p:nvSpPr>
          <p:spPr bwMode="auto">
            <a:xfrm>
              <a:off x="16709921" y="8720042"/>
              <a:ext cx="141474" cy="206"/>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2" name="rc609">
              <a:extLst>
                <a:ext uri="{FF2B5EF4-FFF2-40B4-BE49-F238E27FC236}">
                  <a16:creationId xmlns:a16="http://schemas.microsoft.com/office/drawing/2014/main" id="{BF1EF777-B32F-1E5E-E627-413D96113853}"/>
                </a:ext>
              </a:extLst>
            </p:cNvPr>
            <p:cNvSpPr>
              <a:spLocks noChangeArrowheads="1"/>
            </p:cNvSpPr>
            <p:nvPr/>
          </p:nvSpPr>
          <p:spPr bwMode="auto">
            <a:xfrm>
              <a:off x="16867115" y="8241704"/>
              <a:ext cx="141474" cy="929"/>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3" name="rc610">
              <a:extLst>
                <a:ext uri="{FF2B5EF4-FFF2-40B4-BE49-F238E27FC236}">
                  <a16:creationId xmlns:a16="http://schemas.microsoft.com/office/drawing/2014/main" id="{FF0A7C51-AD5B-3ED4-F9A3-8B0A9518BD12}"/>
                </a:ext>
              </a:extLst>
            </p:cNvPr>
            <p:cNvSpPr>
              <a:spLocks noChangeArrowheads="1"/>
            </p:cNvSpPr>
            <p:nvPr/>
          </p:nvSpPr>
          <p:spPr bwMode="auto">
            <a:xfrm>
              <a:off x="15137985" y="8458379"/>
              <a:ext cx="141474" cy="321371"/>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4" name="rc611">
              <a:extLst>
                <a:ext uri="{FF2B5EF4-FFF2-40B4-BE49-F238E27FC236}">
                  <a16:creationId xmlns:a16="http://schemas.microsoft.com/office/drawing/2014/main" id="{74EFBE09-C5B2-FA1E-C058-6981EB6B945D}"/>
                </a:ext>
              </a:extLst>
            </p:cNvPr>
            <p:cNvSpPr>
              <a:spLocks noChangeArrowheads="1"/>
            </p:cNvSpPr>
            <p:nvPr/>
          </p:nvSpPr>
          <p:spPr bwMode="auto">
            <a:xfrm>
              <a:off x="15295179" y="8476508"/>
              <a:ext cx="141474" cy="405303"/>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5" name="rc612">
              <a:extLst>
                <a:ext uri="{FF2B5EF4-FFF2-40B4-BE49-F238E27FC236}">
                  <a16:creationId xmlns:a16="http://schemas.microsoft.com/office/drawing/2014/main" id="{9879BC0F-F199-48AE-9A2E-54CDC45CB303}"/>
                </a:ext>
              </a:extLst>
            </p:cNvPr>
            <p:cNvSpPr>
              <a:spLocks noChangeArrowheads="1"/>
            </p:cNvSpPr>
            <p:nvPr/>
          </p:nvSpPr>
          <p:spPr bwMode="auto">
            <a:xfrm>
              <a:off x="15452372" y="8330027"/>
              <a:ext cx="141474" cy="469867"/>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6" name="rc613">
              <a:extLst>
                <a:ext uri="{FF2B5EF4-FFF2-40B4-BE49-F238E27FC236}">
                  <a16:creationId xmlns:a16="http://schemas.microsoft.com/office/drawing/2014/main" id="{DF7CF78F-43D2-1B25-343B-2BC045EFA654}"/>
                </a:ext>
              </a:extLst>
            </p:cNvPr>
            <p:cNvSpPr>
              <a:spLocks noChangeArrowheads="1"/>
            </p:cNvSpPr>
            <p:nvPr/>
          </p:nvSpPr>
          <p:spPr bwMode="auto">
            <a:xfrm>
              <a:off x="15609566" y="8608218"/>
              <a:ext cx="141474" cy="361142"/>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7" name="rc614">
              <a:extLst>
                <a:ext uri="{FF2B5EF4-FFF2-40B4-BE49-F238E27FC236}">
                  <a16:creationId xmlns:a16="http://schemas.microsoft.com/office/drawing/2014/main" id="{5A673A41-59B2-6296-08DC-AB602643DB1E}"/>
                </a:ext>
              </a:extLst>
            </p:cNvPr>
            <p:cNvSpPr>
              <a:spLocks noChangeArrowheads="1"/>
            </p:cNvSpPr>
            <p:nvPr/>
          </p:nvSpPr>
          <p:spPr bwMode="auto">
            <a:xfrm>
              <a:off x="15766759" y="8524234"/>
              <a:ext cx="141474" cy="534895"/>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8" name="rc615">
              <a:extLst>
                <a:ext uri="{FF2B5EF4-FFF2-40B4-BE49-F238E27FC236}">
                  <a16:creationId xmlns:a16="http://schemas.microsoft.com/office/drawing/2014/main" id="{0AD9D7F7-7AF6-805D-38DF-3DF2292F9EA5}"/>
                </a:ext>
              </a:extLst>
            </p:cNvPr>
            <p:cNvSpPr>
              <a:spLocks noChangeArrowheads="1"/>
            </p:cNvSpPr>
            <p:nvPr/>
          </p:nvSpPr>
          <p:spPr bwMode="auto">
            <a:xfrm>
              <a:off x="15923953" y="8718286"/>
              <a:ext cx="141474" cy="465786"/>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9" name="rc616">
              <a:extLst>
                <a:ext uri="{FF2B5EF4-FFF2-40B4-BE49-F238E27FC236}">
                  <a16:creationId xmlns:a16="http://schemas.microsoft.com/office/drawing/2014/main" id="{289A313F-A4CA-8E8E-06B2-BB722A30CE5D}"/>
                </a:ext>
              </a:extLst>
            </p:cNvPr>
            <p:cNvSpPr>
              <a:spLocks noChangeArrowheads="1"/>
            </p:cNvSpPr>
            <p:nvPr/>
          </p:nvSpPr>
          <p:spPr bwMode="auto">
            <a:xfrm>
              <a:off x="16081147" y="8779905"/>
              <a:ext cx="141474" cy="471158"/>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0" name="rc617">
              <a:extLst>
                <a:ext uri="{FF2B5EF4-FFF2-40B4-BE49-F238E27FC236}">
                  <a16:creationId xmlns:a16="http://schemas.microsoft.com/office/drawing/2014/main" id="{852E8F0D-03B3-E47C-0818-104B577B56D3}"/>
                </a:ext>
              </a:extLst>
            </p:cNvPr>
            <p:cNvSpPr>
              <a:spLocks noChangeArrowheads="1"/>
            </p:cNvSpPr>
            <p:nvPr/>
          </p:nvSpPr>
          <p:spPr bwMode="auto">
            <a:xfrm>
              <a:off x="16238340" y="8850253"/>
              <a:ext cx="141474" cy="371369"/>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1" name="rc618">
              <a:extLst>
                <a:ext uri="{FF2B5EF4-FFF2-40B4-BE49-F238E27FC236}">
                  <a16:creationId xmlns:a16="http://schemas.microsoft.com/office/drawing/2014/main" id="{6A5422FF-2B6F-DD30-C29C-1A0C669F0BE6}"/>
                </a:ext>
              </a:extLst>
            </p:cNvPr>
            <p:cNvSpPr>
              <a:spLocks noChangeArrowheads="1"/>
            </p:cNvSpPr>
            <p:nvPr/>
          </p:nvSpPr>
          <p:spPr bwMode="auto">
            <a:xfrm>
              <a:off x="16395534" y="8838994"/>
              <a:ext cx="141474" cy="339242"/>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2" name="rc619">
              <a:extLst>
                <a:ext uri="{FF2B5EF4-FFF2-40B4-BE49-F238E27FC236}">
                  <a16:creationId xmlns:a16="http://schemas.microsoft.com/office/drawing/2014/main" id="{F4E43EA5-8E06-DDDA-A7E6-315301445AB8}"/>
                </a:ext>
              </a:extLst>
            </p:cNvPr>
            <p:cNvSpPr>
              <a:spLocks noChangeArrowheads="1"/>
            </p:cNvSpPr>
            <p:nvPr/>
          </p:nvSpPr>
          <p:spPr bwMode="auto">
            <a:xfrm>
              <a:off x="16552728" y="8761724"/>
              <a:ext cx="141474" cy="294719"/>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3" name="rc620">
              <a:extLst>
                <a:ext uri="{FF2B5EF4-FFF2-40B4-BE49-F238E27FC236}">
                  <a16:creationId xmlns:a16="http://schemas.microsoft.com/office/drawing/2014/main" id="{DF760D33-D30C-6B4D-292C-3AA077815EC2}"/>
                </a:ext>
              </a:extLst>
            </p:cNvPr>
            <p:cNvSpPr>
              <a:spLocks noChangeArrowheads="1"/>
            </p:cNvSpPr>
            <p:nvPr/>
          </p:nvSpPr>
          <p:spPr bwMode="auto">
            <a:xfrm>
              <a:off x="16709921" y="8720248"/>
              <a:ext cx="141474" cy="314243"/>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4" name="rc621">
              <a:extLst>
                <a:ext uri="{FF2B5EF4-FFF2-40B4-BE49-F238E27FC236}">
                  <a16:creationId xmlns:a16="http://schemas.microsoft.com/office/drawing/2014/main" id="{F6AC67A7-4463-B0AE-BB8B-C0B5C9578296}"/>
                </a:ext>
              </a:extLst>
            </p:cNvPr>
            <p:cNvSpPr>
              <a:spLocks noChangeArrowheads="1"/>
            </p:cNvSpPr>
            <p:nvPr/>
          </p:nvSpPr>
          <p:spPr bwMode="auto">
            <a:xfrm>
              <a:off x="16867115" y="8242634"/>
              <a:ext cx="141474" cy="344717"/>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5" name="rc622">
              <a:extLst>
                <a:ext uri="{FF2B5EF4-FFF2-40B4-BE49-F238E27FC236}">
                  <a16:creationId xmlns:a16="http://schemas.microsoft.com/office/drawing/2014/main" id="{8E42C9BE-B3D7-22AD-4E4A-5724E3E83E21}"/>
                </a:ext>
              </a:extLst>
            </p:cNvPr>
            <p:cNvSpPr>
              <a:spLocks noChangeArrowheads="1"/>
            </p:cNvSpPr>
            <p:nvPr/>
          </p:nvSpPr>
          <p:spPr bwMode="auto">
            <a:xfrm>
              <a:off x="15137985" y="8779750"/>
              <a:ext cx="141474" cy="27891"/>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6" name="rc623">
              <a:extLst>
                <a:ext uri="{FF2B5EF4-FFF2-40B4-BE49-F238E27FC236}">
                  <a16:creationId xmlns:a16="http://schemas.microsoft.com/office/drawing/2014/main" id="{A18D122F-28AF-3854-0B4C-6C95364B58BF}"/>
                </a:ext>
              </a:extLst>
            </p:cNvPr>
            <p:cNvSpPr>
              <a:spLocks noChangeArrowheads="1"/>
            </p:cNvSpPr>
            <p:nvPr/>
          </p:nvSpPr>
          <p:spPr bwMode="auto">
            <a:xfrm>
              <a:off x="15295179" y="8881812"/>
              <a:ext cx="141474" cy="52528"/>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7" name="rc624">
              <a:extLst>
                <a:ext uri="{FF2B5EF4-FFF2-40B4-BE49-F238E27FC236}">
                  <a16:creationId xmlns:a16="http://schemas.microsoft.com/office/drawing/2014/main" id="{33F42FB4-A3E5-1778-9B90-0DD237955C4B}"/>
                </a:ext>
              </a:extLst>
            </p:cNvPr>
            <p:cNvSpPr>
              <a:spLocks noChangeArrowheads="1"/>
            </p:cNvSpPr>
            <p:nvPr/>
          </p:nvSpPr>
          <p:spPr bwMode="auto">
            <a:xfrm>
              <a:off x="15452372" y="8799894"/>
              <a:ext cx="141474" cy="81814"/>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8" name="rc625">
              <a:extLst>
                <a:ext uri="{FF2B5EF4-FFF2-40B4-BE49-F238E27FC236}">
                  <a16:creationId xmlns:a16="http://schemas.microsoft.com/office/drawing/2014/main" id="{EE53547B-CDB5-17CF-C60F-EF7EA71C075D}"/>
                </a:ext>
              </a:extLst>
            </p:cNvPr>
            <p:cNvSpPr>
              <a:spLocks noChangeArrowheads="1"/>
            </p:cNvSpPr>
            <p:nvPr/>
          </p:nvSpPr>
          <p:spPr bwMode="auto">
            <a:xfrm>
              <a:off x="15609566" y="8969360"/>
              <a:ext cx="141474" cy="106917"/>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9" name="rc626">
              <a:extLst>
                <a:ext uri="{FF2B5EF4-FFF2-40B4-BE49-F238E27FC236}">
                  <a16:creationId xmlns:a16="http://schemas.microsoft.com/office/drawing/2014/main" id="{E2C7C2EC-A2F2-018D-76B7-9421831A92CB}"/>
                </a:ext>
              </a:extLst>
            </p:cNvPr>
            <p:cNvSpPr>
              <a:spLocks noChangeArrowheads="1"/>
            </p:cNvSpPr>
            <p:nvPr/>
          </p:nvSpPr>
          <p:spPr bwMode="auto">
            <a:xfrm>
              <a:off x="15766759" y="9059129"/>
              <a:ext cx="141474" cy="173804"/>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0" name="rc627">
              <a:extLst>
                <a:ext uri="{FF2B5EF4-FFF2-40B4-BE49-F238E27FC236}">
                  <a16:creationId xmlns:a16="http://schemas.microsoft.com/office/drawing/2014/main" id="{53425E49-2DA3-B264-4BC1-B8DA9B15BE09}"/>
                </a:ext>
              </a:extLst>
            </p:cNvPr>
            <p:cNvSpPr>
              <a:spLocks noChangeArrowheads="1"/>
            </p:cNvSpPr>
            <p:nvPr/>
          </p:nvSpPr>
          <p:spPr bwMode="auto">
            <a:xfrm>
              <a:off x="15923953" y="9184072"/>
              <a:ext cx="141474" cy="213989"/>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1" name="rc628">
              <a:extLst>
                <a:ext uri="{FF2B5EF4-FFF2-40B4-BE49-F238E27FC236}">
                  <a16:creationId xmlns:a16="http://schemas.microsoft.com/office/drawing/2014/main" id="{4273376E-52DB-905B-DEFC-5DF0BEDEC32A}"/>
                </a:ext>
              </a:extLst>
            </p:cNvPr>
            <p:cNvSpPr>
              <a:spLocks noChangeArrowheads="1"/>
            </p:cNvSpPr>
            <p:nvPr/>
          </p:nvSpPr>
          <p:spPr bwMode="auto">
            <a:xfrm>
              <a:off x="16081147" y="9251063"/>
              <a:ext cx="141474" cy="213782"/>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2" name="rc629">
              <a:extLst>
                <a:ext uri="{FF2B5EF4-FFF2-40B4-BE49-F238E27FC236}">
                  <a16:creationId xmlns:a16="http://schemas.microsoft.com/office/drawing/2014/main" id="{822A48BB-DC75-BDAC-A1E8-419C5712152E}"/>
                </a:ext>
              </a:extLst>
            </p:cNvPr>
            <p:cNvSpPr>
              <a:spLocks noChangeArrowheads="1"/>
            </p:cNvSpPr>
            <p:nvPr/>
          </p:nvSpPr>
          <p:spPr bwMode="auto">
            <a:xfrm>
              <a:off x="16238340" y="9221623"/>
              <a:ext cx="141474" cy="212542"/>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3" name="rc630">
              <a:extLst>
                <a:ext uri="{FF2B5EF4-FFF2-40B4-BE49-F238E27FC236}">
                  <a16:creationId xmlns:a16="http://schemas.microsoft.com/office/drawing/2014/main" id="{801DBF79-FE1A-0151-ED1A-D21221C468EA}"/>
                </a:ext>
              </a:extLst>
            </p:cNvPr>
            <p:cNvSpPr>
              <a:spLocks noChangeArrowheads="1"/>
            </p:cNvSpPr>
            <p:nvPr/>
          </p:nvSpPr>
          <p:spPr bwMode="auto">
            <a:xfrm>
              <a:off x="16395534" y="9178236"/>
              <a:ext cx="141474" cy="296423"/>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4" name="rc631">
              <a:extLst>
                <a:ext uri="{FF2B5EF4-FFF2-40B4-BE49-F238E27FC236}">
                  <a16:creationId xmlns:a16="http://schemas.microsoft.com/office/drawing/2014/main" id="{4B4529FD-3830-55E2-EB58-33ABE7CB8ADE}"/>
                </a:ext>
              </a:extLst>
            </p:cNvPr>
            <p:cNvSpPr>
              <a:spLocks noChangeArrowheads="1"/>
            </p:cNvSpPr>
            <p:nvPr/>
          </p:nvSpPr>
          <p:spPr bwMode="auto">
            <a:xfrm>
              <a:off x="16552728" y="9056443"/>
              <a:ext cx="141474" cy="430664"/>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5" name="rc632">
              <a:extLst>
                <a:ext uri="{FF2B5EF4-FFF2-40B4-BE49-F238E27FC236}">
                  <a16:creationId xmlns:a16="http://schemas.microsoft.com/office/drawing/2014/main" id="{BEA95FF2-BDD9-8174-2029-0A1AC4757496}"/>
                </a:ext>
              </a:extLst>
            </p:cNvPr>
            <p:cNvSpPr>
              <a:spLocks noChangeArrowheads="1"/>
            </p:cNvSpPr>
            <p:nvPr/>
          </p:nvSpPr>
          <p:spPr bwMode="auto">
            <a:xfrm>
              <a:off x="16709921" y="9034492"/>
              <a:ext cx="141474" cy="423071"/>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6" name="rc633">
              <a:extLst>
                <a:ext uri="{FF2B5EF4-FFF2-40B4-BE49-F238E27FC236}">
                  <a16:creationId xmlns:a16="http://schemas.microsoft.com/office/drawing/2014/main" id="{CA68D61D-EE86-DED9-8DA1-C3531287DEA2}"/>
                </a:ext>
              </a:extLst>
            </p:cNvPr>
            <p:cNvSpPr>
              <a:spLocks noChangeArrowheads="1"/>
            </p:cNvSpPr>
            <p:nvPr/>
          </p:nvSpPr>
          <p:spPr bwMode="auto">
            <a:xfrm>
              <a:off x="16867115" y="8587351"/>
              <a:ext cx="141474" cy="914218"/>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7" name="rc634">
              <a:extLst>
                <a:ext uri="{FF2B5EF4-FFF2-40B4-BE49-F238E27FC236}">
                  <a16:creationId xmlns:a16="http://schemas.microsoft.com/office/drawing/2014/main" id="{9FD7943D-7D2E-8B1D-E817-7A37648662E4}"/>
                </a:ext>
              </a:extLst>
            </p:cNvPr>
            <p:cNvSpPr>
              <a:spLocks noChangeArrowheads="1"/>
            </p:cNvSpPr>
            <p:nvPr/>
          </p:nvSpPr>
          <p:spPr bwMode="auto">
            <a:xfrm>
              <a:off x="15137985" y="8807642"/>
              <a:ext cx="141474" cy="868507"/>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8" name="rc635">
              <a:extLst>
                <a:ext uri="{FF2B5EF4-FFF2-40B4-BE49-F238E27FC236}">
                  <a16:creationId xmlns:a16="http://schemas.microsoft.com/office/drawing/2014/main" id="{25164768-D8EF-2D6D-F45F-7D26C4AA1E74}"/>
                </a:ext>
              </a:extLst>
            </p:cNvPr>
            <p:cNvSpPr>
              <a:spLocks noChangeArrowheads="1"/>
            </p:cNvSpPr>
            <p:nvPr/>
          </p:nvSpPr>
          <p:spPr bwMode="auto">
            <a:xfrm>
              <a:off x="15295179" y="8934341"/>
              <a:ext cx="141474" cy="736126"/>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9" name="rc636">
              <a:extLst>
                <a:ext uri="{FF2B5EF4-FFF2-40B4-BE49-F238E27FC236}">
                  <a16:creationId xmlns:a16="http://schemas.microsoft.com/office/drawing/2014/main" id="{7F906808-19D1-DEFD-F119-24504B0A1A78}"/>
                </a:ext>
              </a:extLst>
            </p:cNvPr>
            <p:cNvSpPr>
              <a:spLocks noChangeArrowheads="1"/>
            </p:cNvSpPr>
            <p:nvPr/>
          </p:nvSpPr>
          <p:spPr bwMode="auto">
            <a:xfrm>
              <a:off x="15452372" y="8881709"/>
              <a:ext cx="141474" cy="786589"/>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0" name="rc637">
              <a:extLst>
                <a:ext uri="{FF2B5EF4-FFF2-40B4-BE49-F238E27FC236}">
                  <a16:creationId xmlns:a16="http://schemas.microsoft.com/office/drawing/2014/main" id="{01213361-E984-347B-F6F3-311A1B1E3E9A}"/>
                </a:ext>
              </a:extLst>
            </p:cNvPr>
            <p:cNvSpPr>
              <a:spLocks noChangeArrowheads="1"/>
            </p:cNvSpPr>
            <p:nvPr/>
          </p:nvSpPr>
          <p:spPr bwMode="auto">
            <a:xfrm>
              <a:off x="15609566" y="9076277"/>
              <a:ext cx="141474" cy="587734"/>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1" name="rc638">
              <a:extLst>
                <a:ext uri="{FF2B5EF4-FFF2-40B4-BE49-F238E27FC236}">
                  <a16:creationId xmlns:a16="http://schemas.microsoft.com/office/drawing/2014/main" id="{C014F074-5210-BC3C-1FFE-103CD90251E1}"/>
                </a:ext>
              </a:extLst>
            </p:cNvPr>
            <p:cNvSpPr>
              <a:spLocks noChangeArrowheads="1"/>
            </p:cNvSpPr>
            <p:nvPr/>
          </p:nvSpPr>
          <p:spPr bwMode="auto">
            <a:xfrm>
              <a:off x="15766759" y="9232934"/>
              <a:ext cx="141474" cy="428701"/>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2" name="rc639">
              <a:extLst>
                <a:ext uri="{FF2B5EF4-FFF2-40B4-BE49-F238E27FC236}">
                  <a16:creationId xmlns:a16="http://schemas.microsoft.com/office/drawing/2014/main" id="{6B28E588-8A6F-BE7A-9900-FE0F598BD135}"/>
                </a:ext>
              </a:extLst>
            </p:cNvPr>
            <p:cNvSpPr>
              <a:spLocks noChangeArrowheads="1"/>
            </p:cNvSpPr>
            <p:nvPr/>
          </p:nvSpPr>
          <p:spPr bwMode="auto">
            <a:xfrm>
              <a:off x="15923953" y="9398062"/>
              <a:ext cx="141474" cy="260216"/>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3" name="rc640">
              <a:extLst>
                <a:ext uri="{FF2B5EF4-FFF2-40B4-BE49-F238E27FC236}">
                  <a16:creationId xmlns:a16="http://schemas.microsoft.com/office/drawing/2014/main" id="{F6F67CAE-8857-9375-4A24-C12B5A3E6275}"/>
                </a:ext>
              </a:extLst>
            </p:cNvPr>
            <p:cNvSpPr>
              <a:spLocks noChangeArrowheads="1"/>
            </p:cNvSpPr>
            <p:nvPr/>
          </p:nvSpPr>
          <p:spPr bwMode="auto">
            <a:xfrm>
              <a:off x="16081147" y="9464846"/>
              <a:ext cx="141474" cy="191056"/>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4" name="rc641">
              <a:extLst>
                <a:ext uri="{FF2B5EF4-FFF2-40B4-BE49-F238E27FC236}">
                  <a16:creationId xmlns:a16="http://schemas.microsoft.com/office/drawing/2014/main" id="{6761C9C2-B785-671A-3F09-E003018EB22C}"/>
                </a:ext>
              </a:extLst>
            </p:cNvPr>
            <p:cNvSpPr>
              <a:spLocks noChangeArrowheads="1"/>
            </p:cNvSpPr>
            <p:nvPr/>
          </p:nvSpPr>
          <p:spPr bwMode="auto">
            <a:xfrm>
              <a:off x="16238340" y="9434165"/>
              <a:ext cx="141474" cy="218947"/>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5" name="rc642">
              <a:extLst>
                <a:ext uri="{FF2B5EF4-FFF2-40B4-BE49-F238E27FC236}">
                  <a16:creationId xmlns:a16="http://schemas.microsoft.com/office/drawing/2014/main" id="{9B3ADCAE-1369-80F9-5221-D44C8F570B33}"/>
                </a:ext>
              </a:extLst>
            </p:cNvPr>
            <p:cNvSpPr>
              <a:spLocks noChangeArrowheads="1"/>
            </p:cNvSpPr>
            <p:nvPr/>
          </p:nvSpPr>
          <p:spPr bwMode="auto">
            <a:xfrm>
              <a:off x="16395534" y="9474660"/>
              <a:ext cx="141474" cy="164146"/>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6" name="rc643">
              <a:extLst>
                <a:ext uri="{FF2B5EF4-FFF2-40B4-BE49-F238E27FC236}">
                  <a16:creationId xmlns:a16="http://schemas.microsoft.com/office/drawing/2014/main" id="{3DF026B4-C640-58F9-01C3-E53003B49A3B}"/>
                </a:ext>
              </a:extLst>
            </p:cNvPr>
            <p:cNvSpPr>
              <a:spLocks noChangeArrowheads="1"/>
            </p:cNvSpPr>
            <p:nvPr/>
          </p:nvSpPr>
          <p:spPr bwMode="auto">
            <a:xfrm>
              <a:off x="16552728" y="9487108"/>
              <a:ext cx="141474" cy="143795"/>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7" name="rc644">
              <a:extLst>
                <a:ext uri="{FF2B5EF4-FFF2-40B4-BE49-F238E27FC236}">
                  <a16:creationId xmlns:a16="http://schemas.microsoft.com/office/drawing/2014/main" id="{9FAC8FA1-A5E6-9AFE-32B3-BE325877496D}"/>
                </a:ext>
              </a:extLst>
            </p:cNvPr>
            <p:cNvSpPr>
              <a:spLocks noChangeArrowheads="1"/>
            </p:cNvSpPr>
            <p:nvPr/>
          </p:nvSpPr>
          <p:spPr bwMode="auto">
            <a:xfrm>
              <a:off x="16709921" y="9457563"/>
              <a:ext cx="141474" cy="174269"/>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8" name="rc645">
              <a:extLst>
                <a:ext uri="{FF2B5EF4-FFF2-40B4-BE49-F238E27FC236}">
                  <a16:creationId xmlns:a16="http://schemas.microsoft.com/office/drawing/2014/main" id="{B7EB0ABE-B50C-A2FD-6B26-4D8D958B4E60}"/>
                </a:ext>
              </a:extLst>
            </p:cNvPr>
            <p:cNvSpPr>
              <a:spLocks noChangeArrowheads="1"/>
            </p:cNvSpPr>
            <p:nvPr/>
          </p:nvSpPr>
          <p:spPr bwMode="auto">
            <a:xfrm>
              <a:off x="16867115" y="9501570"/>
              <a:ext cx="141474" cy="138682"/>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9" name="rc646">
              <a:extLst>
                <a:ext uri="{FF2B5EF4-FFF2-40B4-BE49-F238E27FC236}">
                  <a16:creationId xmlns:a16="http://schemas.microsoft.com/office/drawing/2014/main" id="{74FD1255-FC10-BEEF-9D22-46C317021A91}"/>
                </a:ext>
              </a:extLst>
            </p:cNvPr>
            <p:cNvSpPr>
              <a:spLocks noChangeArrowheads="1"/>
            </p:cNvSpPr>
            <p:nvPr/>
          </p:nvSpPr>
          <p:spPr bwMode="auto">
            <a:xfrm>
              <a:off x="15137985" y="9676149"/>
              <a:ext cx="141474" cy="5578"/>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0" name="rc647">
              <a:extLst>
                <a:ext uri="{FF2B5EF4-FFF2-40B4-BE49-F238E27FC236}">
                  <a16:creationId xmlns:a16="http://schemas.microsoft.com/office/drawing/2014/main" id="{DFBF93F4-59A8-5D41-1516-A2A4C39FD3AA}"/>
                </a:ext>
              </a:extLst>
            </p:cNvPr>
            <p:cNvSpPr>
              <a:spLocks noChangeArrowheads="1"/>
            </p:cNvSpPr>
            <p:nvPr/>
          </p:nvSpPr>
          <p:spPr bwMode="auto">
            <a:xfrm>
              <a:off x="15295179" y="9670468"/>
              <a:ext cx="141474" cy="11259"/>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1" name="rc648">
              <a:extLst>
                <a:ext uri="{FF2B5EF4-FFF2-40B4-BE49-F238E27FC236}">
                  <a16:creationId xmlns:a16="http://schemas.microsoft.com/office/drawing/2014/main" id="{4E75ACD5-DF12-B886-1AB7-83F73AFA925D}"/>
                </a:ext>
              </a:extLst>
            </p:cNvPr>
            <p:cNvSpPr>
              <a:spLocks noChangeArrowheads="1"/>
            </p:cNvSpPr>
            <p:nvPr/>
          </p:nvSpPr>
          <p:spPr bwMode="auto">
            <a:xfrm>
              <a:off x="15452372" y="9668298"/>
              <a:ext cx="141474" cy="13429"/>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2" name="rc649">
              <a:extLst>
                <a:ext uri="{FF2B5EF4-FFF2-40B4-BE49-F238E27FC236}">
                  <a16:creationId xmlns:a16="http://schemas.microsoft.com/office/drawing/2014/main" id="{0C5E2045-B7A3-9BA2-4AAA-43EEEE21336D}"/>
                </a:ext>
              </a:extLst>
            </p:cNvPr>
            <p:cNvSpPr>
              <a:spLocks noChangeArrowheads="1"/>
            </p:cNvSpPr>
            <p:nvPr/>
          </p:nvSpPr>
          <p:spPr bwMode="auto">
            <a:xfrm>
              <a:off x="15609566" y="9664011"/>
              <a:ext cx="141474" cy="17716"/>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3" name="rc650">
              <a:extLst>
                <a:ext uri="{FF2B5EF4-FFF2-40B4-BE49-F238E27FC236}">
                  <a16:creationId xmlns:a16="http://schemas.microsoft.com/office/drawing/2014/main" id="{48AC39F0-548E-CF29-4026-41530A5365BA}"/>
                </a:ext>
              </a:extLst>
            </p:cNvPr>
            <p:cNvSpPr>
              <a:spLocks noChangeArrowheads="1"/>
            </p:cNvSpPr>
            <p:nvPr/>
          </p:nvSpPr>
          <p:spPr bwMode="auto">
            <a:xfrm>
              <a:off x="15766759" y="9661635"/>
              <a:ext cx="141474" cy="20092"/>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4" name="rc651">
              <a:extLst>
                <a:ext uri="{FF2B5EF4-FFF2-40B4-BE49-F238E27FC236}">
                  <a16:creationId xmlns:a16="http://schemas.microsoft.com/office/drawing/2014/main" id="{83C36BFD-6584-F6E4-596A-49C7CD66F770}"/>
                </a:ext>
              </a:extLst>
            </p:cNvPr>
            <p:cNvSpPr>
              <a:spLocks noChangeArrowheads="1"/>
            </p:cNvSpPr>
            <p:nvPr/>
          </p:nvSpPr>
          <p:spPr bwMode="auto">
            <a:xfrm>
              <a:off x="15923953" y="9658278"/>
              <a:ext cx="141474" cy="23449"/>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5" name="rc652">
              <a:extLst>
                <a:ext uri="{FF2B5EF4-FFF2-40B4-BE49-F238E27FC236}">
                  <a16:creationId xmlns:a16="http://schemas.microsoft.com/office/drawing/2014/main" id="{35608C51-2A52-026A-ECA5-137519B61EC6}"/>
                </a:ext>
              </a:extLst>
            </p:cNvPr>
            <p:cNvSpPr>
              <a:spLocks noChangeArrowheads="1"/>
            </p:cNvSpPr>
            <p:nvPr/>
          </p:nvSpPr>
          <p:spPr bwMode="auto">
            <a:xfrm>
              <a:off x="16081147" y="9655902"/>
              <a:ext cx="141474" cy="25825"/>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6" name="rc653">
              <a:extLst>
                <a:ext uri="{FF2B5EF4-FFF2-40B4-BE49-F238E27FC236}">
                  <a16:creationId xmlns:a16="http://schemas.microsoft.com/office/drawing/2014/main" id="{1989947E-764D-69F4-F8CB-FFA83E21E8F7}"/>
                </a:ext>
              </a:extLst>
            </p:cNvPr>
            <p:cNvSpPr>
              <a:spLocks noChangeArrowheads="1"/>
            </p:cNvSpPr>
            <p:nvPr/>
          </p:nvSpPr>
          <p:spPr bwMode="auto">
            <a:xfrm>
              <a:off x="16238340" y="9653113"/>
              <a:ext cx="141474" cy="28614"/>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7" name="rc654">
              <a:extLst>
                <a:ext uri="{FF2B5EF4-FFF2-40B4-BE49-F238E27FC236}">
                  <a16:creationId xmlns:a16="http://schemas.microsoft.com/office/drawing/2014/main" id="{EB0D53E7-4244-D84A-71AD-42CF70943D90}"/>
                </a:ext>
              </a:extLst>
            </p:cNvPr>
            <p:cNvSpPr>
              <a:spLocks noChangeArrowheads="1"/>
            </p:cNvSpPr>
            <p:nvPr/>
          </p:nvSpPr>
          <p:spPr bwMode="auto">
            <a:xfrm>
              <a:off x="16395534" y="9638806"/>
              <a:ext cx="141474" cy="42921"/>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8" name="rc655">
              <a:extLst>
                <a:ext uri="{FF2B5EF4-FFF2-40B4-BE49-F238E27FC236}">
                  <a16:creationId xmlns:a16="http://schemas.microsoft.com/office/drawing/2014/main" id="{68E44200-6251-7324-6D2D-D5EE4FCD07CD}"/>
                </a:ext>
              </a:extLst>
            </p:cNvPr>
            <p:cNvSpPr>
              <a:spLocks noChangeArrowheads="1"/>
            </p:cNvSpPr>
            <p:nvPr/>
          </p:nvSpPr>
          <p:spPr bwMode="auto">
            <a:xfrm>
              <a:off x="16552728" y="9630903"/>
              <a:ext cx="141474" cy="50824"/>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9" name="rc656">
              <a:extLst>
                <a:ext uri="{FF2B5EF4-FFF2-40B4-BE49-F238E27FC236}">
                  <a16:creationId xmlns:a16="http://schemas.microsoft.com/office/drawing/2014/main" id="{2A4238B8-7D7E-9561-07DF-636AE1973898}"/>
                </a:ext>
              </a:extLst>
            </p:cNvPr>
            <p:cNvSpPr>
              <a:spLocks noChangeArrowheads="1"/>
            </p:cNvSpPr>
            <p:nvPr/>
          </p:nvSpPr>
          <p:spPr bwMode="auto">
            <a:xfrm>
              <a:off x="16709921" y="9631833"/>
              <a:ext cx="141474" cy="49894"/>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60" name="rc657">
              <a:extLst>
                <a:ext uri="{FF2B5EF4-FFF2-40B4-BE49-F238E27FC236}">
                  <a16:creationId xmlns:a16="http://schemas.microsoft.com/office/drawing/2014/main" id="{5C5A2126-9ACF-F896-FD7E-1DF982A744E2}"/>
                </a:ext>
              </a:extLst>
            </p:cNvPr>
            <p:cNvSpPr>
              <a:spLocks noChangeArrowheads="1"/>
            </p:cNvSpPr>
            <p:nvPr/>
          </p:nvSpPr>
          <p:spPr bwMode="auto">
            <a:xfrm>
              <a:off x="16867115" y="9640252"/>
              <a:ext cx="141474" cy="41475"/>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61" name="pg658">
              <a:extLst>
                <a:ext uri="{FF2B5EF4-FFF2-40B4-BE49-F238E27FC236}">
                  <a16:creationId xmlns:a16="http://schemas.microsoft.com/office/drawing/2014/main" id="{6C4C98D2-5315-B9BB-6EF2-A203160C5476}"/>
                </a:ext>
              </a:extLst>
            </p:cNvPr>
            <p:cNvSpPr>
              <a:spLocks/>
            </p:cNvSpPr>
            <p:nvPr/>
          </p:nvSpPr>
          <p:spPr bwMode="auto">
            <a:xfrm>
              <a:off x="15355566" y="2491467"/>
              <a:ext cx="1435441" cy="389502"/>
            </a:xfrm>
            <a:custGeom>
              <a:avLst/>
              <a:gdLst>
                <a:gd name="T0" fmla="*/ 32521 w 1435441"/>
                <a:gd name="T1" fmla="*/ 389502 h 389502"/>
                <a:gd name="T2" fmla="*/ 1402920 w 1435441"/>
                <a:gd name="T3" fmla="*/ 389502 h 389502"/>
                <a:gd name="T4" fmla="*/ 1401610 w 1435441"/>
                <a:gd name="T5" fmla="*/ 389476 h 389502"/>
                <a:gd name="T6" fmla="*/ 1406840 w 1435441"/>
                <a:gd name="T7" fmla="*/ 389265 h 389502"/>
                <a:gd name="T8" fmla="*/ 1411968 w 1435441"/>
                <a:gd name="T9" fmla="*/ 388218 h 389502"/>
                <a:gd name="T10" fmla="*/ 1416861 w 1435441"/>
                <a:gd name="T11" fmla="*/ 386362 h 389502"/>
                <a:gd name="T12" fmla="*/ 1421394 w 1435441"/>
                <a:gd name="T13" fmla="*/ 383746 h 389502"/>
                <a:gd name="T14" fmla="*/ 1425448 w 1435441"/>
                <a:gd name="T15" fmla="*/ 380435 h 389502"/>
                <a:gd name="T16" fmla="*/ 1428919 w 1435441"/>
                <a:gd name="T17" fmla="*/ 376518 h 389502"/>
                <a:gd name="T18" fmla="*/ 1431716 w 1435441"/>
                <a:gd name="T19" fmla="*/ 372094 h 389502"/>
                <a:gd name="T20" fmla="*/ 1433768 w 1435441"/>
                <a:gd name="T21" fmla="*/ 367279 h 389502"/>
                <a:gd name="T22" fmla="*/ 1435020 w 1435441"/>
                <a:gd name="T23" fmla="*/ 362198 h 389502"/>
                <a:gd name="T24" fmla="*/ 1435441 w 1435441"/>
                <a:gd name="T25" fmla="*/ 356981 h 389502"/>
                <a:gd name="T26" fmla="*/ 1435441 w 1435441"/>
                <a:gd name="T27" fmla="*/ 32521 h 389502"/>
                <a:gd name="T28" fmla="*/ 1435020 w 1435441"/>
                <a:gd name="T29" fmla="*/ 27304 h 389502"/>
                <a:gd name="T30" fmla="*/ 1433768 w 1435441"/>
                <a:gd name="T31" fmla="*/ 22222 h 389502"/>
                <a:gd name="T32" fmla="*/ 1431716 w 1435441"/>
                <a:gd name="T33" fmla="*/ 17408 h 389502"/>
                <a:gd name="T34" fmla="*/ 1428919 w 1435441"/>
                <a:gd name="T35" fmla="*/ 12984 h 389502"/>
                <a:gd name="T36" fmla="*/ 1425448 w 1435441"/>
                <a:gd name="T37" fmla="*/ 9066 h 389502"/>
                <a:gd name="T38" fmla="*/ 1421394 w 1435441"/>
                <a:gd name="T39" fmla="*/ 5756 h 389502"/>
                <a:gd name="T40" fmla="*/ 1416861 w 1435441"/>
                <a:gd name="T41" fmla="*/ 3139 h 389502"/>
                <a:gd name="T42" fmla="*/ 1411968 w 1435441"/>
                <a:gd name="T43" fmla="*/ 1284 h 389502"/>
                <a:gd name="T44" fmla="*/ 1406840 w 1435441"/>
                <a:gd name="T45" fmla="*/ 237 h 389502"/>
                <a:gd name="T46" fmla="*/ 1402920 w 1435441"/>
                <a:gd name="T47" fmla="*/ 0 h 389502"/>
                <a:gd name="T48" fmla="*/ 32521 w 1435441"/>
                <a:gd name="T49" fmla="*/ 0 h 389502"/>
                <a:gd name="T50" fmla="*/ 36441 w 1435441"/>
                <a:gd name="T51" fmla="*/ 237 h 389502"/>
                <a:gd name="T52" fmla="*/ 31211 w 1435441"/>
                <a:gd name="T53" fmla="*/ 26 h 389502"/>
                <a:gd name="T54" fmla="*/ 26016 w 1435441"/>
                <a:gd name="T55" fmla="*/ 657 h 389502"/>
                <a:gd name="T56" fmla="*/ 20989 w 1435441"/>
                <a:gd name="T57" fmla="*/ 2113 h 389502"/>
                <a:gd name="T58" fmla="*/ 16260 w 1435441"/>
                <a:gd name="T59" fmla="*/ 4357 h 389502"/>
                <a:gd name="T60" fmla="*/ 11953 w 1435441"/>
                <a:gd name="T61" fmla="*/ 7330 h 389502"/>
                <a:gd name="T62" fmla="*/ 8178 w 1435441"/>
                <a:gd name="T63" fmla="*/ 10955 h 389502"/>
                <a:gd name="T64" fmla="*/ 5034 w 1435441"/>
                <a:gd name="T65" fmla="*/ 15139 h 389502"/>
                <a:gd name="T66" fmla="*/ 2602 w 1435441"/>
                <a:gd name="T67" fmla="*/ 19774 h 389502"/>
                <a:gd name="T68" fmla="*/ 945 w 1435441"/>
                <a:gd name="T69" fmla="*/ 24738 h 389502"/>
                <a:gd name="T70" fmla="*/ 105 w 1435441"/>
                <a:gd name="T71" fmla="*/ 29904 h 389502"/>
                <a:gd name="T72" fmla="*/ 0 w 1435441"/>
                <a:gd name="T73" fmla="*/ 32521 h 389502"/>
                <a:gd name="T74" fmla="*/ 0 w 1435441"/>
                <a:gd name="T75" fmla="*/ 356981 h 389502"/>
                <a:gd name="T76" fmla="*/ 105 w 1435441"/>
                <a:gd name="T77" fmla="*/ 354364 h 389502"/>
                <a:gd name="T78" fmla="*/ 105 w 1435441"/>
                <a:gd name="T79" fmla="*/ 359598 h 389502"/>
                <a:gd name="T80" fmla="*/ 945 w 1435441"/>
                <a:gd name="T81" fmla="*/ 364764 h 389502"/>
                <a:gd name="T82" fmla="*/ 2602 w 1435441"/>
                <a:gd name="T83" fmla="*/ 369728 h 389502"/>
                <a:gd name="T84" fmla="*/ 5034 w 1435441"/>
                <a:gd name="T85" fmla="*/ 374362 h 389502"/>
                <a:gd name="T86" fmla="*/ 8178 w 1435441"/>
                <a:gd name="T87" fmla="*/ 378547 h 389502"/>
                <a:gd name="T88" fmla="*/ 11953 w 1435441"/>
                <a:gd name="T89" fmla="*/ 382172 h 389502"/>
                <a:gd name="T90" fmla="*/ 16260 w 1435441"/>
                <a:gd name="T91" fmla="*/ 385145 h 389502"/>
                <a:gd name="T92" fmla="*/ 20989 w 1435441"/>
                <a:gd name="T93" fmla="*/ 387389 h 389502"/>
                <a:gd name="T94" fmla="*/ 26016 w 1435441"/>
                <a:gd name="T95" fmla="*/ 388845 h 389502"/>
                <a:gd name="T96" fmla="*/ 31211 w 1435441"/>
                <a:gd name="T97" fmla="*/ 389476 h 389502"/>
                <a:gd name="T98" fmla="*/ 32521 w 1435441"/>
                <a:gd name="T99" fmla="*/ 389502 h 389502"/>
                <a:gd name="T100" fmla="*/ 0 w 1435441"/>
                <a:gd name="T101" fmla="*/ 0 h 389502"/>
                <a:gd name="T102" fmla="*/ 1435441 w 1435441"/>
                <a:gd name="T103" fmla="*/ 389502 h 38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1435441" h="389502">
                  <a:moveTo>
                    <a:pt x="32521" y="389502"/>
                  </a:moveTo>
                  <a:lnTo>
                    <a:pt x="1402920" y="389502"/>
                  </a:lnTo>
                  <a:lnTo>
                    <a:pt x="1401610" y="389476"/>
                  </a:lnTo>
                  <a:lnTo>
                    <a:pt x="1406840" y="389265"/>
                  </a:lnTo>
                  <a:lnTo>
                    <a:pt x="1411968" y="388218"/>
                  </a:lnTo>
                  <a:lnTo>
                    <a:pt x="1416861" y="386362"/>
                  </a:lnTo>
                  <a:lnTo>
                    <a:pt x="1421394" y="383746"/>
                  </a:lnTo>
                  <a:lnTo>
                    <a:pt x="1425448" y="380435"/>
                  </a:lnTo>
                  <a:lnTo>
                    <a:pt x="1428919" y="376518"/>
                  </a:lnTo>
                  <a:lnTo>
                    <a:pt x="1431716" y="372094"/>
                  </a:lnTo>
                  <a:lnTo>
                    <a:pt x="1433768" y="367279"/>
                  </a:lnTo>
                  <a:lnTo>
                    <a:pt x="1435020" y="362198"/>
                  </a:lnTo>
                  <a:lnTo>
                    <a:pt x="1435441" y="356981"/>
                  </a:lnTo>
                  <a:lnTo>
                    <a:pt x="1435441" y="32521"/>
                  </a:lnTo>
                  <a:lnTo>
                    <a:pt x="1435020" y="27304"/>
                  </a:lnTo>
                  <a:lnTo>
                    <a:pt x="1433768" y="22222"/>
                  </a:lnTo>
                  <a:lnTo>
                    <a:pt x="1431716" y="17408"/>
                  </a:lnTo>
                  <a:lnTo>
                    <a:pt x="1428919" y="12984"/>
                  </a:lnTo>
                  <a:lnTo>
                    <a:pt x="1425448" y="9066"/>
                  </a:lnTo>
                  <a:lnTo>
                    <a:pt x="1421394" y="5756"/>
                  </a:lnTo>
                  <a:lnTo>
                    <a:pt x="1416861" y="3139"/>
                  </a:lnTo>
                  <a:lnTo>
                    <a:pt x="1411968" y="1284"/>
                  </a:lnTo>
                  <a:lnTo>
                    <a:pt x="1406840" y="237"/>
                  </a:lnTo>
                  <a:lnTo>
                    <a:pt x="1402920" y="0"/>
                  </a:lnTo>
                  <a:lnTo>
                    <a:pt x="32521" y="0"/>
                  </a:lnTo>
                  <a:lnTo>
                    <a:pt x="36441" y="237"/>
                  </a:lnTo>
                  <a:lnTo>
                    <a:pt x="31211" y="26"/>
                  </a:lnTo>
                  <a:lnTo>
                    <a:pt x="26016" y="657"/>
                  </a:lnTo>
                  <a:lnTo>
                    <a:pt x="20989" y="2113"/>
                  </a:lnTo>
                  <a:lnTo>
                    <a:pt x="16260" y="4357"/>
                  </a:lnTo>
                  <a:lnTo>
                    <a:pt x="11953" y="7330"/>
                  </a:lnTo>
                  <a:lnTo>
                    <a:pt x="8178" y="10955"/>
                  </a:lnTo>
                  <a:lnTo>
                    <a:pt x="5034" y="15139"/>
                  </a:lnTo>
                  <a:lnTo>
                    <a:pt x="2602" y="19774"/>
                  </a:lnTo>
                  <a:lnTo>
                    <a:pt x="945" y="24738"/>
                  </a:lnTo>
                  <a:lnTo>
                    <a:pt x="105" y="29904"/>
                  </a:lnTo>
                  <a:lnTo>
                    <a:pt x="0" y="32521"/>
                  </a:lnTo>
                  <a:lnTo>
                    <a:pt x="0" y="356981"/>
                  </a:lnTo>
                  <a:lnTo>
                    <a:pt x="105" y="354364"/>
                  </a:lnTo>
                  <a:lnTo>
                    <a:pt x="105" y="359598"/>
                  </a:lnTo>
                  <a:lnTo>
                    <a:pt x="945" y="364764"/>
                  </a:lnTo>
                  <a:lnTo>
                    <a:pt x="2602" y="369728"/>
                  </a:lnTo>
                  <a:lnTo>
                    <a:pt x="5034" y="374362"/>
                  </a:lnTo>
                  <a:lnTo>
                    <a:pt x="8178" y="378547"/>
                  </a:lnTo>
                  <a:lnTo>
                    <a:pt x="11953" y="382172"/>
                  </a:lnTo>
                  <a:lnTo>
                    <a:pt x="16260" y="385145"/>
                  </a:lnTo>
                  <a:lnTo>
                    <a:pt x="20989" y="387389"/>
                  </a:lnTo>
                  <a:lnTo>
                    <a:pt x="26016" y="388845"/>
                  </a:lnTo>
                  <a:lnTo>
                    <a:pt x="31211" y="389476"/>
                  </a:lnTo>
                  <a:lnTo>
                    <a:pt x="32521" y="389502"/>
                  </a:lnTo>
                  <a:close/>
                </a:path>
              </a:pathLst>
            </a:custGeom>
            <a:solidFill>
              <a:srgbClr val="EDEDED"/>
            </a:solidFill>
            <a:ln w="6775" cap="rnd">
              <a:solidFill>
                <a:srgbClr val="000000"/>
              </a:solidFill>
              <a:prstDash val="solid"/>
              <a:round/>
              <a:headEnd/>
              <a:tailEnd/>
            </a:ln>
          </p:spPr>
          <p:txBody>
            <a:bodyPr/>
            <a:lstStyle/>
            <a:p>
              <a:endParaRPr lang="en-US"/>
            </a:p>
          </p:txBody>
        </p:sp>
        <p:sp>
          <p:nvSpPr>
            <p:cNvPr id="662" name="tx659">
              <a:extLst>
                <a:ext uri="{FF2B5EF4-FFF2-40B4-BE49-F238E27FC236}">
                  <a16:creationId xmlns:a16="http://schemas.microsoft.com/office/drawing/2014/main" id="{73EE4CE4-421F-EC86-E2F7-6873B62988A5}"/>
                </a:ext>
              </a:extLst>
            </p:cNvPr>
            <p:cNvSpPr/>
            <p:nvPr/>
          </p:nvSpPr>
          <p:spPr>
            <a:xfrm>
              <a:off x="15486738" y="2594216"/>
              <a:ext cx="1172952" cy="157092"/>
            </a:xfrm>
            <a:prstGeom prst="rect">
              <a:avLst/>
            </a:prstGeom>
            <a:noFill/>
          </p:spPr>
          <p:txBody>
            <a:bodyPr wrap="none" lIns="0" tIns="0" rIns="0" bIns="0" anchor="ctr" anchorCtr="1"/>
            <a:lstStyle/>
            <a:p>
              <a:pPr>
                <a:lnSpc>
                  <a:spcPts val="862"/>
                </a:lnSpc>
                <a:spcBef>
                  <a:spcPts val="0"/>
                </a:spcBef>
                <a:spcAft>
                  <a:spcPts val="0"/>
                </a:spcAft>
                <a:defRPr/>
              </a:pPr>
              <a:r>
                <a:rPr sz="862">
                  <a:solidFill>
                    <a:srgbClr val="000000">
                      <a:alpha val="100000"/>
                    </a:srgbClr>
                  </a:solidFill>
                  <a:latin typeface="Poppins"/>
                  <a:cs typeface="Poppins"/>
                </a:rPr>
                <a:t>322,714 cases</a:t>
              </a:r>
            </a:p>
          </p:txBody>
        </p:sp>
        <p:sp>
          <p:nvSpPr>
            <p:cNvPr id="663" name="rc660">
              <a:extLst>
                <a:ext uri="{FF2B5EF4-FFF2-40B4-BE49-F238E27FC236}">
                  <a16:creationId xmlns:a16="http://schemas.microsoft.com/office/drawing/2014/main" id="{391EBBFE-FD7E-FAD0-5C46-3A53351291CC}"/>
                </a:ext>
              </a:extLst>
            </p:cNvPr>
            <p:cNvSpPr>
              <a:spLocks noChangeArrowheads="1"/>
            </p:cNvSpPr>
            <p:nvPr/>
          </p:nvSpPr>
          <p:spPr bwMode="auto">
            <a:xfrm>
              <a:off x="15114406" y="2336443"/>
              <a:ext cx="1917762" cy="7345284"/>
            </a:xfrm>
            <a:prstGeom prst="rect">
              <a:avLst/>
            </a:prstGeom>
            <a:noFill/>
            <a:ln w="13550"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64" name="rc661">
              <a:extLst>
                <a:ext uri="{FF2B5EF4-FFF2-40B4-BE49-F238E27FC236}">
                  <a16:creationId xmlns:a16="http://schemas.microsoft.com/office/drawing/2014/main" id="{012D67AB-4F46-F9D5-CAAE-B688B6388AA5}"/>
                </a:ext>
              </a:extLst>
            </p:cNvPr>
            <p:cNvSpPr>
              <a:spLocks noChangeArrowheads="1"/>
            </p:cNvSpPr>
            <p:nvPr/>
          </p:nvSpPr>
          <p:spPr bwMode="auto">
            <a:xfrm>
              <a:off x="17032168" y="2336443"/>
              <a:ext cx="1917762" cy="73452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65" name="pl662">
              <a:extLst>
                <a:ext uri="{FF2B5EF4-FFF2-40B4-BE49-F238E27FC236}">
                  <a16:creationId xmlns:a16="http://schemas.microsoft.com/office/drawing/2014/main" id="{3DEA203E-2A0C-CCD9-CB0C-C3201CB52E85}"/>
                </a:ext>
              </a:extLst>
            </p:cNvPr>
            <p:cNvSpPr>
              <a:spLocks/>
            </p:cNvSpPr>
            <p:nvPr/>
          </p:nvSpPr>
          <p:spPr bwMode="auto">
            <a:xfrm>
              <a:off x="17032168" y="839045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 name="pl663">
              <a:extLst>
                <a:ext uri="{FF2B5EF4-FFF2-40B4-BE49-F238E27FC236}">
                  <a16:creationId xmlns:a16="http://schemas.microsoft.com/office/drawing/2014/main" id="{68BC708D-1425-AF36-E2FD-F3600CEED5FF}"/>
                </a:ext>
              </a:extLst>
            </p:cNvPr>
            <p:cNvSpPr>
              <a:spLocks/>
            </p:cNvSpPr>
            <p:nvPr/>
          </p:nvSpPr>
          <p:spPr bwMode="auto">
            <a:xfrm>
              <a:off x="17032168" y="580791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7" name="pl664">
              <a:extLst>
                <a:ext uri="{FF2B5EF4-FFF2-40B4-BE49-F238E27FC236}">
                  <a16:creationId xmlns:a16="http://schemas.microsoft.com/office/drawing/2014/main" id="{B0F9F79D-A77B-891E-FB41-DB7BA69CBB2B}"/>
                </a:ext>
              </a:extLst>
            </p:cNvPr>
            <p:cNvSpPr>
              <a:spLocks/>
            </p:cNvSpPr>
            <p:nvPr/>
          </p:nvSpPr>
          <p:spPr bwMode="auto">
            <a:xfrm>
              <a:off x="17032168" y="3225381"/>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6775"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8" name="pl665">
              <a:extLst>
                <a:ext uri="{FF2B5EF4-FFF2-40B4-BE49-F238E27FC236}">
                  <a16:creationId xmlns:a16="http://schemas.microsoft.com/office/drawing/2014/main" id="{30783C94-E361-3F15-F053-1091E6098E87}"/>
                </a:ext>
              </a:extLst>
            </p:cNvPr>
            <p:cNvSpPr>
              <a:spLocks/>
            </p:cNvSpPr>
            <p:nvPr/>
          </p:nvSpPr>
          <p:spPr bwMode="auto">
            <a:xfrm>
              <a:off x="17032168" y="9681728"/>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9" name="pl666">
              <a:extLst>
                <a:ext uri="{FF2B5EF4-FFF2-40B4-BE49-F238E27FC236}">
                  <a16:creationId xmlns:a16="http://schemas.microsoft.com/office/drawing/2014/main" id="{737C4DFC-64F4-63EF-4BCE-9B21DA3EF12F}"/>
                </a:ext>
              </a:extLst>
            </p:cNvPr>
            <p:cNvSpPr>
              <a:spLocks/>
            </p:cNvSpPr>
            <p:nvPr/>
          </p:nvSpPr>
          <p:spPr bwMode="auto">
            <a:xfrm>
              <a:off x="17032168" y="7099189"/>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 name="pl667">
              <a:extLst>
                <a:ext uri="{FF2B5EF4-FFF2-40B4-BE49-F238E27FC236}">
                  <a16:creationId xmlns:a16="http://schemas.microsoft.com/office/drawing/2014/main" id="{3FCF53C2-2258-FECC-08B9-7A2125F61553}"/>
                </a:ext>
              </a:extLst>
            </p:cNvPr>
            <p:cNvSpPr>
              <a:spLocks/>
            </p:cNvSpPr>
            <p:nvPr/>
          </p:nvSpPr>
          <p:spPr bwMode="auto">
            <a:xfrm>
              <a:off x="17032168" y="4516650"/>
              <a:ext cx="1917762" cy="0"/>
            </a:xfrm>
            <a:custGeom>
              <a:avLst/>
              <a:gdLst>
                <a:gd name="T0" fmla="*/ 0 w 1917762"/>
                <a:gd name="T1" fmla="*/ 1917762 w 1917762"/>
                <a:gd name="T2" fmla="*/ 1917762 w 1917762"/>
                <a:gd name="T3" fmla="*/ 0 w 1917762"/>
                <a:gd name="T4" fmla="*/ 1917762 w 1917762"/>
              </a:gdLst>
              <a:ahLst/>
              <a:cxnLst>
                <a:cxn ang="0">
                  <a:pos x="T0" y="0"/>
                </a:cxn>
                <a:cxn ang="0">
                  <a:pos x="T1" y="0"/>
                </a:cxn>
                <a:cxn ang="0">
                  <a:pos x="T2" y="0"/>
                </a:cxn>
              </a:cxnLst>
              <a:rect l="T3" t="0" r="T4" b="0"/>
              <a:pathLst>
                <a:path w="1917762">
                  <a:moveTo>
                    <a:pt x="0" y="0"/>
                  </a:moveTo>
                  <a:lnTo>
                    <a:pt x="1917762" y="0"/>
                  </a:lnTo>
                </a:path>
              </a:pathLst>
            </a:custGeom>
            <a:noFill/>
            <a:ln w="13550" cap="flat">
              <a:solidFill>
                <a:srgbClr val="EBEBE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1" name="rc668">
              <a:extLst>
                <a:ext uri="{FF2B5EF4-FFF2-40B4-BE49-F238E27FC236}">
                  <a16:creationId xmlns:a16="http://schemas.microsoft.com/office/drawing/2014/main" id="{2086F22E-F483-4063-77F1-C578FCC1EE68}"/>
                </a:ext>
              </a:extLst>
            </p:cNvPr>
            <p:cNvSpPr>
              <a:spLocks noChangeArrowheads="1"/>
            </p:cNvSpPr>
            <p:nvPr/>
          </p:nvSpPr>
          <p:spPr bwMode="auto">
            <a:xfrm>
              <a:off x="17055747" y="6806691"/>
              <a:ext cx="141474" cy="639229"/>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72" name="rc669">
              <a:extLst>
                <a:ext uri="{FF2B5EF4-FFF2-40B4-BE49-F238E27FC236}">
                  <a16:creationId xmlns:a16="http://schemas.microsoft.com/office/drawing/2014/main" id="{43EB6CCA-F38F-B303-D2DA-F7973A6E5F29}"/>
                </a:ext>
              </a:extLst>
            </p:cNvPr>
            <p:cNvSpPr>
              <a:spLocks noChangeArrowheads="1"/>
            </p:cNvSpPr>
            <p:nvPr/>
          </p:nvSpPr>
          <p:spPr bwMode="auto">
            <a:xfrm>
              <a:off x="17212941" y="6925436"/>
              <a:ext cx="141474" cy="710869"/>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73" name="rc670">
              <a:extLst>
                <a:ext uri="{FF2B5EF4-FFF2-40B4-BE49-F238E27FC236}">
                  <a16:creationId xmlns:a16="http://schemas.microsoft.com/office/drawing/2014/main" id="{36A6E75C-0D48-0D88-990C-CC6B30C25D59}"/>
                </a:ext>
              </a:extLst>
            </p:cNvPr>
            <p:cNvSpPr>
              <a:spLocks noChangeArrowheads="1"/>
            </p:cNvSpPr>
            <p:nvPr/>
          </p:nvSpPr>
          <p:spPr bwMode="auto">
            <a:xfrm>
              <a:off x="17370134" y="6936179"/>
              <a:ext cx="141474" cy="852960"/>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74" name="rc671">
              <a:extLst>
                <a:ext uri="{FF2B5EF4-FFF2-40B4-BE49-F238E27FC236}">
                  <a16:creationId xmlns:a16="http://schemas.microsoft.com/office/drawing/2014/main" id="{CD38EE73-142B-C98B-EEB5-4B3A07D01D7C}"/>
                </a:ext>
              </a:extLst>
            </p:cNvPr>
            <p:cNvSpPr>
              <a:spLocks noChangeArrowheads="1"/>
            </p:cNvSpPr>
            <p:nvPr/>
          </p:nvSpPr>
          <p:spPr bwMode="auto">
            <a:xfrm>
              <a:off x="17527328" y="7935053"/>
              <a:ext cx="141474" cy="421831"/>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75" name="rc672">
              <a:extLst>
                <a:ext uri="{FF2B5EF4-FFF2-40B4-BE49-F238E27FC236}">
                  <a16:creationId xmlns:a16="http://schemas.microsoft.com/office/drawing/2014/main" id="{D299D853-1CBB-ACBB-6D8F-911662310A12}"/>
                </a:ext>
              </a:extLst>
            </p:cNvPr>
            <p:cNvSpPr>
              <a:spLocks noChangeArrowheads="1"/>
            </p:cNvSpPr>
            <p:nvPr/>
          </p:nvSpPr>
          <p:spPr bwMode="auto">
            <a:xfrm>
              <a:off x="17684522" y="8437615"/>
              <a:ext cx="141474" cy="261869"/>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76" name="rc673">
              <a:extLst>
                <a:ext uri="{FF2B5EF4-FFF2-40B4-BE49-F238E27FC236}">
                  <a16:creationId xmlns:a16="http://schemas.microsoft.com/office/drawing/2014/main" id="{049D7030-F50B-4122-9110-D4D33FEF7CFC}"/>
                </a:ext>
              </a:extLst>
            </p:cNvPr>
            <p:cNvSpPr>
              <a:spLocks noChangeArrowheads="1"/>
            </p:cNvSpPr>
            <p:nvPr/>
          </p:nvSpPr>
          <p:spPr bwMode="auto">
            <a:xfrm>
              <a:off x="17841715" y="8960786"/>
              <a:ext cx="141474" cy="117970"/>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77" name="rc674">
              <a:extLst>
                <a:ext uri="{FF2B5EF4-FFF2-40B4-BE49-F238E27FC236}">
                  <a16:creationId xmlns:a16="http://schemas.microsoft.com/office/drawing/2014/main" id="{4B3FFF5A-5E1E-CB3C-88A6-1709C80C4A72}"/>
                </a:ext>
              </a:extLst>
            </p:cNvPr>
            <p:cNvSpPr>
              <a:spLocks noChangeArrowheads="1"/>
            </p:cNvSpPr>
            <p:nvPr/>
          </p:nvSpPr>
          <p:spPr bwMode="auto">
            <a:xfrm>
              <a:off x="17998909" y="9499710"/>
              <a:ext cx="141474" cy="19472"/>
            </a:xfrm>
            <a:prstGeom prst="rect">
              <a:avLst/>
            </a:prstGeom>
            <a:solidFill>
              <a:srgbClr val="008DC9"/>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78" name="rc675">
              <a:extLst>
                <a:ext uri="{FF2B5EF4-FFF2-40B4-BE49-F238E27FC236}">
                  <a16:creationId xmlns:a16="http://schemas.microsoft.com/office/drawing/2014/main" id="{C4ACD9BB-AC21-07A0-95FB-48495BA609AE}"/>
                </a:ext>
              </a:extLst>
            </p:cNvPr>
            <p:cNvSpPr>
              <a:spLocks noChangeArrowheads="1"/>
            </p:cNvSpPr>
            <p:nvPr/>
          </p:nvSpPr>
          <p:spPr bwMode="auto">
            <a:xfrm>
              <a:off x="17055747" y="7445921"/>
              <a:ext cx="141474" cy="929"/>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79" name="rc676">
              <a:extLst>
                <a:ext uri="{FF2B5EF4-FFF2-40B4-BE49-F238E27FC236}">
                  <a16:creationId xmlns:a16="http://schemas.microsoft.com/office/drawing/2014/main" id="{8390CB9D-F7F2-7CF0-8E19-D152D50EFA51}"/>
                </a:ext>
              </a:extLst>
            </p:cNvPr>
            <p:cNvSpPr>
              <a:spLocks noChangeArrowheads="1"/>
            </p:cNvSpPr>
            <p:nvPr/>
          </p:nvSpPr>
          <p:spPr bwMode="auto">
            <a:xfrm>
              <a:off x="17212941" y="7636305"/>
              <a:ext cx="141474" cy="2530"/>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80" name="rc677">
              <a:extLst>
                <a:ext uri="{FF2B5EF4-FFF2-40B4-BE49-F238E27FC236}">
                  <a16:creationId xmlns:a16="http://schemas.microsoft.com/office/drawing/2014/main" id="{2814B861-22D5-2396-163A-7A7328576D56}"/>
                </a:ext>
              </a:extLst>
            </p:cNvPr>
            <p:cNvSpPr>
              <a:spLocks noChangeArrowheads="1"/>
            </p:cNvSpPr>
            <p:nvPr/>
          </p:nvSpPr>
          <p:spPr bwMode="auto">
            <a:xfrm>
              <a:off x="17370134" y="7789140"/>
              <a:ext cx="141474" cy="5320"/>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81" name="rc678">
              <a:extLst>
                <a:ext uri="{FF2B5EF4-FFF2-40B4-BE49-F238E27FC236}">
                  <a16:creationId xmlns:a16="http://schemas.microsoft.com/office/drawing/2014/main" id="{4B80A1D7-8524-E9D3-2FE0-63B46C773671}"/>
                </a:ext>
              </a:extLst>
            </p:cNvPr>
            <p:cNvSpPr>
              <a:spLocks noChangeArrowheads="1"/>
            </p:cNvSpPr>
            <p:nvPr/>
          </p:nvSpPr>
          <p:spPr bwMode="auto">
            <a:xfrm>
              <a:off x="17527328" y="8356885"/>
              <a:ext cx="141474" cy="2427"/>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82" name="rc679">
              <a:extLst>
                <a:ext uri="{FF2B5EF4-FFF2-40B4-BE49-F238E27FC236}">
                  <a16:creationId xmlns:a16="http://schemas.microsoft.com/office/drawing/2014/main" id="{C8A5DE02-D961-EF46-C869-3EC25B428386}"/>
                </a:ext>
              </a:extLst>
            </p:cNvPr>
            <p:cNvSpPr>
              <a:spLocks noChangeArrowheads="1"/>
            </p:cNvSpPr>
            <p:nvPr/>
          </p:nvSpPr>
          <p:spPr bwMode="auto">
            <a:xfrm>
              <a:off x="17684522" y="8699485"/>
              <a:ext cx="141474" cy="929"/>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83" name="rc680">
              <a:extLst>
                <a:ext uri="{FF2B5EF4-FFF2-40B4-BE49-F238E27FC236}">
                  <a16:creationId xmlns:a16="http://schemas.microsoft.com/office/drawing/2014/main" id="{7E287826-5415-F8F7-1392-7A95AD825EDE}"/>
                </a:ext>
              </a:extLst>
            </p:cNvPr>
            <p:cNvSpPr>
              <a:spLocks noChangeArrowheads="1"/>
            </p:cNvSpPr>
            <p:nvPr/>
          </p:nvSpPr>
          <p:spPr bwMode="auto">
            <a:xfrm>
              <a:off x="17841715" y="9078756"/>
              <a:ext cx="141474" cy="981"/>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84" name="rc681">
              <a:extLst>
                <a:ext uri="{FF2B5EF4-FFF2-40B4-BE49-F238E27FC236}">
                  <a16:creationId xmlns:a16="http://schemas.microsoft.com/office/drawing/2014/main" id="{FBE4EE11-64F2-50C9-8499-7A8DF5D10222}"/>
                </a:ext>
              </a:extLst>
            </p:cNvPr>
            <p:cNvSpPr>
              <a:spLocks noChangeArrowheads="1"/>
            </p:cNvSpPr>
            <p:nvPr/>
          </p:nvSpPr>
          <p:spPr bwMode="auto">
            <a:xfrm>
              <a:off x="17998909" y="9519183"/>
              <a:ext cx="141474" cy="1446"/>
            </a:xfrm>
            <a:prstGeom prst="rect">
              <a:avLst/>
            </a:prstGeom>
            <a:solidFill>
              <a:srgbClr val="5EB0E8"/>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85" name="rc682">
              <a:extLst>
                <a:ext uri="{FF2B5EF4-FFF2-40B4-BE49-F238E27FC236}">
                  <a16:creationId xmlns:a16="http://schemas.microsoft.com/office/drawing/2014/main" id="{95B4B048-4100-4244-7BF9-A504B3FA9CC9}"/>
                </a:ext>
              </a:extLst>
            </p:cNvPr>
            <p:cNvSpPr>
              <a:spLocks noChangeArrowheads="1"/>
            </p:cNvSpPr>
            <p:nvPr/>
          </p:nvSpPr>
          <p:spPr bwMode="auto">
            <a:xfrm>
              <a:off x="17055747" y="7446850"/>
              <a:ext cx="141474" cy="610098"/>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86" name="rc683">
              <a:extLst>
                <a:ext uri="{FF2B5EF4-FFF2-40B4-BE49-F238E27FC236}">
                  <a16:creationId xmlns:a16="http://schemas.microsoft.com/office/drawing/2014/main" id="{2B9F974B-99F8-27CE-2916-9BB3C153F644}"/>
                </a:ext>
              </a:extLst>
            </p:cNvPr>
            <p:cNvSpPr>
              <a:spLocks noChangeArrowheads="1"/>
            </p:cNvSpPr>
            <p:nvPr/>
          </p:nvSpPr>
          <p:spPr bwMode="auto">
            <a:xfrm>
              <a:off x="17212941" y="7638836"/>
              <a:ext cx="141474" cy="685664"/>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87" name="rc684">
              <a:extLst>
                <a:ext uri="{FF2B5EF4-FFF2-40B4-BE49-F238E27FC236}">
                  <a16:creationId xmlns:a16="http://schemas.microsoft.com/office/drawing/2014/main" id="{A1A1F1BA-DBD0-E268-851B-AE2FBE4CAFC4}"/>
                </a:ext>
              </a:extLst>
            </p:cNvPr>
            <p:cNvSpPr>
              <a:spLocks noChangeArrowheads="1"/>
            </p:cNvSpPr>
            <p:nvPr/>
          </p:nvSpPr>
          <p:spPr bwMode="auto">
            <a:xfrm>
              <a:off x="17370134" y="7794460"/>
              <a:ext cx="141474" cy="737469"/>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88" name="rc685">
              <a:extLst>
                <a:ext uri="{FF2B5EF4-FFF2-40B4-BE49-F238E27FC236}">
                  <a16:creationId xmlns:a16="http://schemas.microsoft.com/office/drawing/2014/main" id="{FF4DEA29-1379-1209-CBF9-8F70C3661FD8}"/>
                </a:ext>
              </a:extLst>
            </p:cNvPr>
            <p:cNvSpPr>
              <a:spLocks noChangeArrowheads="1"/>
            </p:cNvSpPr>
            <p:nvPr/>
          </p:nvSpPr>
          <p:spPr bwMode="auto">
            <a:xfrm>
              <a:off x="17527328" y="8359313"/>
              <a:ext cx="141474" cy="509379"/>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89" name="rc686">
              <a:extLst>
                <a:ext uri="{FF2B5EF4-FFF2-40B4-BE49-F238E27FC236}">
                  <a16:creationId xmlns:a16="http://schemas.microsoft.com/office/drawing/2014/main" id="{44C3074D-7E1E-F08A-4E64-DE7836F2ED18}"/>
                </a:ext>
              </a:extLst>
            </p:cNvPr>
            <p:cNvSpPr>
              <a:spLocks noChangeArrowheads="1"/>
            </p:cNvSpPr>
            <p:nvPr/>
          </p:nvSpPr>
          <p:spPr bwMode="auto">
            <a:xfrm>
              <a:off x="17684522" y="8700415"/>
              <a:ext cx="141474" cy="439651"/>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90" name="rc687">
              <a:extLst>
                <a:ext uri="{FF2B5EF4-FFF2-40B4-BE49-F238E27FC236}">
                  <a16:creationId xmlns:a16="http://schemas.microsoft.com/office/drawing/2014/main" id="{ABF9C3E6-BE29-F962-F616-D197873C3205}"/>
                </a:ext>
              </a:extLst>
            </p:cNvPr>
            <p:cNvSpPr>
              <a:spLocks noChangeArrowheads="1"/>
            </p:cNvSpPr>
            <p:nvPr/>
          </p:nvSpPr>
          <p:spPr bwMode="auto">
            <a:xfrm>
              <a:off x="17841715" y="9079738"/>
              <a:ext cx="141474" cy="235217"/>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91" name="rc688">
              <a:extLst>
                <a:ext uri="{FF2B5EF4-FFF2-40B4-BE49-F238E27FC236}">
                  <a16:creationId xmlns:a16="http://schemas.microsoft.com/office/drawing/2014/main" id="{FA8F6FA2-6465-32D8-E5A1-555F21EFF3D3}"/>
                </a:ext>
              </a:extLst>
            </p:cNvPr>
            <p:cNvSpPr>
              <a:spLocks noChangeArrowheads="1"/>
            </p:cNvSpPr>
            <p:nvPr/>
          </p:nvSpPr>
          <p:spPr bwMode="auto">
            <a:xfrm>
              <a:off x="17998909" y="9520629"/>
              <a:ext cx="141474" cy="49378"/>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92" name="rc689">
              <a:extLst>
                <a:ext uri="{FF2B5EF4-FFF2-40B4-BE49-F238E27FC236}">
                  <a16:creationId xmlns:a16="http://schemas.microsoft.com/office/drawing/2014/main" id="{D1A40BE5-072A-6CC5-295C-29DEEC42C016}"/>
                </a:ext>
              </a:extLst>
            </p:cNvPr>
            <p:cNvSpPr>
              <a:spLocks noChangeArrowheads="1"/>
            </p:cNvSpPr>
            <p:nvPr/>
          </p:nvSpPr>
          <p:spPr bwMode="auto">
            <a:xfrm>
              <a:off x="18156103" y="9681573"/>
              <a:ext cx="141474" cy="154"/>
            </a:xfrm>
            <a:prstGeom prst="rect">
              <a:avLst/>
            </a:prstGeom>
            <a:solidFill>
              <a:srgbClr val="00A17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93" name="rc690">
              <a:extLst>
                <a:ext uri="{FF2B5EF4-FFF2-40B4-BE49-F238E27FC236}">
                  <a16:creationId xmlns:a16="http://schemas.microsoft.com/office/drawing/2014/main" id="{1D398C64-2D5D-FEF6-B4BD-1DEA40EDC596}"/>
                </a:ext>
              </a:extLst>
            </p:cNvPr>
            <p:cNvSpPr>
              <a:spLocks noChangeArrowheads="1"/>
            </p:cNvSpPr>
            <p:nvPr/>
          </p:nvSpPr>
          <p:spPr bwMode="auto">
            <a:xfrm>
              <a:off x="17055747" y="8056949"/>
              <a:ext cx="141474" cy="1372516"/>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94" name="rc691">
              <a:extLst>
                <a:ext uri="{FF2B5EF4-FFF2-40B4-BE49-F238E27FC236}">
                  <a16:creationId xmlns:a16="http://schemas.microsoft.com/office/drawing/2014/main" id="{A1CD0F11-5C6E-F34E-047C-2910606DC63B}"/>
                </a:ext>
              </a:extLst>
            </p:cNvPr>
            <p:cNvSpPr>
              <a:spLocks noChangeArrowheads="1"/>
            </p:cNvSpPr>
            <p:nvPr/>
          </p:nvSpPr>
          <p:spPr bwMode="auto">
            <a:xfrm>
              <a:off x="17212941" y="8324500"/>
              <a:ext cx="141474" cy="1106204"/>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95" name="rc692">
              <a:extLst>
                <a:ext uri="{FF2B5EF4-FFF2-40B4-BE49-F238E27FC236}">
                  <a16:creationId xmlns:a16="http://schemas.microsoft.com/office/drawing/2014/main" id="{DD8F2AA7-EF31-FB1E-6F96-D04FE6516C06}"/>
                </a:ext>
              </a:extLst>
            </p:cNvPr>
            <p:cNvSpPr>
              <a:spLocks noChangeArrowheads="1"/>
            </p:cNvSpPr>
            <p:nvPr/>
          </p:nvSpPr>
          <p:spPr bwMode="auto">
            <a:xfrm>
              <a:off x="17370134" y="8531930"/>
              <a:ext cx="141474" cy="827858"/>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96" name="rc693">
              <a:extLst>
                <a:ext uri="{FF2B5EF4-FFF2-40B4-BE49-F238E27FC236}">
                  <a16:creationId xmlns:a16="http://schemas.microsoft.com/office/drawing/2014/main" id="{0538ECB0-EE19-E6E3-F06F-641AFC82B13B}"/>
                </a:ext>
              </a:extLst>
            </p:cNvPr>
            <p:cNvSpPr>
              <a:spLocks noChangeArrowheads="1"/>
            </p:cNvSpPr>
            <p:nvPr/>
          </p:nvSpPr>
          <p:spPr bwMode="auto">
            <a:xfrm>
              <a:off x="17527328" y="8868693"/>
              <a:ext cx="141474" cy="551423"/>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97" name="rc694">
              <a:extLst>
                <a:ext uri="{FF2B5EF4-FFF2-40B4-BE49-F238E27FC236}">
                  <a16:creationId xmlns:a16="http://schemas.microsoft.com/office/drawing/2014/main" id="{71399359-0F6B-92F3-570F-24A6434404EA}"/>
                </a:ext>
              </a:extLst>
            </p:cNvPr>
            <p:cNvSpPr>
              <a:spLocks noChangeArrowheads="1"/>
            </p:cNvSpPr>
            <p:nvPr/>
          </p:nvSpPr>
          <p:spPr bwMode="auto">
            <a:xfrm>
              <a:off x="17684522" y="9140066"/>
              <a:ext cx="141474" cy="323540"/>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98" name="rc695">
              <a:extLst>
                <a:ext uri="{FF2B5EF4-FFF2-40B4-BE49-F238E27FC236}">
                  <a16:creationId xmlns:a16="http://schemas.microsoft.com/office/drawing/2014/main" id="{44F40B7B-0D25-BB42-6ECC-65E0462D9AF5}"/>
                </a:ext>
              </a:extLst>
            </p:cNvPr>
            <p:cNvSpPr>
              <a:spLocks noChangeArrowheads="1"/>
            </p:cNvSpPr>
            <p:nvPr/>
          </p:nvSpPr>
          <p:spPr bwMode="auto">
            <a:xfrm>
              <a:off x="17841715" y="9314955"/>
              <a:ext cx="141474" cy="196221"/>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99" name="rc696">
              <a:extLst>
                <a:ext uri="{FF2B5EF4-FFF2-40B4-BE49-F238E27FC236}">
                  <a16:creationId xmlns:a16="http://schemas.microsoft.com/office/drawing/2014/main" id="{2E12F2EA-0F40-D9EE-0349-383E6474045A}"/>
                </a:ext>
              </a:extLst>
            </p:cNvPr>
            <p:cNvSpPr>
              <a:spLocks noChangeArrowheads="1"/>
            </p:cNvSpPr>
            <p:nvPr/>
          </p:nvSpPr>
          <p:spPr bwMode="auto">
            <a:xfrm>
              <a:off x="17998909" y="9570007"/>
              <a:ext cx="141474" cy="9038"/>
            </a:xfrm>
            <a:prstGeom prst="rect">
              <a:avLst/>
            </a:prstGeom>
            <a:solidFill>
              <a:srgbClr val="D46120"/>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00" name="rc697">
              <a:extLst>
                <a:ext uri="{FF2B5EF4-FFF2-40B4-BE49-F238E27FC236}">
                  <a16:creationId xmlns:a16="http://schemas.microsoft.com/office/drawing/2014/main" id="{08B172A9-5144-F415-D803-B4F07D22A66B}"/>
                </a:ext>
              </a:extLst>
            </p:cNvPr>
            <p:cNvSpPr>
              <a:spLocks noChangeArrowheads="1"/>
            </p:cNvSpPr>
            <p:nvPr/>
          </p:nvSpPr>
          <p:spPr bwMode="auto">
            <a:xfrm>
              <a:off x="17055747" y="9429465"/>
              <a:ext cx="141474" cy="195859"/>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01" name="rc698">
              <a:extLst>
                <a:ext uri="{FF2B5EF4-FFF2-40B4-BE49-F238E27FC236}">
                  <a16:creationId xmlns:a16="http://schemas.microsoft.com/office/drawing/2014/main" id="{6AD3C5E0-23A1-7359-DB77-B19A5F9B36A3}"/>
                </a:ext>
              </a:extLst>
            </p:cNvPr>
            <p:cNvSpPr>
              <a:spLocks noChangeArrowheads="1"/>
            </p:cNvSpPr>
            <p:nvPr/>
          </p:nvSpPr>
          <p:spPr bwMode="auto">
            <a:xfrm>
              <a:off x="17212941" y="9430705"/>
              <a:ext cx="141474" cy="190281"/>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02" name="rc699">
              <a:extLst>
                <a:ext uri="{FF2B5EF4-FFF2-40B4-BE49-F238E27FC236}">
                  <a16:creationId xmlns:a16="http://schemas.microsoft.com/office/drawing/2014/main" id="{E5BD7B20-D63D-314A-32D3-490313014492}"/>
                </a:ext>
              </a:extLst>
            </p:cNvPr>
            <p:cNvSpPr>
              <a:spLocks noChangeArrowheads="1"/>
            </p:cNvSpPr>
            <p:nvPr/>
          </p:nvSpPr>
          <p:spPr bwMode="auto">
            <a:xfrm>
              <a:off x="17370134" y="9359788"/>
              <a:ext cx="141474" cy="238419"/>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03" name="rc700">
              <a:extLst>
                <a:ext uri="{FF2B5EF4-FFF2-40B4-BE49-F238E27FC236}">
                  <a16:creationId xmlns:a16="http://schemas.microsoft.com/office/drawing/2014/main" id="{AE73BD52-A8FA-FCC7-9866-019B85252678}"/>
                </a:ext>
              </a:extLst>
            </p:cNvPr>
            <p:cNvSpPr>
              <a:spLocks noChangeArrowheads="1"/>
            </p:cNvSpPr>
            <p:nvPr/>
          </p:nvSpPr>
          <p:spPr bwMode="auto">
            <a:xfrm>
              <a:off x="17527328" y="9420116"/>
              <a:ext cx="141474" cy="181397"/>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04" name="rc701">
              <a:extLst>
                <a:ext uri="{FF2B5EF4-FFF2-40B4-BE49-F238E27FC236}">
                  <a16:creationId xmlns:a16="http://schemas.microsoft.com/office/drawing/2014/main" id="{4E7608DF-CF19-1482-AC9D-2D6C5DED19CF}"/>
                </a:ext>
              </a:extLst>
            </p:cNvPr>
            <p:cNvSpPr>
              <a:spLocks noChangeArrowheads="1"/>
            </p:cNvSpPr>
            <p:nvPr/>
          </p:nvSpPr>
          <p:spPr bwMode="auto">
            <a:xfrm>
              <a:off x="17684522" y="9463606"/>
              <a:ext cx="141474" cy="146274"/>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05" name="rc702">
              <a:extLst>
                <a:ext uri="{FF2B5EF4-FFF2-40B4-BE49-F238E27FC236}">
                  <a16:creationId xmlns:a16="http://schemas.microsoft.com/office/drawing/2014/main" id="{65143104-47BD-6890-A232-FD36E7CE2B01}"/>
                </a:ext>
              </a:extLst>
            </p:cNvPr>
            <p:cNvSpPr>
              <a:spLocks noChangeArrowheads="1"/>
            </p:cNvSpPr>
            <p:nvPr/>
          </p:nvSpPr>
          <p:spPr bwMode="auto">
            <a:xfrm>
              <a:off x="17841715" y="9511177"/>
              <a:ext cx="141474" cy="108569"/>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06" name="rc703">
              <a:extLst>
                <a:ext uri="{FF2B5EF4-FFF2-40B4-BE49-F238E27FC236}">
                  <a16:creationId xmlns:a16="http://schemas.microsoft.com/office/drawing/2014/main" id="{95F8CF51-0EFE-807F-4367-E2AAE2516739}"/>
                </a:ext>
              </a:extLst>
            </p:cNvPr>
            <p:cNvSpPr>
              <a:spLocks noChangeArrowheads="1"/>
            </p:cNvSpPr>
            <p:nvPr/>
          </p:nvSpPr>
          <p:spPr bwMode="auto">
            <a:xfrm>
              <a:off x="17998909" y="9579046"/>
              <a:ext cx="141474" cy="102475"/>
            </a:xfrm>
            <a:prstGeom prst="rect">
              <a:avLst/>
            </a:prstGeom>
            <a:solidFill>
              <a:srgbClr val="E7A113"/>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07" name="rc704">
              <a:extLst>
                <a:ext uri="{FF2B5EF4-FFF2-40B4-BE49-F238E27FC236}">
                  <a16:creationId xmlns:a16="http://schemas.microsoft.com/office/drawing/2014/main" id="{FA288777-9D2B-BA2A-E3B2-6AF28B8274BB}"/>
                </a:ext>
              </a:extLst>
            </p:cNvPr>
            <p:cNvSpPr>
              <a:spLocks noChangeArrowheads="1"/>
            </p:cNvSpPr>
            <p:nvPr/>
          </p:nvSpPr>
          <p:spPr bwMode="auto">
            <a:xfrm>
              <a:off x="17055747" y="9625325"/>
              <a:ext cx="141474" cy="56402"/>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08" name="rc705">
              <a:extLst>
                <a:ext uri="{FF2B5EF4-FFF2-40B4-BE49-F238E27FC236}">
                  <a16:creationId xmlns:a16="http://schemas.microsoft.com/office/drawing/2014/main" id="{60CB14EB-1B23-28DE-A416-AFBDE829ED9F}"/>
                </a:ext>
              </a:extLst>
            </p:cNvPr>
            <p:cNvSpPr>
              <a:spLocks noChangeArrowheads="1"/>
            </p:cNvSpPr>
            <p:nvPr/>
          </p:nvSpPr>
          <p:spPr bwMode="auto">
            <a:xfrm>
              <a:off x="17212941" y="9620986"/>
              <a:ext cx="141474" cy="60741"/>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09" name="rc706">
              <a:extLst>
                <a:ext uri="{FF2B5EF4-FFF2-40B4-BE49-F238E27FC236}">
                  <a16:creationId xmlns:a16="http://schemas.microsoft.com/office/drawing/2014/main" id="{ED19DF29-74FC-C09E-D15C-FD96016DB7C6}"/>
                </a:ext>
              </a:extLst>
            </p:cNvPr>
            <p:cNvSpPr>
              <a:spLocks noChangeArrowheads="1"/>
            </p:cNvSpPr>
            <p:nvPr/>
          </p:nvSpPr>
          <p:spPr bwMode="auto">
            <a:xfrm>
              <a:off x="17370134" y="9598208"/>
              <a:ext cx="141474" cy="83519"/>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10" name="rc707">
              <a:extLst>
                <a:ext uri="{FF2B5EF4-FFF2-40B4-BE49-F238E27FC236}">
                  <a16:creationId xmlns:a16="http://schemas.microsoft.com/office/drawing/2014/main" id="{C5DBB503-1304-9A04-1B70-A3BDDA7BE6E5}"/>
                </a:ext>
              </a:extLst>
            </p:cNvPr>
            <p:cNvSpPr>
              <a:spLocks noChangeArrowheads="1"/>
            </p:cNvSpPr>
            <p:nvPr/>
          </p:nvSpPr>
          <p:spPr bwMode="auto">
            <a:xfrm>
              <a:off x="17527328" y="9601514"/>
              <a:ext cx="141474" cy="80213"/>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11" name="rc708">
              <a:extLst>
                <a:ext uri="{FF2B5EF4-FFF2-40B4-BE49-F238E27FC236}">
                  <a16:creationId xmlns:a16="http://schemas.microsoft.com/office/drawing/2014/main" id="{6576431E-8C56-7055-07F3-1C1122F49538}"/>
                </a:ext>
              </a:extLst>
            </p:cNvPr>
            <p:cNvSpPr>
              <a:spLocks noChangeArrowheads="1"/>
            </p:cNvSpPr>
            <p:nvPr/>
          </p:nvSpPr>
          <p:spPr bwMode="auto">
            <a:xfrm>
              <a:off x="17684522" y="9609881"/>
              <a:ext cx="141474" cy="71846"/>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12" name="rc709">
              <a:extLst>
                <a:ext uri="{FF2B5EF4-FFF2-40B4-BE49-F238E27FC236}">
                  <a16:creationId xmlns:a16="http://schemas.microsoft.com/office/drawing/2014/main" id="{6C125ED2-2FC3-86A1-9811-F635F5861920}"/>
                </a:ext>
              </a:extLst>
            </p:cNvPr>
            <p:cNvSpPr>
              <a:spLocks noChangeArrowheads="1"/>
            </p:cNvSpPr>
            <p:nvPr/>
          </p:nvSpPr>
          <p:spPr bwMode="auto">
            <a:xfrm>
              <a:off x="17841715" y="9619747"/>
              <a:ext cx="141474" cy="61980"/>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13" name="rc710">
              <a:extLst>
                <a:ext uri="{FF2B5EF4-FFF2-40B4-BE49-F238E27FC236}">
                  <a16:creationId xmlns:a16="http://schemas.microsoft.com/office/drawing/2014/main" id="{A7B63D79-E6B9-D7AA-AE5A-13495ED7986F}"/>
                </a:ext>
              </a:extLst>
            </p:cNvPr>
            <p:cNvSpPr>
              <a:spLocks noChangeArrowheads="1"/>
            </p:cNvSpPr>
            <p:nvPr/>
          </p:nvSpPr>
          <p:spPr bwMode="auto">
            <a:xfrm>
              <a:off x="17998909" y="9681521"/>
              <a:ext cx="141474" cy="206"/>
            </a:xfrm>
            <a:prstGeom prst="rect">
              <a:avLst/>
            </a:prstGeom>
            <a:solidFill>
              <a:srgbClr val="F1E937"/>
            </a:solidFill>
            <a:ln w="1355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14" name="pg711">
              <a:extLst>
                <a:ext uri="{FF2B5EF4-FFF2-40B4-BE49-F238E27FC236}">
                  <a16:creationId xmlns:a16="http://schemas.microsoft.com/office/drawing/2014/main" id="{409A8EBB-6BB9-7C83-FB4C-C66072E59CE0}"/>
                </a:ext>
              </a:extLst>
            </p:cNvPr>
            <p:cNvSpPr>
              <a:spLocks/>
            </p:cNvSpPr>
            <p:nvPr/>
          </p:nvSpPr>
          <p:spPr bwMode="auto">
            <a:xfrm>
              <a:off x="17273328" y="2491467"/>
              <a:ext cx="1435441" cy="389502"/>
            </a:xfrm>
            <a:custGeom>
              <a:avLst/>
              <a:gdLst>
                <a:gd name="T0" fmla="*/ 32521 w 1435441"/>
                <a:gd name="T1" fmla="*/ 389502 h 389502"/>
                <a:gd name="T2" fmla="*/ 1402920 w 1435441"/>
                <a:gd name="T3" fmla="*/ 389502 h 389502"/>
                <a:gd name="T4" fmla="*/ 1401610 w 1435441"/>
                <a:gd name="T5" fmla="*/ 389476 h 389502"/>
                <a:gd name="T6" fmla="*/ 1406840 w 1435441"/>
                <a:gd name="T7" fmla="*/ 389265 h 389502"/>
                <a:gd name="T8" fmla="*/ 1411968 w 1435441"/>
                <a:gd name="T9" fmla="*/ 388218 h 389502"/>
                <a:gd name="T10" fmla="*/ 1416861 w 1435441"/>
                <a:gd name="T11" fmla="*/ 386362 h 389502"/>
                <a:gd name="T12" fmla="*/ 1421394 w 1435441"/>
                <a:gd name="T13" fmla="*/ 383746 h 389502"/>
                <a:gd name="T14" fmla="*/ 1425448 w 1435441"/>
                <a:gd name="T15" fmla="*/ 380435 h 389502"/>
                <a:gd name="T16" fmla="*/ 1428919 w 1435441"/>
                <a:gd name="T17" fmla="*/ 376518 h 389502"/>
                <a:gd name="T18" fmla="*/ 1431716 w 1435441"/>
                <a:gd name="T19" fmla="*/ 372094 h 389502"/>
                <a:gd name="T20" fmla="*/ 1433768 w 1435441"/>
                <a:gd name="T21" fmla="*/ 367279 h 389502"/>
                <a:gd name="T22" fmla="*/ 1435020 w 1435441"/>
                <a:gd name="T23" fmla="*/ 362198 h 389502"/>
                <a:gd name="T24" fmla="*/ 1435441 w 1435441"/>
                <a:gd name="T25" fmla="*/ 356981 h 389502"/>
                <a:gd name="T26" fmla="*/ 1435441 w 1435441"/>
                <a:gd name="T27" fmla="*/ 32521 h 389502"/>
                <a:gd name="T28" fmla="*/ 1435020 w 1435441"/>
                <a:gd name="T29" fmla="*/ 27304 h 389502"/>
                <a:gd name="T30" fmla="*/ 1433768 w 1435441"/>
                <a:gd name="T31" fmla="*/ 22222 h 389502"/>
                <a:gd name="T32" fmla="*/ 1431716 w 1435441"/>
                <a:gd name="T33" fmla="*/ 17408 h 389502"/>
                <a:gd name="T34" fmla="*/ 1428919 w 1435441"/>
                <a:gd name="T35" fmla="*/ 12984 h 389502"/>
                <a:gd name="T36" fmla="*/ 1425448 w 1435441"/>
                <a:gd name="T37" fmla="*/ 9066 h 389502"/>
                <a:gd name="T38" fmla="*/ 1421394 w 1435441"/>
                <a:gd name="T39" fmla="*/ 5756 h 389502"/>
                <a:gd name="T40" fmla="*/ 1416861 w 1435441"/>
                <a:gd name="T41" fmla="*/ 3139 h 389502"/>
                <a:gd name="T42" fmla="*/ 1411968 w 1435441"/>
                <a:gd name="T43" fmla="*/ 1284 h 389502"/>
                <a:gd name="T44" fmla="*/ 1406840 w 1435441"/>
                <a:gd name="T45" fmla="*/ 237 h 389502"/>
                <a:gd name="T46" fmla="*/ 1402920 w 1435441"/>
                <a:gd name="T47" fmla="*/ 0 h 389502"/>
                <a:gd name="T48" fmla="*/ 32521 w 1435441"/>
                <a:gd name="T49" fmla="*/ 0 h 389502"/>
                <a:gd name="T50" fmla="*/ 36441 w 1435441"/>
                <a:gd name="T51" fmla="*/ 237 h 389502"/>
                <a:gd name="T52" fmla="*/ 31211 w 1435441"/>
                <a:gd name="T53" fmla="*/ 26 h 389502"/>
                <a:gd name="T54" fmla="*/ 26016 w 1435441"/>
                <a:gd name="T55" fmla="*/ 657 h 389502"/>
                <a:gd name="T56" fmla="*/ 20989 w 1435441"/>
                <a:gd name="T57" fmla="*/ 2113 h 389502"/>
                <a:gd name="T58" fmla="*/ 16260 w 1435441"/>
                <a:gd name="T59" fmla="*/ 4357 h 389502"/>
                <a:gd name="T60" fmla="*/ 11953 w 1435441"/>
                <a:gd name="T61" fmla="*/ 7330 h 389502"/>
                <a:gd name="T62" fmla="*/ 8178 w 1435441"/>
                <a:gd name="T63" fmla="*/ 10955 h 389502"/>
                <a:gd name="T64" fmla="*/ 5034 w 1435441"/>
                <a:gd name="T65" fmla="*/ 15139 h 389502"/>
                <a:gd name="T66" fmla="*/ 2602 w 1435441"/>
                <a:gd name="T67" fmla="*/ 19774 h 389502"/>
                <a:gd name="T68" fmla="*/ 945 w 1435441"/>
                <a:gd name="T69" fmla="*/ 24738 h 389502"/>
                <a:gd name="T70" fmla="*/ 105 w 1435441"/>
                <a:gd name="T71" fmla="*/ 29904 h 389502"/>
                <a:gd name="T72" fmla="*/ 0 w 1435441"/>
                <a:gd name="T73" fmla="*/ 32521 h 389502"/>
                <a:gd name="T74" fmla="*/ 0 w 1435441"/>
                <a:gd name="T75" fmla="*/ 356981 h 389502"/>
                <a:gd name="T76" fmla="*/ 105 w 1435441"/>
                <a:gd name="T77" fmla="*/ 354364 h 389502"/>
                <a:gd name="T78" fmla="*/ 105 w 1435441"/>
                <a:gd name="T79" fmla="*/ 359598 h 389502"/>
                <a:gd name="T80" fmla="*/ 945 w 1435441"/>
                <a:gd name="T81" fmla="*/ 364764 h 389502"/>
                <a:gd name="T82" fmla="*/ 2602 w 1435441"/>
                <a:gd name="T83" fmla="*/ 369728 h 389502"/>
                <a:gd name="T84" fmla="*/ 5034 w 1435441"/>
                <a:gd name="T85" fmla="*/ 374362 h 389502"/>
                <a:gd name="T86" fmla="*/ 8178 w 1435441"/>
                <a:gd name="T87" fmla="*/ 378547 h 389502"/>
                <a:gd name="T88" fmla="*/ 11953 w 1435441"/>
                <a:gd name="T89" fmla="*/ 382172 h 389502"/>
                <a:gd name="T90" fmla="*/ 16260 w 1435441"/>
                <a:gd name="T91" fmla="*/ 385145 h 389502"/>
                <a:gd name="T92" fmla="*/ 20989 w 1435441"/>
                <a:gd name="T93" fmla="*/ 387389 h 389502"/>
                <a:gd name="T94" fmla="*/ 26016 w 1435441"/>
                <a:gd name="T95" fmla="*/ 388845 h 389502"/>
                <a:gd name="T96" fmla="*/ 31211 w 1435441"/>
                <a:gd name="T97" fmla="*/ 389476 h 389502"/>
                <a:gd name="T98" fmla="*/ 32521 w 1435441"/>
                <a:gd name="T99" fmla="*/ 389502 h 389502"/>
                <a:gd name="T100" fmla="*/ 0 w 1435441"/>
                <a:gd name="T101" fmla="*/ 0 h 389502"/>
                <a:gd name="T102" fmla="*/ 1435441 w 1435441"/>
                <a:gd name="T103" fmla="*/ 389502 h 38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1435441" h="389502">
                  <a:moveTo>
                    <a:pt x="32521" y="389502"/>
                  </a:moveTo>
                  <a:lnTo>
                    <a:pt x="1402920" y="389502"/>
                  </a:lnTo>
                  <a:lnTo>
                    <a:pt x="1401610" y="389476"/>
                  </a:lnTo>
                  <a:lnTo>
                    <a:pt x="1406840" y="389265"/>
                  </a:lnTo>
                  <a:lnTo>
                    <a:pt x="1411968" y="388218"/>
                  </a:lnTo>
                  <a:lnTo>
                    <a:pt x="1416861" y="386362"/>
                  </a:lnTo>
                  <a:lnTo>
                    <a:pt x="1421394" y="383746"/>
                  </a:lnTo>
                  <a:lnTo>
                    <a:pt x="1425448" y="380435"/>
                  </a:lnTo>
                  <a:lnTo>
                    <a:pt x="1428919" y="376518"/>
                  </a:lnTo>
                  <a:lnTo>
                    <a:pt x="1431716" y="372094"/>
                  </a:lnTo>
                  <a:lnTo>
                    <a:pt x="1433768" y="367279"/>
                  </a:lnTo>
                  <a:lnTo>
                    <a:pt x="1435020" y="362198"/>
                  </a:lnTo>
                  <a:lnTo>
                    <a:pt x="1435441" y="356981"/>
                  </a:lnTo>
                  <a:lnTo>
                    <a:pt x="1435441" y="32521"/>
                  </a:lnTo>
                  <a:lnTo>
                    <a:pt x="1435020" y="27304"/>
                  </a:lnTo>
                  <a:lnTo>
                    <a:pt x="1433768" y="22222"/>
                  </a:lnTo>
                  <a:lnTo>
                    <a:pt x="1431716" y="17408"/>
                  </a:lnTo>
                  <a:lnTo>
                    <a:pt x="1428919" y="12984"/>
                  </a:lnTo>
                  <a:lnTo>
                    <a:pt x="1425448" y="9066"/>
                  </a:lnTo>
                  <a:lnTo>
                    <a:pt x="1421394" y="5756"/>
                  </a:lnTo>
                  <a:lnTo>
                    <a:pt x="1416861" y="3139"/>
                  </a:lnTo>
                  <a:lnTo>
                    <a:pt x="1411968" y="1284"/>
                  </a:lnTo>
                  <a:lnTo>
                    <a:pt x="1406840" y="237"/>
                  </a:lnTo>
                  <a:lnTo>
                    <a:pt x="1402920" y="0"/>
                  </a:lnTo>
                  <a:lnTo>
                    <a:pt x="32521" y="0"/>
                  </a:lnTo>
                  <a:lnTo>
                    <a:pt x="36441" y="237"/>
                  </a:lnTo>
                  <a:lnTo>
                    <a:pt x="31211" y="26"/>
                  </a:lnTo>
                  <a:lnTo>
                    <a:pt x="26016" y="657"/>
                  </a:lnTo>
                  <a:lnTo>
                    <a:pt x="20989" y="2113"/>
                  </a:lnTo>
                  <a:lnTo>
                    <a:pt x="16260" y="4357"/>
                  </a:lnTo>
                  <a:lnTo>
                    <a:pt x="11953" y="7330"/>
                  </a:lnTo>
                  <a:lnTo>
                    <a:pt x="8178" y="10955"/>
                  </a:lnTo>
                  <a:lnTo>
                    <a:pt x="5034" y="15139"/>
                  </a:lnTo>
                  <a:lnTo>
                    <a:pt x="2602" y="19774"/>
                  </a:lnTo>
                  <a:lnTo>
                    <a:pt x="945" y="24738"/>
                  </a:lnTo>
                  <a:lnTo>
                    <a:pt x="105" y="29904"/>
                  </a:lnTo>
                  <a:lnTo>
                    <a:pt x="0" y="32521"/>
                  </a:lnTo>
                  <a:lnTo>
                    <a:pt x="0" y="356981"/>
                  </a:lnTo>
                  <a:lnTo>
                    <a:pt x="105" y="354364"/>
                  </a:lnTo>
                  <a:lnTo>
                    <a:pt x="105" y="359598"/>
                  </a:lnTo>
                  <a:lnTo>
                    <a:pt x="945" y="364764"/>
                  </a:lnTo>
                  <a:lnTo>
                    <a:pt x="2602" y="369728"/>
                  </a:lnTo>
                  <a:lnTo>
                    <a:pt x="5034" y="374362"/>
                  </a:lnTo>
                  <a:lnTo>
                    <a:pt x="8178" y="378547"/>
                  </a:lnTo>
                  <a:lnTo>
                    <a:pt x="11953" y="382172"/>
                  </a:lnTo>
                  <a:lnTo>
                    <a:pt x="16260" y="385145"/>
                  </a:lnTo>
                  <a:lnTo>
                    <a:pt x="20989" y="387389"/>
                  </a:lnTo>
                  <a:lnTo>
                    <a:pt x="26016" y="388845"/>
                  </a:lnTo>
                  <a:lnTo>
                    <a:pt x="31211" y="389476"/>
                  </a:lnTo>
                  <a:lnTo>
                    <a:pt x="32521" y="389502"/>
                  </a:lnTo>
                  <a:close/>
                </a:path>
              </a:pathLst>
            </a:custGeom>
            <a:solidFill>
              <a:srgbClr val="EDEDED"/>
            </a:solidFill>
            <a:ln w="6775" cap="rnd">
              <a:solidFill>
                <a:srgbClr val="000000"/>
              </a:solidFill>
              <a:prstDash val="solid"/>
              <a:round/>
              <a:headEnd/>
              <a:tailEnd/>
            </a:ln>
          </p:spPr>
          <p:txBody>
            <a:bodyPr/>
            <a:lstStyle/>
            <a:p>
              <a:endParaRPr lang="en-US"/>
            </a:p>
          </p:txBody>
        </p:sp>
        <p:sp>
          <p:nvSpPr>
            <p:cNvPr id="715" name="tx712">
              <a:extLst>
                <a:ext uri="{FF2B5EF4-FFF2-40B4-BE49-F238E27FC236}">
                  <a16:creationId xmlns:a16="http://schemas.microsoft.com/office/drawing/2014/main" id="{05BF3C4E-2002-251C-7E40-3F6DFA444C2C}"/>
                </a:ext>
              </a:extLst>
            </p:cNvPr>
            <p:cNvSpPr/>
            <p:nvPr/>
          </p:nvSpPr>
          <p:spPr>
            <a:xfrm>
              <a:off x="17403579" y="2594216"/>
              <a:ext cx="1175737" cy="157092"/>
            </a:xfrm>
            <a:prstGeom prst="rect">
              <a:avLst/>
            </a:prstGeom>
            <a:noFill/>
          </p:spPr>
          <p:txBody>
            <a:bodyPr wrap="none" lIns="0" tIns="0" rIns="0" bIns="0" anchor="ctr" anchorCtr="1"/>
            <a:lstStyle/>
            <a:p>
              <a:pPr>
                <a:lnSpc>
                  <a:spcPts val="862"/>
                </a:lnSpc>
                <a:spcBef>
                  <a:spcPts val="0"/>
                </a:spcBef>
                <a:spcAft>
                  <a:spcPts val="0"/>
                </a:spcAft>
                <a:defRPr/>
              </a:pPr>
              <a:r>
                <a:rPr sz="862">
                  <a:solidFill>
                    <a:srgbClr val="000000">
                      <a:alpha val="100000"/>
                    </a:srgbClr>
                  </a:solidFill>
                  <a:latin typeface="Poppins"/>
                  <a:cs typeface="Poppins"/>
                </a:rPr>
                <a:t>237,572 cases</a:t>
              </a:r>
            </a:p>
          </p:txBody>
        </p:sp>
        <p:sp>
          <p:nvSpPr>
            <p:cNvPr id="716" name="rc713">
              <a:extLst>
                <a:ext uri="{FF2B5EF4-FFF2-40B4-BE49-F238E27FC236}">
                  <a16:creationId xmlns:a16="http://schemas.microsoft.com/office/drawing/2014/main" id="{1196A12A-A4FB-A1CB-2EEB-1AA6DC8BA8A1}"/>
                </a:ext>
              </a:extLst>
            </p:cNvPr>
            <p:cNvSpPr>
              <a:spLocks noChangeArrowheads="1"/>
            </p:cNvSpPr>
            <p:nvPr/>
          </p:nvSpPr>
          <p:spPr bwMode="auto">
            <a:xfrm>
              <a:off x="17032168" y="2336443"/>
              <a:ext cx="1917762" cy="7345284"/>
            </a:xfrm>
            <a:prstGeom prst="rect">
              <a:avLst/>
            </a:prstGeom>
            <a:noFill/>
            <a:ln w="13550"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17" name="tx714">
              <a:extLst>
                <a:ext uri="{FF2B5EF4-FFF2-40B4-BE49-F238E27FC236}">
                  <a16:creationId xmlns:a16="http://schemas.microsoft.com/office/drawing/2014/main" id="{F83876C4-648D-126B-FCBC-1E4910CAF332}"/>
                </a:ext>
              </a:extLst>
            </p:cNvPr>
            <p:cNvSpPr/>
            <p:nvPr/>
          </p:nvSpPr>
          <p:spPr>
            <a:xfrm>
              <a:off x="2366965" y="2067197"/>
              <a:ext cx="565579" cy="187497"/>
            </a:xfrm>
            <a:prstGeom prst="rect">
              <a:avLst/>
            </a:prstGeom>
            <a:noFill/>
          </p:spPr>
          <p:txBody>
            <a:bodyPr wrap="none" lIns="0" tIns="0" rIns="0" bIns="0" anchor="ctr" anchorCtr="1"/>
            <a:lstStyle/>
            <a:p>
              <a:pPr>
                <a:lnSpc>
                  <a:spcPts val="1213"/>
                </a:lnSpc>
                <a:spcBef>
                  <a:spcPts val="0"/>
                </a:spcBef>
                <a:spcAft>
                  <a:spcPts val="0"/>
                </a:spcAft>
                <a:defRPr/>
              </a:pPr>
              <a:r>
                <a:rPr sz="1213" b="1">
                  <a:solidFill>
                    <a:srgbClr val="000000">
                      <a:alpha val="100000"/>
                    </a:srgbClr>
                  </a:solidFill>
                  <a:latin typeface="Poppins"/>
                  <a:cs typeface="Poppins"/>
                </a:rPr>
                <a:t>2016</a:t>
              </a:r>
            </a:p>
          </p:txBody>
        </p:sp>
        <p:sp>
          <p:nvSpPr>
            <p:cNvPr id="718" name="tx715">
              <a:extLst>
                <a:ext uri="{FF2B5EF4-FFF2-40B4-BE49-F238E27FC236}">
                  <a16:creationId xmlns:a16="http://schemas.microsoft.com/office/drawing/2014/main" id="{3F832127-F5F4-41BC-C8F2-59190D0A9621}"/>
                </a:ext>
              </a:extLst>
            </p:cNvPr>
            <p:cNvSpPr/>
            <p:nvPr/>
          </p:nvSpPr>
          <p:spPr>
            <a:xfrm>
              <a:off x="4283806" y="2067197"/>
              <a:ext cx="565579" cy="187497"/>
            </a:xfrm>
            <a:prstGeom prst="rect">
              <a:avLst/>
            </a:prstGeom>
            <a:noFill/>
          </p:spPr>
          <p:txBody>
            <a:bodyPr wrap="none" lIns="0" tIns="0" rIns="0" bIns="0" anchor="ctr" anchorCtr="1"/>
            <a:lstStyle/>
            <a:p>
              <a:pPr>
                <a:lnSpc>
                  <a:spcPts val="1213"/>
                </a:lnSpc>
                <a:spcBef>
                  <a:spcPts val="0"/>
                </a:spcBef>
                <a:spcAft>
                  <a:spcPts val="0"/>
                </a:spcAft>
                <a:defRPr/>
              </a:pPr>
              <a:r>
                <a:rPr sz="1213" b="1">
                  <a:solidFill>
                    <a:srgbClr val="000000">
                      <a:alpha val="100000"/>
                    </a:srgbClr>
                  </a:solidFill>
                  <a:latin typeface="Poppins"/>
                  <a:cs typeface="Poppins"/>
                </a:rPr>
                <a:t>2017</a:t>
              </a:r>
            </a:p>
          </p:txBody>
        </p:sp>
        <p:sp>
          <p:nvSpPr>
            <p:cNvPr id="719" name="tx716">
              <a:extLst>
                <a:ext uri="{FF2B5EF4-FFF2-40B4-BE49-F238E27FC236}">
                  <a16:creationId xmlns:a16="http://schemas.microsoft.com/office/drawing/2014/main" id="{3D37A9B4-2C72-2134-EC04-5E9BF0AF64DC}"/>
                </a:ext>
              </a:extLst>
            </p:cNvPr>
            <p:cNvSpPr/>
            <p:nvPr/>
          </p:nvSpPr>
          <p:spPr>
            <a:xfrm>
              <a:off x="6200647" y="2067197"/>
              <a:ext cx="565579" cy="187497"/>
            </a:xfrm>
            <a:prstGeom prst="rect">
              <a:avLst/>
            </a:prstGeom>
            <a:noFill/>
          </p:spPr>
          <p:txBody>
            <a:bodyPr wrap="none" lIns="0" tIns="0" rIns="0" bIns="0" anchor="ctr" anchorCtr="1"/>
            <a:lstStyle/>
            <a:p>
              <a:pPr>
                <a:lnSpc>
                  <a:spcPts val="1213"/>
                </a:lnSpc>
                <a:spcBef>
                  <a:spcPts val="0"/>
                </a:spcBef>
                <a:spcAft>
                  <a:spcPts val="0"/>
                </a:spcAft>
                <a:defRPr/>
              </a:pPr>
              <a:r>
                <a:rPr sz="1213" b="1">
                  <a:solidFill>
                    <a:srgbClr val="000000">
                      <a:alpha val="100000"/>
                    </a:srgbClr>
                  </a:solidFill>
                  <a:latin typeface="Poppins"/>
                  <a:cs typeface="Poppins"/>
                </a:rPr>
                <a:t>2018</a:t>
              </a:r>
            </a:p>
          </p:txBody>
        </p:sp>
        <p:sp>
          <p:nvSpPr>
            <p:cNvPr id="720" name="tx717">
              <a:extLst>
                <a:ext uri="{FF2B5EF4-FFF2-40B4-BE49-F238E27FC236}">
                  <a16:creationId xmlns:a16="http://schemas.microsoft.com/office/drawing/2014/main" id="{C0E2FB54-8173-3D63-6D61-B9811E3D1F07}"/>
                </a:ext>
              </a:extLst>
            </p:cNvPr>
            <p:cNvSpPr/>
            <p:nvPr/>
          </p:nvSpPr>
          <p:spPr>
            <a:xfrm>
              <a:off x="8120273" y="2067197"/>
              <a:ext cx="565580" cy="187497"/>
            </a:xfrm>
            <a:prstGeom prst="rect">
              <a:avLst/>
            </a:prstGeom>
            <a:noFill/>
          </p:spPr>
          <p:txBody>
            <a:bodyPr wrap="none" lIns="0" tIns="0" rIns="0" bIns="0" anchor="ctr" anchorCtr="1"/>
            <a:lstStyle/>
            <a:p>
              <a:pPr>
                <a:lnSpc>
                  <a:spcPts val="1213"/>
                </a:lnSpc>
                <a:spcBef>
                  <a:spcPts val="0"/>
                </a:spcBef>
                <a:spcAft>
                  <a:spcPts val="0"/>
                </a:spcAft>
                <a:defRPr/>
              </a:pPr>
              <a:r>
                <a:rPr sz="1213" b="1">
                  <a:solidFill>
                    <a:srgbClr val="000000">
                      <a:alpha val="100000"/>
                    </a:srgbClr>
                  </a:solidFill>
                  <a:latin typeface="Poppins"/>
                  <a:cs typeface="Poppins"/>
                </a:rPr>
                <a:t>2019</a:t>
              </a:r>
            </a:p>
          </p:txBody>
        </p:sp>
        <p:sp>
          <p:nvSpPr>
            <p:cNvPr id="721" name="tx718">
              <a:extLst>
                <a:ext uri="{FF2B5EF4-FFF2-40B4-BE49-F238E27FC236}">
                  <a16:creationId xmlns:a16="http://schemas.microsoft.com/office/drawing/2014/main" id="{09B59366-C3C3-83E1-D5E5-DF53B28CB7B7}"/>
                </a:ext>
              </a:extLst>
            </p:cNvPr>
            <p:cNvSpPr/>
            <p:nvPr/>
          </p:nvSpPr>
          <p:spPr>
            <a:xfrm>
              <a:off x="10037114" y="2067197"/>
              <a:ext cx="565580" cy="187497"/>
            </a:xfrm>
            <a:prstGeom prst="rect">
              <a:avLst/>
            </a:prstGeom>
            <a:noFill/>
          </p:spPr>
          <p:txBody>
            <a:bodyPr wrap="none" lIns="0" tIns="0" rIns="0" bIns="0" anchor="ctr" anchorCtr="1"/>
            <a:lstStyle/>
            <a:p>
              <a:pPr>
                <a:lnSpc>
                  <a:spcPts val="1213"/>
                </a:lnSpc>
                <a:spcBef>
                  <a:spcPts val="0"/>
                </a:spcBef>
                <a:spcAft>
                  <a:spcPts val="0"/>
                </a:spcAft>
                <a:defRPr/>
              </a:pPr>
              <a:r>
                <a:rPr sz="1213" b="1">
                  <a:solidFill>
                    <a:srgbClr val="000000">
                      <a:alpha val="100000"/>
                    </a:srgbClr>
                  </a:solidFill>
                  <a:latin typeface="Poppins"/>
                  <a:cs typeface="Poppins"/>
                </a:rPr>
                <a:t>2020</a:t>
              </a:r>
            </a:p>
          </p:txBody>
        </p:sp>
        <p:sp>
          <p:nvSpPr>
            <p:cNvPr id="722" name="tx719">
              <a:extLst>
                <a:ext uri="{FF2B5EF4-FFF2-40B4-BE49-F238E27FC236}">
                  <a16:creationId xmlns:a16="http://schemas.microsoft.com/office/drawing/2014/main" id="{404E50AB-7FB7-A1BC-E320-E69A2EB3D32B}"/>
                </a:ext>
              </a:extLst>
            </p:cNvPr>
            <p:cNvSpPr/>
            <p:nvPr/>
          </p:nvSpPr>
          <p:spPr>
            <a:xfrm>
              <a:off x="11953955" y="2067197"/>
              <a:ext cx="565580" cy="187497"/>
            </a:xfrm>
            <a:prstGeom prst="rect">
              <a:avLst/>
            </a:prstGeom>
            <a:noFill/>
          </p:spPr>
          <p:txBody>
            <a:bodyPr wrap="none" lIns="0" tIns="0" rIns="0" bIns="0" anchor="ctr" anchorCtr="1"/>
            <a:lstStyle/>
            <a:p>
              <a:pPr>
                <a:lnSpc>
                  <a:spcPts val="1213"/>
                </a:lnSpc>
                <a:spcBef>
                  <a:spcPts val="0"/>
                </a:spcBef>
                <a:spcAft>
                  <a:spcPts val="0"/>
                </a:spcAft>
                <a:defRPr/>
              </a:pPr>
              <a:r>
                <a:rPr sz="1213" b="1">
                  <a:solidFill>
                    <a:srgbClr val="000000">
                      <a:alpha val="100000"/>
                    </a:srgbClr>
                  </a:solidFill>
                  <a:latin typeface="Poppins"/>
                  <a:cs typeface="Poppins"/>
                </a:rPr>
                <a:t>2021</a:t>
              </a:r>
            </a:p>
          </p:txBody>
        </p:sp>
        <p:sp>
          <p:nvSpPr>
            <p:cNvPr id="723" name="tx720">
              <a:extLst>
                <a:ext uri="{FF2B5EF4-FFF2-40B4-BE49-F238E27FC236}">
                  <a16:creationId xmlns:a16="http://schemas.microsoft.com/office/drawing/2014/main" id="{266A3705-D8A9-D657-C5E1-9CDE6BC3F54D}"/>
                </a:ext>
              </a:extLst>
            </p:cNvPr>
            <p:cNvSpPr/>
            <p:nvPr/>
          </p:nvSpPr>
          <p:spPr>
            <a:xfrm>
              <a:off x="13873583" y="2067197"/>
              <a:ext cx="565579" cy="187497"/>
            </a:xfrm>
            <a:prstGeom prst="rect">
              <a:avLst/>
            </a:prstGeom>
            <a:noFill/>
          </p:spPr>
          <p:txBody>
            <a:bodyPr wrap="none" lIns="0" tIns="0" rIns="0" bIns="0" anchor="ctr" anchorCtr="1"/>
            <a:lstStyle/>
            <a:p>
              <a:pPr>
                <a:lnSpc>
                  <a:spcPts val="1213"/>
                </a:lnSpc>
                <a:spcBef>
                  <a:spcPts val="0"/>
                </a:spcBef>
                <a:spcAft>
                  <a:spcPts val="0"/>
                </a:spcAft>
                <a:defRPr/>
              </a:pPr>
              <a:r>
                <a:rPr sz="1213" b="1">
                  <a:solidFill>
                    <a:srgbClr val="000000">
                      <a:alpha val="100000"/>
                    </a:srgbClr>
                  </a:solidFill>
                  <a:latin typeface="Poppins"/>
                  <a:cs typeface="Poppins"/>
                </a:rPr>
                <a:t>2022</a:t>
              </a:r>
            </a:p>
          </p:txBody>
        </p:sp>
        <p:sp>
          <p:nvSpPr>
            <p:cNvPr id="724" name="tx721">
              <a:extLst>
                <a:ext uri="{FF2B5EF4-FFF2-40B4-BE49-F238E27FC236}">
                  <a16:creationId xmlns:a16="http://schemas.microsoft.com/office/drawing/2014/main" id="{9A2D383D-E10C-0256-BCB0-426B2A57005D}"/>
                </a:ext>
              </a:extLst>
            </p:cNvPr>
            <p:cNvSpPr/>
            <p:nvPr/>
          </p:nvSpPr>
          <p:spPr>
            <a:xfrm>
              <a:off x="15790424" y="2067197"/>
              <a:ext cx="565579" cy="187497"/>
            </a:xfrm>
            <a:prstGeom prst="rect">
              <a:avLst/>
            </a:prstGeom>
            <a:noFill/>
          </p:spPr>
          <p:txBody>
            <a:bodyPr wrap="none" lIns="0" tIns="0" rIns="0" bIns="0" anchor="ctr" anchorCtr="1"/>
            <a:lstStyle/>
            <a:p>
              <a:pPr>
                <a:lnSpc>
                  <a:spcPts val="1213"/>
                </a:lnSpc>
                <a:spcBef>
                  <a:spcPts val="0"/>
                </a:spcBef>
                <a:spcAft>
                  <a:spcPts val="0"/>
                </a:spcAft>
                <a:defRPr/>
              </a:pPr>
              <a:r>
                <a:rPr sz="1213" b="1">
                  <a:solidFill>
                    <a:srgbClr val="000000">
                      <a:alpha val="100000"/>
                    </a:srgbClr>
                  </a:solidFill>
                  <a:latin typeface="Poppins"/>
                  <a:cs typeface="Poppins"/>
                </a:rPr>
                <a:t>2023</a:t>
              </a:r>
            </a:p>
          </p:txBody>
        </p:sp>
        <p:sp>
          <p:nvSpPr>
            <p:cNvPr id="725" name="tx722">
              <a:extLst>
                <a:ext uri="{FF2B5EF4-FFF2-40B4-BE49-F238E27FC236}">
                  <a16:creationId xmlns:a16="http://schemas.microsoft.com/office/drawing/2014/main" id="{EB003A32-562D-8684-5E27-6B671C754881}"/>
                </a:ext>
              </a:extLst>
            </p:cNvPr>
            <p:cNvSpPr/>
            <p:nvPr/>
          </p:nvSpPr>
          <p:spPr>
            <a:xfrm>
              <a:off x="17707265" y="2067197"/>
              <a:ext cx="565579" cy="187497"/>
            </a:xfrm>
            <a:prstGeom prst="rect">
              <a:avLst/>
            </a:prstGeom>
            <a:noFill/>
          </p:spPr>
          <p:txBody>
            <a:bodyPr wrap="none" lIns="0" tIns="0" rIns="0" bIns="0" anchor="ctr" anchorCtr="1"/>
            <a:lstStyle/>
            <a:p>
              <a:pPr>
                <a:lnSpc>
                  <a:spcPts val="1213"/>
                </a:lnSpc>
                <a:spcBef>
                  <a:spcPts val="0"/>
                </a:spcBef>
                <a:spcAft>
                  <a:spcPts val="0"/>
                </a:spcAft>
                <a:defRPr/>
              </a:pPr>
              <a:r>
                <a:rPr sz="1213" b="1">
                  <a:solidFill>
                    <a:srgbClr val="000000">
                      <a:alpha val="100000"/>
                    </a:srgbClr>
                  </a:solidFill>
                  <a:latin typeface="Poppins"/>
                  <a:cs typeface="Poppins"/>
                </a:rPr>
                <a:t>2024</a:t>
              </a:r>
            </a:p>
          </p:txBody>
        </p:sp>
        <p:sp>
          <p:nvSpPr>
            <p:cNvPr id="726" name="pl723">
              <a:extLst>
                <a:ext uri="{FF2B5EF4-FFF2-40B4-BE49-F238E27FC236}">
                  <a16:creationId xmlns:a16="http://schemas.microsoft.com/office/drawing/2014/main" id="{6C22F55B-5412-830E-FBDC-E4A7DACC27DA}"/>
                </a:ext>
              </a:extLst>
            </p:cNvPr>
            <p:cNvSpPr>
              <a:spLocks/>
            </p:cNvSpPr>
            <p:nvPr/>
          </p:nvSpPr>
          <p:spPr bwMode="auto">
            <a:xfrm>
              <a:off x="1784386"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 name="pl724">
              <a:extLst>
                <a:ext uri="{FF2B5EF4-FFF2-40B4-BE49-F238E27FC236}">
                  <a16:creationId xmlns:a16="http://schemas.microsoft.com/office/drawing/2014/main" id="{4D196CA3-E4FA-E93D-304F-6B493F9223B6}"/>
                </a:ext>
              </a:extLst>
            </p:cNvPr>
            <p:cNvSpPr>
              <a:spLocks/>
            </p:cNvSpPr>
            <p:nvPr/>
          </p:nvSpPr>
          <p:spPr bwMode="auto">
            <a:xfrm>
              <a:off x="1941579"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 name="pl725">
              <a:extLst>
                <a:ext uri="{FF2B5EF4-FFF2-40B4-BE49-F238E27FC236}">
                  <a16:creationId xmlns:a16="http://schemas.microsoft.com/office/drawing/2014/main" id="{46CF445F-569B-B0FD-D161-D3C51DE8D200}"/>
                </a:ext>
              </a:extLst>
            </p:cNvPr>
            <p:cNvSpPr>
              <a:spLocks/>
            </p:cNvSpPr>
            <p:nvPr/>
          </p:nvSpPr>
          <p:spPr bwMode="auto">
            <a:xfrm>
              <a:off x="2098773"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 name="pl726">
              <a:extLst>
                <a:ext uri="{FF2B5EF4-FFF2-40B4-BE49-F238E27FC236}">
                  <a16:creationId xmlns:a16="http://schemas.microsoft.com/office/drawing/2014/main" id="{2765375C-22A4-B5C3-1283-CC5B5713F396}"/>
                </a:ext>
              </a:extLst>
            </p:cNvPr>
            <p:cNvSpPr>
              <a:spLocks/>
            </p:cNvSpPr>
            <p:nvPr/>
          </p:nvSpPr>
          <p:spPr bwMode="auto">
            <a:xfrm>
              <a:off x="2255967"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 name="pl727">
              <a:extLst>
                <a:ext uri="{FF2B5EF4-FFF2-40B4-BE49-F238E27FC236}">
                  <a16:creationId xmlns:a16="http://schemas.microsoft.com/office/drawing/2014/main" id="{09D1BA7A-38C1-2CDF-987A-E4A223B031CE}"/>
                </a:ext>
              </a:extLst>
            </p:cNvPr>
            <p:cNvSpPr>
              <a:spLocks/>
            </p:cNvSpPr>
            <p:nvPr/>
          </p:nvSpPr>
          <p:spPr bwMode="auto">
            <a:xfrm>
              <a:off x="2413160"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 name="pl728">
              <a:extLst>
                <a:ext uri="{FF2B5EF4-FFF2-40B4-BE49-F238E27FC236}">
                  <a16:creationId xmlns:a16="http://schemas.microsoft.com/office/drawing/2014/main" id="{12C51954-260F-D91E-3AC5-68DD9A4BDC20}"/>
                </a:ext>
              </a:extLst>
            </p:cNvPr>
            <p:cNvSpPr>
              <a:spLocks/>
            </p:cNvSpPr>
            <p:nvPr/>
          </p:nvSpPr>
          <p:spPr bwMode="auto">
            <a:xfrm>
              <a:off x="2570354"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2" name="pl729">
              <a:extLst>
                <a:ext uri="{FF2B5EF4-FFF2-40B4-BE49-F238E27FC236}">
                  <a16:creationId xmlns:a16="http://schemas.microsoft.com/office/drawing/2014/main" id="{448F7361-F84A-A471-7F73-05353829C145}"/>
                </a:ext>
              </a:extLst>
            </p:cNvPr>
            <p:cNvSpPr>
              <a:spLocks/>
            </p:cNvSpPr>
            <p:nvPr/>
          </p:nvSpPr>
          <p:spPr bwMode="auto">
            <a:xfrm>
              <a:off x="2727548"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3" name="pl730">
              <a:extLst>
                <a:ext uri="{FF2B5EF4-FFF2-40B4-BE49-F238E27FC236}">
                  <a16:creationId xmlns:a16="http://schemas.microsoft.com/office/drawing/2014/main" id="{16BEF652-5BF5-CA4C-0A58-3B4F07AF44F2}"/>
                </a:ext>
              </a:extLst>
            </p:cNvPr>
            <p:cNvSpPr>
              <a:spLocks/>
            </p:cNvSpPr>
            <p:nvPr/>
          </p:nvSpPr>
          <p:spPr bwMode="auto">
            <a:xfrm>
              <a:off x="2884741"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4" name="pl731">
              <a:extLst>
                <a:ext uri="{FF2B5EF4-FFF2-40B4-BE49-F238E27FC236}">
                  <a16:creationId xmlns:a16="http://schemas.microsoft.com/office/drawing/2014/main" id="{8DBCF891-35F6-E376-E78C-B5BDC8743E89}"/>
                </a:ext>
              </a:extLst>
            </p:cNvPr>
            <p:cNvSpPr>
              <a:spLocks/>
            </p:cNvSpPr>
            <p:nvPr/>
          </p:nvSpPr>
          <p:spPr bwMode="auto">
            <a:xfrm>
              <a:off x="3041935"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5" name="pl732">
              <a:extLst>
                <a:ext uri="{FF2B5EF4-FFF2-40B4-BE49-F238E27FC236}">
                  <a16:creationId xmlns:a16="http://schemas.microsoft.com/office/drawing/2014/main" id="{969DA059-083E-65E9-AABF-957C15813208}"/>
                </a:ext>
              </a:extLst>
            </p:cNvPr>
            <p:cNvSpPr>
              <a:spLocks/>
            </p:cNvSpPr>
            <p:nvPr/>
          </p:nvSpPr>
          <p:spPr bwMode="auto">
            <a:xfrm>
              <a:off x="3199129"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6" name="pl733">
              <a:extLst>
                <a:ext uri="{FF2B5EF4-FFF2-40B4-BE49-F238E27FC236}">
                  <a16:creationId xmlns:a16="http://schemas.microsoft.com/office/drawing/2014/main" id="{8A6222B6-EED8-6963-178B-3395AD18359A}"/>
                </a:ext>
              </a:extLst>
            </p:cNvPr>
            <p:cNvSpPr>
              <a:spLocks/>
            </p:cNvSpPr>
            <p:nvPr/>
          </p:nvSpPr>
          <p:spPr bwMode="auto">
            <a:xfrm>
              <a:off x="3356322"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 name="pl734">
              <a:extLst>
                <a:ext uri="{FF2B5EF4-FFF2-40B4-BE49-F238E27FC236}">
                  <a16:creationId xmlns:a16="http://schemas.microsoft.com/office/drawing/2014/main" id="{EE637D2E-34B3-3D9F-0D4C-2D09031309B1}"/>
                </a:ext>
              </a:extLst>
            </p:cNvPr>
            <p:cNvSpPr>
              <a:spLocks/>
            </p:cNvSpPr>
            <p:nvPr/>
          </p:nvSpPr>
          <p:spPr bwMode="auto">
            <a:xfrm>
              <a:off x="3513516"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 name="tx735">
              <a:extLst>
                <a:ext uri="{FF2B5EF4-FFF2-40B4-BE49-F238E27FC236}">
                  <a16:creationId xmlns:a16="http://schemas.microsoft.com/office/drawing/2014/main" id="{16A53280-1EBE-1765-95E6-05FE384AC43F}"/>
                </a:ext>
              </a:extLst>
            </p:cNvPr>
            <p:cNvSpPr/>
            <p:nvPr/>
          </p:nvSpPr>
          <p:spPr>
            <a:xfrm rot="-5400000">
              <a:off x="1640119" y="9847461"/>
              <a:ext cx="286314" cy="130948"/>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Jan</a:t>
              </a:r>
            </a:p>
          </p:txBody>
        </p:sp>
        <p:sp>
          <p:nvSpPr>
            <p:cNvPr id="739" name="tx736">
              <a:extLst>
                <a:ext uri="{FF2B5EF4-FFF2-40B4-BE49-F238E27FC236}">
                  <a16:creationId xmlns:a16="http://schemas.microsoft.com/office/drawing/2014/main" id="{A88128EA-B2C9-49E8-F94C-D59B29CAE77D}"/>
                </a:ext>
              </a:extLst>
            </p:cNvPr>
            <p:cNvSpPr/>
            <p:nvPr/>
          </p:nvSpPr>
          <p:spPr>
            <a:xfrm rot="-5400000">
              <a:off x="1787400" y="9848854"/>
              <a:ext cx="30658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Feb</a:t>
              </a:r>
            </a:p>
          </p:txBody>
        </p:sp>
        <p:sp>
          <p:nvSpPr>
            <p:cNvPr id="740" name="tx737">
              <a:extLst>
                <a:ext uri="{FF2B5EF4-FFF2-40B4-BE49-F238E27FC236}">
                  <a16:creationId xmlns:a16="http://schemas.microsoft.com/office/drawing/2014/main" id="{DADC5A31-F432-5320-678A-5E5B59F0B865}"/>
                </a:ext>
              </a:extLst>
            </p:cNvPr>
            <p:cNvSpPr/>
            <p:nvPr/>
          </p:nvSpPr>
          <p:spPr>
            <a:xfrm rot="-5400000">
              <a:off x="1944814" y="9847462"/>
              <a:ext cx="306584"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Mar</a:t>
              </a:r>
            </a:p>
          </p:txBody>
        </p:sp>
        <p:sp>
          <p:nvSpPr>
            <p:cNvPr id="741" name="tx738">
              <a:extLst>
                <a:ext uri="{FF2B5EF4-FFF2-40B4-BE49-F238E27FC236}">
                  <a16:creationId xmlns:a16="http://schemas.microsoft.com/office/drawing/2014/main" id="{624CF180-0687-4D35-66FB-03014613EDC2}"/>
                </a:ext>
              </a:extLst>
            </p:cNvPr>
            <p:cNvSpPr/>
            <p:nvPr/>
          </p:nvSpPr>
          <p:spPr>
            <a:xfrm rot="-5400000">
              <a:off x="2100715" y="9832137"/>
              <a:ext cx="276179" cy="161594"/>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Apr</a:t>
              </a:r>
            </a:p>
          </p:txBody>
        </p:sp>
        <p:sp>
          <p:nvSpPr>
            <p:cNvPr id="742" name="tx739">
              <a:extLst>
                <a:ext uri="{FF2B5EF4-FFF2-40B4-BE49-F238E27FC236}">
                  <a16:creationId xmlns:a16="http://schemas.microsoft.com/office/drawing/2014/main" id="{F3531065-3F11-B6D6-6D31-C16BA86E9952}"/>
                </a:ext>
              </a:extLst>
            </p:cNvPr>
            <p:cNvSpPr/>
            <p:nvPr/>
          </p:nvSpPr>
          <p:spPr>
            <a:xfrm rot="-5400000">
              <a:off x="2224938" y="9830746"/>
              <a:ext cx="336989" cy="164379"/>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May</a:t>
              </a:r>
            </a:p>
          </p:txBody>
        </p:sp>
        <p:sp>
          <p:nvSpPr>
            <p:cNvPr id="743" name="tx740">
              <a:extLst>
                <a:ext uri="{FF2B5EF4-FFF2-40B4-BE49-F238E27FC236}">
                  <a16:creationId xmlns:a16="http://schemas.microsoft.com/office/drawing/2014/main" id="{BC7E0B05-40B7-9597-1FD4-9E5416AC6A1F}"/>
                </a:ext>
              </a:extLst>
            </p:cNvPr>
            <p:cNvSpPr/>
            <p:nvPr/>
          </p:nvSpPr>
          <p:spPr>
            <a:xfrm rot="-5400000">
              <a:off x="2425801" y="9847461"/>
              <a:ext cx="286314" cy="130948"/>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Jun</a:t>
              </a:r>
            </a:p>
          </p:txBody>
        </p:sp>
        <p:sp>
          <p:nvSpPr>
            <p:cNvPr id="744" name="tx741">
              <a:extLst>
                <a:ext uri="{FF2B5EF4-FFF2-40B4-BE49-F238E27FC236}">
                  <a16:creationId xmlns:a16="http://schemas.microsoft.com/office/drawing/2014/main" id="{0B88C772-13BB-BBA6-B550-77A8102EC2C6}"/>
                </a:ext>
              </a:extLst>
            </p:cNvPr>
            <p:cNvSpPr/>
            <p:nvPr/>
          </p:nvSpPr>
          <p:spPr>
            <a:xfrm rot="-5400000">
              <a:off x="2612354" y="9847588"/>
              <a:ext cx="228037"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Jul</a:t>
              </a:r>
            </a:p>
          </p:txBody>
        </p:sp>
        <p:sp>
          <p:nvSpPr>
            <p:cNvPr id="745" name="tx742">
              <a:extLst>
                <a:ext uri="{FF2B5EF4-FFF2-40B4-BE49-F238E27FC236}">
                  <a16:creationId xmlns:a16="http://schemas.microsoft.com/office/drawing/2014/main" id="{FC847A9F-17EB-E964-8D42-FFB931947405}"/>
                </a:ext>
              </a:extLst>
            </p:cNvPr>
            <p:cNvSpPr/>
            <p:nvPr/>
          </p:nvSpPr>
          <p:spPr>
            <a:xfrm rot="-5400000">
              <a:off x="2708711" y="9830746"/>
              <a:ext cx="316719" cy="164379"/>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Aug</a:t>
              </a:r>
            </a:p>
          </p:txBody>
        </p:sp>
        <p:sp>
          <p:nvSpPr>
            <p:cNvPr id="746" name="tx743">
              <a:extLst>
                <a:ext uri="{FF2B5EF4-FFF2-40B4-BE49-F238E27FC236}">
                  <a16:creationId xmlns:a16="http://schemas.microsoft.com/office/drawing/2014/main" id="{62E88A24-506E-49C6-CF9B-AAC6C8F3FEC7}"/>
                </a:ext>
              </a:extLst>
            </p:cNvPr>
            <p:cNvSpPr/>
            <p:nvPr/>
          </p:nvSpPr>
          <p:spPr>
            <a:xfrm rot="-5400000">
              <a:off x="2864733" y="9830746"/>
              <a:ext cx="316719" cy="164379"/>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Sep</a:t>
              </a:r>
            </a:p>
          </p:txBody>
        </p:sp>
        <p:sp>
          <p:nvSpPr>
            <p:cNvPr id="747" name="tx744">
              <a:extLst>
                <a:ext uri="{FF2B5EF4-FFF2-40B4-BE49-F238E27FC236}">
                  <a16:creationId xmlns:a16="http://schemas.microsoft.com/office/drawing/2014/main" id="{53D43B92-E088-B11C-200D-1A23CF9239AE}"/>
                </a:ext>
              </a:extLst>
            </p:cNvPr>
            <p:cNvSpPr/>
            <p:nvPr/>
          </p:nvSpPr>
          <p:spPr>
            <a:xfrm rot="-5400000">
              <a:off x="3059135" y="9846069"/>
              <a:ext cx="276179" cy="133733"/>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Oct</a:t>
              </a:r>
            </a:p>
          </p:txBody>
        </p:sp>
        <p:sp>
          <p:nvSpPr>
            <p:cNvPr id="748" name="tx745">
              <a:extLst>
                <a:ext uri="{FF2B5EF4-FFF2-40B4-BE49-F238E27FC236}">
                  <a16:creationId xmlns:a16="http://schemas.microsoft.com/office/drawing/2014/main" id="{98590288-EAE7-5195-1C55-6A4154CE3533}"/>
                </a:ext>
              </a:extLst>
            </p:cNvPr>
            <p:cNvSpPr/>
            <p:nvPr/>
          </p:nvSpPr>
          <p:spPr>
            <a:xfrm rot="-5400000">
              <a:off x="3197674" y="9848854"/>
              <a:ext cx="316719"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Nov</a:t>
              </a:r>
            </a:p>
          </p:txBody>
        </p:sp>
        <p:sp>
          <p:nvSpPr>
            <p:cNvPr id="749" name="tx746">
              <a:extLst>
                <a:ext uri="{FF2B5EF4-FFF2-40B4-BE49-F238E27FC236}">
                  <a16:creationId xmlns:a16="http://schemas.microsoft.com/office/drawing/2014/main" id="{8A21F362-B867-7110-7D9B-9110244F9C77}"/>
                </a:ext>
              </a:extLst>
            </p:cNvPr>
            <p:cNvSpPr/>
            <p:nvPr/>
          </p:nvSpPr>
          <p:spPr>
            <a:xfrm rot="-5400000">
              <a:off x="3353696" y="9848854"/>
              <a:ext cx="316719"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Dec</a:t>
              </a:r>
            </a:p>
          </p:txBody>
        </p:sp>
        <p:sp>
          <p:nvSpPr>
            <p:cNvPr id="750" name="pl747">
              <a:extLst>
                <a:ext uri="{FF2B5EF4-FFF2-40B4-BE49-F238E27FC236}">
                  <a16:creationId xmlns:a16="http://schemas.microsoft.com/office/drawing/2014/main" id="{CC77C167-C1DA-2C49-B919-C33D22DBD4AE}"/>
                </a:ext>
              </a:extLst>
            </p:cNvPr>
            <p:cNvSpPr>
              <a:spLocks/>
            </p:cNvSpPr>
            <p:nvPr/>
          </p:nvSpPr>
          <p:spPr bwMode="auto">
            <a:xfrm>
              <a:off x="3702148"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1" name="pl748">
              <a:extLst>
                <a:ext uri="{FF2B5EF4-FFF2-40B4-BE49-F238E27FC236}">
                  <a16:creationId xmlns:a16="http://schemas.microsoft.com/office/drawing/2014/main" id="{8D7419AD-5CAB-5B63-5150-D0EB7E34965F}"/>
                </a:ext>
              </a:extLst>
            </p:cNvPr>
            <p:cNvSpPr>
              <a:spLocks/>
            </p:cNvSpPr>
            <p:nvPr/>
          </p:nvSpPr>
          <p:spPr bwMode="auto">
            <a:xfrm>
              <a:off x="3859342"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2" name="pl749">
              <a:extLst>
                <a:ext uri="{FF2B5EF4-FFF2-40B4-BE49-F238E27FC236}">
                  <a16:creationId xmlns:a16="http://schemas.microsoft.com/office/drawing/2014/main" id="{8A86FEAB-CE1A-9B6A-5CD8-CD7A3679E38C}"/>
                </a:ext>
              </a:extLst>
            </p:cNvPr>
            <p:cNvSpPr>
              <a:spLocks/>
            </p:cNvSpPr>
            <p:nvPr/>
          </p:nvSpPr>
          <p:spPr bwMode="auto">
            <a:xfrm>
              <a:off x="4016535"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3" name="pl750">
              <a:extLst>
                <a:ext uri="{FF2B5EF4-FFF2-40B4-BE49-F238E27FC236}">
                  <a16:creationId xmlns:a16="http://schemas.microsoft.com/office/drawing/2014/main" id="{E5627A04-BDED-BD95-2DF3-8A53A570CCF4}"/>
                </a:ext>
              </a:extLst>
            </p:cNvPr>
            <p:cNvSpPr>
              <a:spLocks/>
            </p:cNvSpPr>
            <p:nvPr/>
          </p:nvSpPr>
          <p:spPr bwMode="auto">
            <a:xfrm>
              <a:off x="4173729"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4" name="pl751">
              <a:extLst>
                <a:ext uri="{FF2B5EF4-FFF2-40B4-BE49-F238E27FC236}">
                  <a16:creationId xmlns:a16="http://schemas.microsoft.com/office/drawing/2014/main" id="{5AA49938-A199-C485-31B8-27BCDF09332C}"/>
                </a:ext>
              </a:extLst>
            </p:cNvPr>
            <p:cNvSpPr>
              <a:spLocks/>
            </p:cNvSpPr>
            <p:nvPr/>
          </p:nvSpPr>
          <p:spPr bwMode="auto">
            <a:xfrm>
              <a:off x="4330923"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5" name="pl752">
              <a:extLst>
                <a:ext uri="{FF2B5EF4-FFF2-40B4-BE49-F238E27FC236}">
                  <a16:creationId xmlns:a16="http://schemas.microsoft.com/office/drawing/2014/main" id="{65C620FF-79D5-19ED-854E-C2B50BD39749}"/>
                </a:ext>
              </a:extLst>
            </p:cNvPr>
            <p:cNvSpPr>
              <a:spLocks/>
            </p:cNvSpPr>
            <p:nvPr/>
          </p:nvSpPr>
          <p:spPr bwMode="auto">
            <a:xfrm>
              <a:off x="4488116"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6" name="pl753">
              <a:extLst>
                <a:ext uri="{FF2B5EF4-FFF2-40B4-BE49-F238E27FC236}">
                  <a16:creationId xmlns:a16="http://schemas.microsoft.com/office/drawing/2014/main" id="{F3A9E4DE-44E2-B995-EFBE-B8E240C106D7}"/>
                </a:ext>
              </a:extLst>
            </p:cNvPr>
            <p:cNvSpPr>
              <a:spLocks/>
            </p:cNvSpPr>
            <p:nvPr/>
          </p:nvSpPr>
          <p:spPr bwMode="auto">
            <a:xfrm>
              <a:off x="4645310"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 name="pl754">
              <a:extLst>
                <a:ext uri="{FF2B5EF4-FFF2-40B4-BE49-F238E27FC236}">
                  <a16:creationId xmlns:a16="http://schemas.microsoft.com/office/drawing/2014/main" id="{11670AB9-9504-8A98-0C07-B4984B2DD098}"/>
                </a:ext>
              </a:extLst>
            </p:cNvPr>
            <p:cNvSpPr>
              <a:spLocks/>
            </p:cNvSpPr>
            <p:nvPr/>
          </p:nvSpPr>
          <p:spPr bwMode="auto">
            <a:xfrm>
              <a:off x="4802504"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 name="pl755">
              <a:extLst>
                <a:ext uri="{FF2B5EF4-FFF2-40B4-BE49-F238E27FC236}">
                  <a16:creationId xmlns:a16="http://schemas.microsoft.com/office/drawing/2014/main" id="{268ED5DE-B16E-1A9E-DF11-1B16561E9BE1}"/>
                </a:ext>
              </a:extLst>
            </p:cNvPr>
            <p:cNvSpPr>
              <a:spLocks/>
            </p:cNvSpPr>
            <p:nvPr/>
          </p:nvSpPr>
          <p:spPr bwMode="auto">
            <a:xfrm>
              <a:off x="4959697"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9" name="pl756">
              <a:extLst>
                <a:ext uri="{FF2B5EF4-FFF2-40B4-BE49-F238E27FC236}">
                  <a16:creationId xmlns:a16="http://schemas.microsoft.com/office/drawing/2014/main" id="{0FD1B947-8DDA-7344-147C-64885D689D24}"/>
                </a:ext>
              </a:extLst>
            </p:cNvPr>
            <p:cNvSpPr>
              <a:spLocks/>
            </p:cNvSpPr>
            <p:nvPr/>
          </p:nvSpPr>
          <p:spPr bwMode="auto">
            <a:xfrm>
              <a:off x="5116891"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0" name="pl757">
              <a:extLst>
                <a:ext uri="{FF2B5EF4-FFF2-40B4-BE49-F238E27FC236}">
                  <a16:creationId xmlns:a16="http://schemas.microsoft.com/office/drawing/2014/main" id="{7EB0CE70-592F-0F29-4C76-39A9B691AFD4}"/>
                </a:ext>
              </a:extLst>
            </p:cNvPr>
            <p:cNvSpPr>
              <a:spLocks/>
            </p:cNvSpPr>
            <p:nvPr/>
          </p:nvSpPr>
          <p:spPr bwMode="auto">
            <a:xfrm>
              <a:off x="5274084"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1" name="pl758">
              <a:extLst>
                <a:ext uri="{FF2B5EF4-FFF2-40B4-BE49-F238E27FC236}">
                  <a16:creationId xmlns:a16="http://schemas.microsoft.com/office/drawing/2014/main" id="{B8E12639-7248-C4B4-7833-8126956B3901}"/>
                </a:ext>
              </a:extLst>
            </p:cNvPr>
            <p:cNvSpPr>
              <a:spLocks/>
            </p:cNvSpPr>
            <p:nvPr/>
          </p:nvSpPr>
          <p:spPr bwMode="auto">
            <a:xfrm>
              <a:off x="5431278"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2" name="tx759">
              <a:extLst>
                <a:ext uri="{FF2B5EF4-FFF2-40B4-BE49-F238E27FC236}">
                  <a16:creationId xmlns:a16="http://schemas.microsoft.com/office/drawing/2014/main" id="{733D3652-9A1D-925C-506D-797CF99EFF68}"/>
                </a:ext>
              </a:extLst>
            </p:cNvPr>
            <p:cNvSpPr/>
            <p:nvPr/>
          </p:nvSpPr>
          <p:spPr>
            <a:xfrm rot="-5400000">
              <a:off x="3558354" y="9848854"/>
              <a:ext cx="28631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Jan</a:t>
              </a:r>
            </a:p>
          </p:txBody>
        </p:sp>
        <p:sp>
          <p:nvSpPr>
            <p:cNvPr id="763" name="tx760">
              <a:extLst>
                <a:ext uri="{FF2B5EF4-FFF2-40B4-BE49-F238E27FC236}">
                  <a16:creationId xmlns:a16="http://schemas.microsoft.com/office/drawing/2014/main" id="{E9F96C46-D48B-6835-AFB8-005C63AF2F93}"/>
                </a:ext>
              </a:extLst>
            </p:cNvPr>
            <p:cNvSpPr/>
            <p:nvPr/>
          </p:nvSpPr>
          <p:spPr>
            <a:xfrm rot="-5400000">
              <a:off x="3704241" y="9848854"/>
              <a:ext cx="30658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Feb</a:t>
              </a:r>
            </a:p>
          </p:txBody>
        </p:sp>
        <p:sp>
          <p:nvSpPr>
            <p:cNvPr id="764" name="tx761">
              <a:extLst>
                <a:ext uri="{FF2B5EF4-FFF2-40B4-BE49-F238E27FC236}">
                  <a16:creationId xmlns:a16="http://schemas.microsoft.com/office/drawing/2014/main" id="{19057F45-9FCA-8D70-4EB4-8828306B760C}"/>
                </a:ext>
              </a:extLst>
            </p:cNvPr>
            <p:cNvSpPr/>
            <p:nvPr/>
          </p:nvSpPr>
          <p:spPr>
            <a:xfrm rot="-5400000">
              <a:off x="3861654" y="9847462"/>
              <a:ext cx="306584"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Mar</a:t>
              </a:r>
            </a:p>
          </p:txBody>
        </p:sp>
        <p:sp>
          <p:nvSpPr>
            <p:cNvPr id="765" name="tx762">
              <a:extLst>
                <a:ext uri="{FF2B5EF4-FFF2-40B4-BE49-F238E27FC236}">
                  <a16:creationId xmlns:a16="http://schemas.microsoft.com/office/drawing/2014/main" id="{2ED8592D-B2E4-9861-E687-215F9FBF4058}"/>
                </a:ext>
              </a:extLst>
            </p:cNvPr>
            <p:cNvSpPr/>
            <p:nvPr/>
          </p:nvSpPr>
          <p:spPr>
            <a:xfrm rot="-5400000">
              <a:off x="4017556" y="9832137"/>
              <a:ext cx="276179" cy="161594"/>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Apr</a:t>
              </a:r>
            </a:p>
          </p:txBody>
        </p:sp>
        <p:sp>
          <p:nvSpPr>
            <p:cNvPr id="766" name="tx763">
              <a:extLst>
                <a:ext uri="{FF2B5EF4-FFF2-40B4-BE49-F238E27FC236}">
                  <a16:creationId xmlns:a16="http://schemas.microsoft.com/office/drawing/2014/main" id="{2A5FE0CA-F164-4E5D-0546-FE69C7F16423}"/>
                </a:ext>
              </a:extLst>
            </p:cNvPr>
            <p:cNvSpPr/>
            <p:nvPr/>
          </p:nvSpPr>
          <p:spPr>
            <a:xfrm rot="-5400000">
              <a:off x="4144566" y="9830744"/>
              <a:ext cx="336989" cy="16438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May</a:t>
              </a:r>
            </a:p>
          </p:txBody>
        </p:sp>
        <p:sp>
          <p:nvSpPr>
            <p:cNvPr id="767" name="tx764">
              <a:extLst>
                <a:ext uri="{FF2B5EF4-FFF2-40B4-BE49-F238E27FC236}">
                  <a16:creationId xmlns:a16="http://schemas.microsoft.com/office/drawing/2014/main" id="{E0240A90-3035-610F-7819-D7F31D40BB2C}"/>
                </a:ext>
              </a:extLst>
            </p:cNvPr>
            <p:cNvSpPr/>
            <p:nvPr/>
          </p:nvSpPr>
          <p:spPr>
            <a:xfrm rot="-5400000">
              <a:off x="4344036" y="9848854"/>
              <a:ext cx="28631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Jun</a:t>
              </a:r>
            </a:p>
          </p:txBody>
        </p:sp>
        <p:sp>
          <p:nvSpPr>
            <p:cNvPr id="768" name="tx765">
              <a:extLst>
                <a:ext uri="{FF2B5EF4-FFF2-40B4-BE49-F238E27FC236}">
                  <a16:creationId xmlns:a16="http://schemas.microsoft.com/office/drawing/2014/main" id="{42B3A1D0-FF2D-C774-36A1-76D9091FC2CC}"/>
                </a:ext>
              </a:extLst>
            </p:cNvPr>
            <p:cNvSpPr/>
            <p:nvPr/>
          </p:nvSpPr>
          <p:spPr>
            <a:xfrm rot="-5400000">
              <a:off x="4530587" y="9846197"/>
              <a:ext cx="228037"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Jul</a:t>
              </a:r>
            </a:p>
          </p:txBody>
        </p:sp>
        <p:sp>
          <p:nvSpPr>
            <p:cNvPr id="769" name="tx766">
              <a:extLst>
                <a:ext uri="{FF2B5EF4-FFF2-40B4-BE49-F238E27FC236}">
                  <a16:creationId xmlns:a16="http://schemas.microsoft.com/office/drawing/2014/main" id="{5DB6A2F4-E425-0A54-B1AC-746BA36BDA83}"/>
                </a:ext>
              </a:extLst>
            </p:cNvPr>
            <p:cNvSpPr/>
            <p:nvPr/>
          </p:nvSpPr>
          <p:spPr>
            <a:xfrm rot="-5400000">
              <a:off x="4625552" y="9830746"/>
              <a:ext cx="316719" cy="164379"/>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Aug</a:t>
              </a:r>
            </a:p>
          </p:txBody>
        </p:sp>
        <p:sp>
          <p:nvSpPr>
            <p:cNvPr id="770" name="tx767">
              <a:extLst>
                <a:ext uri="{FF2B5EF4-FFF2-40B4-BE49-F238E27FC236}">
                  <a16:creationId xmlns:a16="http://schemas.microsoft.com/office/drawing/2014/main" id="{2AF9C40D-591C-9DB2-2BB5-6E08B19892AB}"/>
                </a:ext>
              </a:extLst>
            </p:cNvPr>
            <p:cNvSpPr/>
            <p:nvPr/>
          </p:nvSpPr>
          <p:spPr>
            <a:xfrm rot="-5400000">
              <a:off x="4781574" y="9830746"/>
              <a:ext cx="316719" cy="164379"/>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Sep</a:t>
              </a:r>
            </a:p>
          </p:txBody>
        </p:sp>
        <p:sp>
          <p:nvSpPr>
            <p:cNvPr id="771" name="tx768">
              <a:extLst>
                <a:ext uri="{FF2B5EF4-FFF2-40B4-BE49-F238E27FC236}">
                  <a16:creationId xmlns:a16="http://schemas.microsoft.com/office/drawing/2014/main" id="{606C6227-BB2F-E508-D559-D01129BD146E}"/>
                </a:ext>
              </a:extLst>
            </p:cNvPr>
            <p:cNvSpPr/>
            <p:nvPr/>
          </p:nvSpPr>
          <p:spPr>
            <a:xfrm rot="-5400000">
              <a:off x="4977370" y="9847461"/>
              <a:ext cx="276179" cy="130948"/>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Oct</a:t>
              </a:r>
            </a:p>
          </p:txBody>
        </p:sp>
        <p:sp>
          <p:nvSpPr>
            <p:cNvPr id="772" name="tx769">
              <a:extLst>
                <a:ext uri="{FF2B5EF4-FFF2-40B4-BE49-F238E27FC236}">
                  <a16:creationId xmlns:a16="http://schemas.microsoft.com/office/drawing/2014/main" id="{CB06E687-C51D-63B5-01E6-D64A818756D9}"/>
                </a:ext>
              </a:extLst>
            </p:cNvPr>
            <p:cNvSpPr/>
            <p:nvPr/>
          </p:nvSpPr>
          <p:spPr>
            <a:xfrm rot="-5400000">
              <a:off x="5114515" y="9848854"/>
              <a:ext cx="316719"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Nov</a:t>
              </a:r>
            </a:p>
          </p:txBody>
        </p:sp>
        <p:sp>
          <p:nvSpPr>
            <p:cNvPr id="773" name="tx770">
              <a:extLst>
                <a:ext uri="{FF2B5EF4-FFF2-40B4-BE49-F238E27FC236}">
                  <a16:creationId xmlns:a16="http://schemas.microsoft.com/office/drawing/2014/main" id="{2513EF53-6CCD-609F-125E-7355736B0152}"/>
                </a:ext>
              </a:extLst>
            </p:cNvPr>
            <p:cNvSpPr/>
            <p:nvPr/>
          </p:nvSpPr>
          <p:spPr>
            <a:xfrm rot="-5400000">
              <a:off x="5271929" y="9847462"/>
              <a:ext cx="316719"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Dec</a:t>
              </a:r>
            </a:p>
          </p:txBody>
        </p:sp>
        <p:sp>
          <p:nvSpPr>
            <p:cNvPr id="774" name="pl771">
              <a:extLst>
                <a:ext uri="{FF2B5EF4-FFF2-40B4-BE49-F238E27FC236}">
                  <a16:creationId xmlns:a16="http://schemas.microsoft.com/office/drawing/2014/main" id="{D3DA56E4-9F32-0168-8EBD-8F245B60C8B8}"/>
                </a:ext>
              </a:extLst>
            </p:cNvPr>
            <p:cNvSpPr>
              <a:spLocks/>
            </p:cNvSpPr>
            <p:nvPr/>
          </p:nvSpPr>
          <p:spPr bwMode="auto">
            <a:xfrm>
              <a:off x="5619910"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5" name="pl772">
              <a:extLst>
                <a:ext uri="{FF2B5EF4-FFF2-40B4-BE49-F238E27FC236}">
                  <a16:creationId xmlns:a16="http://schemas.microsoft.com/office/drawing/2014/main" id="{055B20BD-54DE-DAB6-1F35-80883FEACAFC}"/>
                </a:ext>
              </a:extLst>
            </p:cNvPr>
            <p:cNvSpPr>
              <a:spLocks/>
            </p:cNvSpPr>
            <p:nvPr/>
          </p:nvSpPr>
          <p:spPr bwMode="auto">
            <a:xfrm>
              <a:off x="5777104"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6" name="pl773">
              <a:extLst>
                <a:ext uri="{FF2B5EF4-FFF2-40B4-BE49-F238E27FC236}">
                  <a16:creationId xmlns:a16="http://schemas.microsoft.com/office/drawing/2014/main" id="{AA5F5C20-6C85-8A47-CB5B-084D40557570}"/>
                </a:ext>
              </a:extLst>
            </p:cNvPr>
            <p:cNvSpPr>
              <a:spLocks/>
            </p:cNvSpPr>
            <p:nvPr/>
          </p:nvSpPr>
          <p:spPr bwMode="auto">
            <a:xfrm>
              <a:off x="5934298"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7" name="pl774">
              <a:extLst>
                <a:ext uri="{FF2B5EF4-FFF2-40B4-BE49-F238E27FC236}">
                  <a16:creationId xmlns:a16="http://schemas.microsoft.com/office/drawing/2014/main" id="{6B4EC559-992E-47CC-C965-9A2B181E016D}"/>
                </a:ext>
              </a:extLst>
            </p:cNvPr>
            <p:cNvSpPr>
              <a:spLocks/>
            </p:cNvSpPr>
            <p:nvPr/>
          </p:nvSpPr>
          <p:spPr bwMode="auto">
            <a:xfrm>
              <a:off x="6091491"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 name="pl775">
              <a:extLst>
                <a:ext uri="{FF2B5EF4-FFF2-40B4-BE49-F238E27FC236}">
                  <a16:creationId xmlns:a16="http://schemas.microsoft.com/office/drawing/2014/main" id="{AB4EF8C2-D49B-167B-07C1-0AD3CDA3386C}"/>
                </a:ext>
              </a:extLst>
            </p:cNvPr>
            <p:cNvSpPr>
              <a:spLocks/>
            </p:cNvSpPr>
            <p:nvPr/>
          </p:nvSpPr>
          <p:spPr bwMode="auto">
            <a:xfrm>
              <a:off x="6248685"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9" name="pl776">
              <a:extLst>
                <a:ext uri="{FF2B5EF4-FFF2-40B4-BE49-F238E27FC236}">
                  <a16:creationId xmlns:a16="http://schemas.microsoft.com/office/drawing/2014/main" id="{5AD71FDE-914A-F3E7-56F5-7A9DD037145C}"/>
                </a:ext>
              </a:extLst>
            </p:cNvPr>
            <p:cNvSpPr>
              <a:spLocks/>
            </p:cNvSpPr>
            <p:nvPr/>
          </p:nvSpPr>
          <p:spPr bwMode="auto">
            <a:xfrm>
              <a:off x="6405879"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0" name="pl777">
              <a:extLst>
                <a:ext uri="{FF2B5EF4-FFF2-40B4-BE49-F238E27FC236}">
                  <a16:creationId xmlns:a16="http://schemas.microsoft.com/office/drawing/2014/main" id="{44DAF890-8F3B-4C17-5C63-365DD90406BB}"/>
                </a:ext>
              </a:extLst>
            </p:cNvPr>
            <p:cNvSpPr>
              <a:spLocks/>
            </p:cNvSpPr>
            <p:nvPr/>
          </p:nvSpPr>
          <p:spPr bwMode="auto">
            <a:xfrm>
              <a:off x="6563072"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1" name="pl778">
              <a:extLst>
                <a:ext uri="{FF2B5EF4-FFF2-40B4-BE49-F238E27FC236}">
                  <a16:creationId xmlns:a16="http://schemas.microsoft.com/office/drawing/2014/main" id="{26EE637F-C390-934E-AF3F-5F97E957CBAB}"/>
                </a:ext>
              </a:extLst>
            </p:cNvPr>
            <p:cNvSpPr>
              <a:spLocks/>
            </p:cNvSpPr>
            <p:nvPr/>
          </p:nvSpPr>
          <p:spPr bwMode="auto">
            <a:xfrm>
              <a:off x="6720266"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2" name="pl779">
              <a:extLst>
                <a:ext uri="{FF2B5EF4-FFF2-40B4-BE49-F238E27FC236}">
                  <a16:creationId xmlns:a16="http://schemas.microsoft.com/office/drawing/2014/main" id="{BF1F3922-CA93-D903-1E48-AEDE5B46C5B1}"/>
                </a:ext>
              </a:extLst>
            </p:cNvPr>
            <p:cNvSpPr>
              <a:spLocks/>
            </p:cNvSpPr>
            <p:nvPr/>
          </p:nvSpPr>
          <p:spPr bwMode="auto">
            <a:xfrm>
              <a:off x="6877460"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3" name="pl780">
              <a:extLst>
                <a:ext uri="{FF2B5EF4-FFF2-40B4-BE49-F238E27FC236}">
                  <a16:creationId xmlns:a16="http://schemas.microsoft.com/office/drawing/2014/main" id="{FC2CC4F7-5421-27B1-D7D9-950C6E73ECF7}"/>
                </a:ext>
              </a:extLst>
            </p:cNvPr>
            <p:cNvSpPr>
              <a:spLocks/>
            </p:cNvSpPr>
            <p:nvPr/>
          </p:nvSpPr>
          <p:spPr bwMode="auto">
            <a:xfrm>
              <a:off x="7034653"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4" name="pl781">
              <a:extLst>
                <a:ext uri="{FF2B5EF4-FFF2-40B4-BE49-F238E27FC236}">
                  <a16:creationId xmlns:a16="http://schemas.microsoft.com/office/drawing/2014/main" id="{8FDC1E82-4602-AD1D-BF72-646F29207727}"/>
                </a:ext>
              </a:extLst>
            </p:cNvPr>
            <p:cNvSpPr>
              <a:spLocks/>
            </p:cNvSpPr>
            <p:nvPr/>
          </p:nvSpPr>
          <p:spPr bwMode="auto">
            <a:xfrm>
              <a:off x="7191847"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5" name="pl782">
              <a:extLst>
                <a:ext uri="{FF2B5EF4-FFF2-40B4-BE49-F238E27FC236}">
                  <a16:creationId xmlns:a16="http://schemas.microsoft.com/office/drawing/2014/main" id="{F64EC902-87BA-4049-95C3-160E4BE0CBA0}"/>
                </a:ext>
              </a:extLst>
            </p:cNvPr>
            <p:cNvSpPr>
              <a:spLocks/>
            </p:cNvSpPr>
            <p:nvPr/>
          </p:nvSpPr>
          <p:spPr bwMode="auto">
            <a:xfrm>
              <a:off x="7349040"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6" name="tx783">
              <a:extLst>
                <a:ext uri="{FF2B5EF4-FFF2-40B4-BE49-F238E27FC236}">
                  <a16:creationId xmlns:a16="http://schemas.microsoft.com/office/drawing/2014/main" id="{6415A8E8-0C0C-A4A1-ECBD-FE724944D94C}"/>
                </a:ext>
              </a:extLst>
            </p:cNvPr>
            <p:cNvSpPr/>
            <p:nvPr/>
          </p:nvSpPr>
          <p:spPr>
            <a:xfrm rot="-5400000">
              <a:off x="5475195" y="9848854"/>
              <a:ext cx="28631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Jan</a:t>
              </a:r>
            </a:p>
          </p:txBody>
        </p:sp>
        <p:sp>
          <p:nvSpPr>
            <p:cNvPr id="787" name="tx784">
              <a:extLst>
                <a:ext uri="{FF2B5EF4-FFF2-40B4-BE49-F238E27FC236}">
                  <a16:creationId xmlns:a16="http://schemas.microsoft.com/office/drawing/2014/main" id="{CE551ECB-DF1D-01D9-713A-C403A057DA64}"/>
                </a:ext>
              </a:extLst>
            </p:cNvPr>
            <p:cNvSpPr/>
            <p:nvPr/>
          </p:nvSpPr>
          <p:spPr>
            <a:xfrm rot="-5400000">
              <a:off x="5622474" y="9847462"/>
              <a:ext cx="306584"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Feb</a:t>
              </a:r>
            </a:p>
          </p:txBody>
        </p:sp>
        <p:sp>
          <p:nvSpPr>
            <p:cNvPr id="788" name="tx785">
              <a:extLst>
                <a:ext uri="{FF2B5EF4-FFF2-40B4-BE49-F238E27FC236}">
                  <a16:creationId xmlns:a16="http://schemas.microsoft.com/office/drawing/2014/main" id="{8183A8F1-A4EE-AF28-35BB-D1E3F36FC271}"/>
                </a:ext>
              </a:extLst>
            </p:cNvPr>
            <p:cNvSpPr/>
            <p:nvPr/>
          </p:nvSpPr>
          <p:spPr>
            <a:xfrm rot="-5400000">
              <a:off x="5779889" y="9848854"/>
              <a:ext cx="30658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Mar</a:t>
              </a:r>
            </a:p>
          </p:txBody>
        </p:sp>
        <p:sp>
          <p:nvSpPr>
            <p:cNvPr id="789" name="tx786">
              <a:extLst>
                <a:ext uri="{FF2B5EF4-FFF2-40B4-BE49-F238E27FC236}">
                  <a16:creationId xmlns:a16="http://schemas.microsoft.com/office/drawing/2014/main" id="{E09E78F8-CB8C-99A9-4F60-E26010E10895}"/>
                </a:ext>
              </a:extLst>
            </p:cNvPr>
            <p:cNvSpPr/>
            <p:nvPr/>
          </p:nvSpPr>
          <p:spPr>
            <a:xfrm rot="-5400000">
              <a:off x="5935790" y="9830744"/>
              <a:ext cx="276179" cy="16438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Apr</a:t>
              </a:r>
            </a:p>
          </p:txBody>
        </p:sp>
        <p:sp>
          <p:nvSpPr>
            <p:cNvPr id="790" name="tx787">
              <a:extLst>
                <a:ext uri="{FF2B5EF4-FFF2-40B4-BE49-F238E27FC236}">
                  <a16:creationId xmlns:a16="http://schemas.microsoft.com/office/drawing/2014/main" id="{94DF1DD5-919D-7444-44C2-F6DAF1F91A26}"/>
                </a:ext>
              </a:extLst>
            </p:cNvPr>
            <p:cNvSpPr/>
            <p:nvPr/>
          </p:nvSpPr>
          <p:spPr>
            <a:xfrm rot="-5400000">
              <a:off x="6061407" y="9830744"/>
              <a:ext cx="336989" cy="16438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May</a:t>
              </a:r>
            </a:p>
          </p:txBody>
        </p:sp>
        <p:sp>
          <p:nvSpPr>
            <p:cNvPr id="791" name="tx788">
              <a:extLst>
                <a:ext uri="{FF2B5EF4-FFF2-40B4-BE49-F238E27FC236}">
                  <a16:creationId xmlns:a16="http://schemas.microsoft.com/office/drawing/2014/main" id="{04F025D8-9F4F-615E-237C-FC88C34569A2}"/>
                </a:ext>
              </a:extLst>
            </p:cNvPr>
            <p:cNvSpPr/>
            <p:nvPr/>
          </p:nvSpPr>
          <p:spPr>
            <a:xfrm rot="-5400000">
              <a:off x="6262268" y="9847462"/>
              <a:ext cx="286314"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Jun</a:t>
              </a:r>
            </a:p>
          </p:txBody>
        </p:sp>
        <p:sp>
          <p:nvSpPr>
            <p:cNvPr id="792" name="tx789">
              <a:extLst>
                <a:ext uri="{FF2B5EF4-FFF2-40B4-BE49-F238E27FC236}">
                  <a16:creationId xmlns:a16="http://schemas.microsoft.com/office/drawing/2014/main" id="{F617C770-6B70-A488-CA39-2A84FC54E8F7}"/>
                </a:ext>
              </a:extLst>
            </p:cNvPr>
            <p:cNvSpPr/>
            <p:nvPr/>
          </p:nvSpPr>
          <p:spPr>
            <a:xfrm rot="-5400000">
              <a:off x="6447428" y="9846197"/>
              <a:ext cx="228037"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Jul</a:t>
              </a:r>
            </a:p>
          </p:txBody>
        </p:sp>
        <p:sp>
          <p:nvSpPr>
            <p:cNvPr id="793" name="tx790">
              <a:extLst>
                <a:ext uri="{FF2B5EF4-FFF2-40B4-BE49-F238E27FC236}">
                  <a16:creationId xmlns:a16="http://schemas.microsoft.com/office/drawing/2014/main" id="{062A7099-F860-0661-81FA-1509ECF1DDC6}"/>
                </a:ext>
              </a:extLst>
            </p:cNvPr>
            <p:cNvSpPr/>
            <p:nvPr/>
          </p:nvSpPr>
          <p:spPr>
            <a:xfrm rot="-5400000">
              <a:off x="6542393" y="9830746"/>
              <a:ext cx="316719" cy="164379"/>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Aug</a:t>
              </a:r>
            </a:p>
          </p:txBody>
        </p:sp>
        <p:sp>
          <p:nvSpPr>
            <p:cNvPr id="794" name="tx791">
              <a:extLst>
                <a:ext uri="{FF2B5EF4-FFF2-40B4-BE49-F238E27FC236}">
                  <a16:creationId xmlns:a16="http://schemas.microsoft.com/office/drawing/2014/main" id="{56F46884-BDFC-1096-9922-099B0F88354D}"/>
                </a:ext>
              </a:extLst>
            </p:cNvPr>
            <p:cNvSpPr/>
            <p:nvPr/>
          </p:nvSpPr>
          <p:spPr>
            <a:xfrm rot="-5400000">
              <a:off x="6701202" y="9830744"/>
              <a:ext cx="316719" cy="16438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Sep</a:t>
              </a:r>
            </a:p>
          </p:txBody>
        </p:sp>
        <p:sp>
          <p:nvSpPr>
            <p:cNvPr id="795" name="tx792">
              <a:extLst>
                <a:ext uri="{FF2B5EF4-FFF2-40B4-BE49-F238E27FC236}">
                  <a16:creationId xmlns:a16="http://schemas.microsoft.com/office/drawing/2014/main" id="{9EBB154D-EC96-72FC-3A5D-8898CEF27F9F}"/>
                </a:ext>
              </a:extLst>
            </p:cNvPr>
            <p:cNvSpPr/>
            <p:nvPr/>
          </p:nvSpPr>
          <p:spPr>
            <a:xfrm rot="-5400000">
              <a:off x="6894211" y="9847461"/>
              <a:ext cx="276179" cy="130948"/>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Oct</a:t>
              </a:r>
            </a:p>
          </p:txBody>
        </p:sp>
        <p:sp>
          <p:nvSpPr>
            <p:cNvPr id="796" name="tx793">
              <a:extLst>
                <a:ext uri="{FF2B5EF4-FFF2-40B4-BE49-F238E27FC236}">
                  <a16:creationId xmlns:a16="http://schemas.microsoft.com/office/drawing/2014/main" id="{263C490C-603F-3591-8F9E-F15E130C8E14}"/>
                </a:ext>
              </a:extLst>
            </p:cNvPr>
            <p:cNvSpPr/>
            <p:nvPr/>
          </p:nvSpPr>
          <p:spPr>
            <a:xfrm rot="-5400000">
              <a:off x="7032748" y="9847462"/>
              <a:ext cx="316719"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Nov</a:t>
              </a:r>
            </a:p>
          </p:txBody>
        </p:sp>
        <p:sp>
          <p:nvSpPr>
            <p:cNvPr id="797" name="tx794">
              <a:extLst>
                <a:ext uri="{FF2B5EF4-FFF2-40B4-BE49-F238E27FC236}">
                  <a16:creationId xmlns:a16="http://schemas.microsoft.com/office/drawing/2014/main" id="{F921F42C-5257-7B77-3CBE-85E42F0D1CC6}"/>
                </a:ext>
              </a:extLst>
            </p:cNvPr>
            <p:cNvSpPr/>
            <p:nvPr/>
          </p:nvSpPr>
          <p:spPr>
            <a:xfrm rot="-5400000">
              <a:off x="7190163" y="9848854"/>
              <a:ext cx="316719"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Dec</a:t>
              </a:r>
            </a:p>
          </p:txBody>
        </p:sp>
        <p:sp>
          <p:nvSpPr>
            <p:cNvPr id="798" name="pl795">
              <a:extLst>
                <a:ext uri="{FF2B5EF4-FFF2-40B4-BE49-F238E27FC236}">
                  <a16:creationId xmlns:a16="http://schemas.microsoft.com/office/drawing/2014/main" id="{D6DFAC07-702E-9BD9-6F55-1C29E7E4A6F2}"/>
                </a:ext>
              </a:extLst>
            </p:cNvPr>
            <p:cNvSpPr>
              <a:spLocks/>
            </p:cNvSpPr>
            <p:nvPr/>
          </p:nvSpPr>
          <p:spPr bwMode="auto">
            <a:xfrm>
              <a:off x="7537673"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9" name="pl796">
              <a:extLst>
                <a:ext uri="{FF2B5EF4-FFF2-40B4-BE49-F238E27FC236}">
                  <a16:creationId xmlns:a16="http://schemas.microsoft.com/office/drawing/2014/main" id="{02E6E8B7-015E-A1D2-0DB5-EF85E9973061}"/>
                </a:ext>
              </a:extLst>
            </p:cNvPr>
            <p:cNvSpPr>
              <a:spLocks/>
            </p:cNvSpPr>
            <p:nvPr/>
          </p:nvSpPr>
          <p:spPr bwMode="auto">
            <a:xfrm>
              <a:off x="7694866"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0" name="pl797">
              <a:extLst>
                <a:ext uri="{FF2B5EF4-FFF2-40B4-BE49-F238E27FC236}">
                  <a16:creationId xmlns:a16="http://schemas.microsoft.com/office/drawing/2014/main" id="{C49654DE-C9ED-938B-2D0E-AA84D01C1FD2}"/>
                </a:ext>
              </a:extLst>
            </p:cNvPr>
            <p:cNvSpPr>
              <a:spLocks/>
            </p:cNvSpPr>
            <p:nvPr/>
          </p:nvSpPr>
          <p:spPr bwMode="auto">
            <a:xfrm>
              <a:off x="7852060"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1" name="pl798">
              <a:extLst>
                <a:ext uri="{FF2B5EF4-FFF2-40B4-BE49-F238E27FC236}">
                  <a16:creationId xmlns:a16="http://schemas.microsoft.com/office/drawing/2014/main" id="{5D92DF6C-32F7-7427-BA26-E4D5E49E7ECB}"/>
                </a:ext>
              </a:extLst>
            </p:cNvPr>
            <p:cNvSpPr>
              <a:spLocks/>
            </p:cNvSpPr>
            <p:nvPr/>
          </p:nvSpPr>
          <p:spPr bwMode="auto">
            <a:xfrm>
              <a:off x="8009254"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2" name="pl799">
              <a:extLst>
                <a:ext uri="{FF2B5EF4-FFF2-40B4-BE49-F238E27FC236}">
                  <a16:creationId xmlns:a16="http://schemas.microsoft.com/office/drawing/2014/main" id="{F11BF9F0-A052-D0F2-4CE6-E5DF4B3C8A6F}"/>
                </a:ext>
              </a:extLst>
            </p:cNvPr>
            <p:cNvSpPr>
              <a:spLocks/>
            </p:cNvSpPr>
            <p:nvPr/>
          </p:nvSpPr>
          <p:spPr bwMode="auto">
            <a:xfrm>
              <a:off x="8166447"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3" name="pl800">
              <a:extLst>
                <a:ext uri="{FF2B5EF4-FFF2-40B4-BE49-F238E27FC236}">
                  <a16:creationId xmlns:a16="http://schemas.microsoft.com/office/drawing/2014/main" id="{952D0781-2196-116A-1D2D-B53E2F32822C}"/>
                </a:ext>
              </a:extLst>
            </p:cNvPr>
            <p:cNvSpPr>
              <a:spLocks/>
            </p:cNvSpPr>
            <p:nvPr/>
          </p:nvSpPr>
          <p:spPr bwMode="auto">
            <a:xfrm>
              <a:off x="8323641"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4" name="pl801">
              <a:extLst>
                <a:ext uri="{FF2B5EF4-FFF2-40B4-BE49-F238E27FC236}">
                  <a16:creationId xmlns:a16="http://schemas.microsoft.com/office/drawing/2014/main" id="{02B6AD38-485D-8DD7-B9A6-E2CF52D53322}"/>
                </a:ext>
              </a:extLst>
            </p:cNvPr>
            <p:cNvSpPr>
              <a:spLocks/>
            </p:cNvSpPr>
            <p:nvPr/>
          </p:nvSpPr>
          <p:spPr bwMode="auto">
            <a:xfrm>
              <a:off x="8480835"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5" name="pl802">
              <a:extLst>
                <a:ext uri="{FF2B5EF4-FFF2-40B4-BE49-F238E27FC236}">
                  <a16:creationId xmlns:a16="http://schemas.microsoft.com/office/drawing/2014/main" id="{D81A7B40-208F-D87C-7A25-F448B02428F0}"/>
                </a:ext>
              </a:extLst>
            </p:cNvPr>
            <p:cNvSpPr>
              <a:spLocks/>
            </p:cNvSpPr>
            <p:nvPr/>
          </p:nvSpPr>
          <p:spPr bwMode="auto">
            <a:xfrm>
              <a:off x="8638028"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6" name="pl803">
              <a:extLst>
                <a:ext uri="{FF2B5EF4-FFF2-40B4-BE49-F238E27FC236}">
                  <a16:creationId xmlns:a16="http://schemas.microsoft.com/office/drawing/2014/main" id="{F33B4B24-8BB3-0857-9B6F-39E7F58F5253}"/>
                </a:ext>
              </a:extLst>
            </p:cNvPr>
            <p:cNvSpPr>
              <a:spLocks/>
            </p:cNvSpPr>
            <p:nvPr/>
          </p:nvSpPr>
          <p:spPr bwMode="auto">
            <a:xfrm>
              <a:off x="8795222"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7" name="pl804">
              <a:extLst>
                <a:ext uri="{FF2B5EF4-FFF2-40B4-BE49-F238E27FC236}">
                  <a16:creationId xmlns:a16="http://schemas.microsoft.com/office/drawing/2014/main" id="{4052C22C-B17E-5152-732C-5ED5B82FE35D}"/>
                </a:ext>
              </a:extLst>
            </p:cNvPr>
            <p:cNvSpPr>
              <a:spLocks/>
            </p:cNvSpPr>
            <p:nvPr/>
          </p:nvSpPr>
          <p:spPr bwMode="auto">
            <a:xfrm>
              <a:off x="8952415"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8" name="pl805">
              <a:extLst>
                <a:ext uri="{FF2B5EF4-FFF2-40B4-BE49-F238E27FC236}">
                  <a16:creationId xmlns:a16="http://schemas.microsoft.com/office/drawing/2014/main" id="{AB87AC0C-28E0-BBA3-49D4-FA5FB9C8049A}"/>
                </a:ext>
              </a:extLst>
            </p:cNvPr>
            <p:cNvSpPr>
              <a:spLocks/>
            </p:cNvSpPr>
            <p:nvPr/>
          </p:nvSpPr>
          <p:spPr bwMode="auto">
            <a:xfrm>
              <a:off x="9109609"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 name="pl806">
              <a:extLst>
                <a:ext uri="{FF2B5EF4-FFF2-40B4-BE49-F238E27FC236}">
                  <a16:creationId xmlns:a16="http://schemas.microsoft.com/office/drawing/2014/main" id="{668A3470-45D4-035B-67B3-B20B28EB5BC2}"/>
                </a:ext>
              </a:extLst>
            </p:cNvPr>
            <p:cNvSpPr>
              <a:spLocks/>
            </p:cNvSpPr>
            <p:nvPr/>
          </p:nvSpPr>
          <p:spPr bwMode="auto">
            <a:xfrm>
              <a:off x="9266803"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0" name="tx807">
              <a:extLst>
                <a:ext uri="{FF2B5EF4-FFF2-40B4-BE49-F238E27FC236}">
                  <a16:creationId xmlns:a16="http://schemas.microsoft.com/office/drawing/2014/main" id="{FD46C43D-D3E7-9A07-05DA-161DE61C158A}"/>
                </a:ext>
              </a:extLst>
            </p:cNvPr>
            <p:cNvSpPr/>
            <p:nvPr/>
          </p:nvSpPr>
          <p:spPr>
            <a:xfrm rot="-5400000">
              <a:off x="7393427" y="9847462"/>
              <a:ext cx="286314"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Jan</a:t>
              </a:r>
            </a:p>
          </p:txBody>
        </p:sp>
        <p:sp>
          <p:nvSpPr>
            <p:cNvPr id="811" name="tx808">
              <a:extLst>
                <a:ext uri="{FF2B5EF4-FFF2-40B4-BE49-F238E27FC236}">
                  <a16:creationId xmlns:a16="http://schemas.microsoft.com/office/drawing/2014/main" id="{0D73A3A6-96CA-866B-3263-A0855A4CB5E7}"/>
                </a:ext>
              </a:extLst>
            </p:cNvPr>
            <p:cNvSpPr/>
            <p:nvPr/>
          </p:nvSpPr>
          <p:spPr>
            <a:xfrm rot="-5400000">
              <a:off x="7540708" y="9848854"/>
              <a:ext cx="30658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Feb</a:t>
              </a:r>
            </a:p>
          </p:txBody>
        </p:sp>
        <p:sp>
          <p:nvSpPr>
            <p:cNvPr id="812" name="tx809">
              <a:extLst>
                <a:ext uri="{FF2B5EF4-FFF2-40B4-BE49-F238E27FC236}">
                  <a16:creationId xmlns:a16="http://schemas.microsoft.com/office/drawing/2014/main" id="{87CD5B7D-89E2-C428-C340-5F02ACE1D9D7}"/>
                </a:ext>
              </a:extLst>
            </p:cNvPr>
            <p:cNvSpPr/>
            <p:nvPr/>
          </p:nvSpPr>
          <p:spPr>
            <a:xfrm rot="-5400000">
              <a:off x="7698123" y="9847461"/>
              <a:ext cx="306584" cy="130948"/>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Mar</a:t>
              </a:r>
            </a:p>
          </p:txBody>
        </p:sp>
        <p:sp>
          <p:nvSpPr>
            <p:cNvPr id="813" name="tx810">
              <a:extLst>
                <a:ext uri="{FF2B5EF4-FFF2-40B4-BE49-F238E27FC236}">
                  <a16:creationId xmlns:a16="http://schemas.microsoft.com/office/drawing/2014/main" id="{AFE24E19-BC19-FBA7-9613-646642E8ABF8}"/>
                </a:ext>
              </a:extLst>
            </p:cNvPr>
            <p:cNvSpPr/>
            <p:nvPr/>
          </p:nvSpPr>
          <p:spPr>
            <a:xfrm rot="-5400000">
              <a:off x="7854025" y="9832137"/>
              <a:ext cx="276179" cy="161594"/>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Apr</a:t>
              </a:r>
            </a:p>
          </p:txBody>
        </p:sp>
        <p:sp>
          <p:nvSpPr>
            <p:cNvPr id="814" name="tx811">
              <a:extLst>
                <a:ext uri="{FF2B5EF4-FFF2-40B4-BE49-F238E27FC236}">
                  <a16:creationId xmlns:a16="http://schemas.microsoft.com/office/drawing/2014/main" id="{0764BE38-E030-0104-58F1-A2411025E501}"/>
                </a:ext>
              </a:extLst>
            </p:cNvPr>
            <p:cNvSpPr/>
            <p:nvPr/>
          </p:nvSpPr>
          <p:spPr>
            <a:xfrm rot="-5400000">
              <a:off x="7978248" y="9830744"/>
              <a:ext cx="336989" cy="16438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May</a:t>
              </a:r>
            </a:p>
          </p:txBody>
        </p:sp>
        <p:sp>
          <p:nvSpPr>
            <p:cNvPr id="815" name="tx812">
              <a:extLst>
                <a:ext uri="{FF2B5EF4-FFF2-40B4-BE49-F238E27FC236}">
                  <a16:creationId xmlns:a16="http://schemas.microsoft.com/office/drawing/2014/main" id="{023B5424-763C-A903-544D-16BE9C843058}"/>
                </a:ext>
              </a:extLst>
            </p:cNvPr>
            <p:cNvSpPr/>
            <p:nvPr/>
          </p:nvSpPr>
          <p:spPr>
            <a:xfrm rot="-5400000">
              <a:off x="8179109" y="9847462"/>
              <a:ext cx="286314"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Jun</a:t>
              </a:r>
            </a:p>
          </p:txBody>
        </p:sp>
        <p:sp>
          <p:nvSpPr>
            <p:cNvPr id="816" name="tx813">
              <a:extLst>
                <a:ext uri="{FF2B5EF4-FFF2-40B4-BE49-F238E27FC236}">
                  <a16:creationId xmlns:a16="http://schemas.microsoft.com/office/drawing/2014/main" id="{2C34F46F-E310-5C12-8397-CD59B04B4E1A}"/>
                </a:ext>
              </a:extLst>
            </p:cNvPr>
            <p:cNvSpPr/>
            <p:nvPr/>
          </p:nvSpPr>
          <p:spPr>
            <a:xfrm rot="-5400000">
              <a:off x="8365662" y="9847588"/>
              <a:ext cx="228037"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Jul</a:t>
              </a:r>
            </a:p>
          </p:txBody>
        </p:sp>
        <p:sp>
          <p:nvSpPr>
            <p:cNvPr id="817" name="tx814">
              <a:extLst>
                <a:ext uri="{FF2B5EF4-FFF2-40B4-BE49-F238E27FC236}">
                  <a16:creationId xmlns:a16="http://schemas.microsoft.com/office/drawing/2014/main" id="{2E469064-C50B-0BDF-DD94-575CB11746F6}"/>
                </a:ext>
              </a:extLst>
            </p:cNvPr>
            <p:cNvSpPr/>
            <p:nvPr/>
          </p:nvSpPr>
          <p:spPr>
            <a:xfrm rot="-5400000">
              <a:off x="8462021" y="9830744"/>
              <a:ext cx="316719" cy="16438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Aug</a:t>
              </a:r>
            </a:p>
          </p:txBody>
        </p:sp>
        <p:sp>
          <p:nvSpPr>
            <p:cNvPr id="818" name="tx815">
              <a:extLst>
                <a:ext uri="{FF2B5EF4-FFF2-40B4-BE49-F238E27FC236}">
                  <a16:creationId xmlns:a16="http://schemas.microsoft.com/office/drawing/2014/main" id="{E4872C63-52D5-E07C-8DA6-4BB6022A2789}"/>
                </a:ext>
              </a:extLst>
            </p:cNvPr>
            <p:cNvSpPr/>
            <p:nvPr/>
          </p:nvSpPr>
          <p:spPr>
            <a:xfrm rot="-5400000">
              <a:off x="8618043" y="9830744"/>
              <a:ext cx="316719" cy="16438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Sep</a:t>
              </a:r>
            </a:p>
          </p:txBody>
        </p:sp>
        <p:sp>
          <p:nvSpPr>
            <p:cNvPr id="819" name="tx816">
              <a:extLst>
                <a:ext uri="{FF2B5EF4-FFF2-40B4-BE49-F238E27FC236}">
                  <a16:creationId xmlns:a16="http://schemas.microsoft.com/office/drawing/2014/main" id="{26ACA4C4-FEE9-F3ED-1A93-599B4DDD1A43}"/>
                </a:ext>
              </a:extLst>
            </p:cNvPr>
            <p:cNvSpPr/>
            <p:nvPr/>
          </p:nvSpPr>
          <p:spPr>
            <a:xfrm rot="-5400000">
              <a:off x="8812443" y="9846069"/>
              <a:ext cx="276179" cy="133733"/>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Oct</a:t>
              </a:r>
            </a:p>
          </p:txBody>
        </p:sp>
        <p:sp>
          <p:nvSpPr>
            <p:cNvPr id="820" name="tx817">
              <a:extLst>
                <a:ext uri="{FF2B5EF4-FFF2-40B4-BE49-F238E27FC236}">
                  <a16:creationId xmlns:a16="http://schemas.microsoft.com/office/drawing/2014/main" id="{CED8F9BD-4FAE-9076-2C24-C07D9913B711}"/>
                </a:ext>
              </a:extLst>
            </p:cNvPr>
            <p:cNvSpPr/>
            <p:nvPr/>
          </p:nvSpPr>
          <p:spPr>
            <a:xfrm rot="-5400000">
              <a:off x="8950982" y="9848854"/>
              <a:ext cx="316719"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Nov</a:t>
              </a:r>
            </a:p>
          </p:txBody>
        </p:sp>
        <p:sp>
          <p:nvSpPr>
            <p:cNvPr id="821" name="tx818">
              <a:extLst>
                <a:ext uri="{FF2B5EF4-FFF2-40B4-BE49-F238E27FC236}">
                  <a16:creationId xmlns:a16="http://schemas.microsoft.com/office/drawing/2014/main" id="{C6F19992-225B-EA85-2B58-603DCE5185E2}"/>
                </a:ext>
              </a:extLst>
            </p:cNvPr>
            <p:cNvSpPr/>
            <p:nvPr/>
          </p:nvSpPr>
          <p:spPr>
            <a:xfrm rot="-5400000">
              <a:off x="9107004" y="9848854"/>
              <a:ext cx="316719"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Dec</a:t>
              </a:r>
            </a:p>
          </p:txBody>
        </p:sp>
        <p:sp>
          <p:nvSpPr>
            <p:cNvPr id="822" name="pl819">
              <a:extLst>
                <a:ext uri="{FF2B5EF4-FFF2-40B4-BE49-F238E27FC236}">
                  <a16:creationId xmlns:a16="http://schemas.microsoft.com/office/drawing/2014/main" id="{43FF2E50-2CC2-E5CA-7798-CF42DFC903DC}"/>
                </a:ext>
              </a:extLst>
            </p:cNvPr>
            <p:cNvSpPr>
              <a:spLocks/>
            </p:cNvSpPr>
            <p:nvPr/>
          </p:nvSpPr>
          <p:spPr bwMode="auto">
            <a:xfrm>
              <a:off x="9455435"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3" name="pl820">
              <a:extLst>
                <a:ext uri="{FF2B5EF4-FFF2-40B4-BE49-F238E27FC236}">
                  <a16:creationId xmlns:a16="http://schemas.microsoft.com/office/drawing/2014/main" id="{D2D99C0C-4AE0-28C3-EC78-25BB550AB0AC}"/>
                </a:ext>
              </a:extLst>
            </p:cNvPr>
            <p:cNvSpPr>
              <a:spLocks/>
            </p:cNvSpPr>
            <p:nvPr/>
          </p:nvSpPr>
          <p:spPr bwMode="auto">
            <a:xfrm>
              <a:off x="9612629"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 name="pl821">
              <a:extLst>
                <a:ext uri="{FF2B5EF4-FFF2-40B4-BE49-F238E27FC236}">
                  <a16:creationId xmlns:a16="http://schemas.microsoft.com/office/drawing/2014/main" id="{BB64BC7E-939E-4F25-AA79-8ECF0C4298F6}"/>
                </a:ext>
              </a:extLst>
            </p:cNvPr>
            <p:cNvSpPr>
              <a:spLocks/>
            </p:cNvSpPr>
            <p:nvPr/>
          </p:nvSpPr>
          <p:spPr bwMode="auto">
            <a:xfrm>
              <a:off x="9769822"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 name="pl822">
              <a:extLst>
                <a:ext uri="{FF2B5EF4-FFF2-40B4-BE49-F238E27FC236}">
                  <a16:creationId xmlns:a16="http://schemas.microsoft.com/office/drawing/2014/main" id="{D39F578B-C4B2-02C8-EA76-55608D58C472}"/>
                </a:ext>
              </a:extLst>
            </p:cNvPr>
            <p:cNvSpPr>
              <a:spLocks/>
            </p:cNvSpPr>
            <p:nvPr/>
          </p:nvSpPr>
          <p:spPr bwMode="auto">
            <a:xfrm>
              <a:off x="9927016"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6" name="pl823">
              <a:extLst>
                <a:ext uri="{FF2B5EF4-FFF2-40B4-BE49-F238E27FC236}">
                  <a16:creationId xmlns:a16="http://schemas.microsoft.com/office/drawing/2014/main" id="{A36B7C00-F0B6-C801-DFCE-4329C7D1737E}"/>
                </a:ext>
              </a:extLst>
            </p:cNvPr>
            <p:cNvSpPr>
              <a:spLocks/>
            </p:cNvSpPr>
            <p:nvPr/>
          </p:nvSpPr>
          <p:spPr bwMode="auto">
            <a:xfrm>
              <a:off x="10084210"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7" name="pl824">
              <a:extLst>
                <a:ext uri="{FF2B5EF4-FFF2-40B4-BE49-F238E27FC236}">
                  <a16:creationId xmlns:a16="http://schemas.microsoft.com/office/drawing/2014/main" id="{2F7CDA6C-243C-4174-CFBF-2D17037063F7}"/>
                </a:ext>
              </a:extLst>
            </p:cNvPr>
            <p:cNvSpPr>
              <a:spLocks/>
            </p:cNvSpPr>
            <p:nvPr/>
          </p:nvSpPr>
          <p:spPr bwMode="auto">
            <a:xfrm>
              <a:off x="10241403"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 name="pl825">
              <a:extLst>
                <a:ext uri="{FF2B5EF4-FFF2-40B4-BE49-F238E27FC236}">
                  <a16:creationId xmlns:a16="http://schemas.microsoft.com/office/drawing/2014/main" id="{2D58BCD3-F339-686C-CC5C-1233387C1565}"/>
                </a:ext>
              </a:extLst>
            </p:cNvPr>
            <p:cNvSpPr>
              <a:spLocks/>
            </p:cNvSpPr>
            <p:nvPr/>
          </p:nvSpPr>
          <p:spPr bwMode="auto">
            <a:xfrm>
              <a:off x="10398597"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 name="pl826">
              <a:extLst>
                <a:ext uri="{FF2B5EF4-FFF2-40B4-BE49-F238E27FC236}">
                  <a16:creationId xmlns:a16="http://schemas.microsoft.com/office/drawing/2014/main" id="{19FF9433-56C2-6D48-E21D-F6C9694A6683}"/>
                </a:ext>
              </a:extLst>
            </p:cNvPr>
            <p:cNvSpPr>
              <a:spLocks/>
            </p:cNvSpPr>
            <p:nvPr/>
          </p:nvSpPr>
          <p:spPr bwMode="auto">
            <a:xfrm>
              <a:off x="10555790"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0" name="pl827">
              <a:extLst>
                <a:ext uri="{FF2B5EF4-FFF2-40B4-BE49-F238E27FC236}">
                  <a16:creationId xmlns:a16="http://schemas.microsoft.com/office/drawing/2014/main" id="{A93B6635-1566-C0CF-E3BC-05395A3AE3BD}"/>
                </a:ext>
              </a:extLst>
            </p:cNvPr>
            <p:cNvSpPr>
              <a:spLocks/>
            </p:cNvSpPr>
            <p:nvPr/>
          </p:nvSpPr>
          <p:spPr bwMode="auto">
            <a:xfrm>
              <a:off x="10712984"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1" name="pl828">
              <a:extLst>
                <a:ext uri="{FF2B5EF4-FFF2-40B4-BE49-F238E27FC236}">
                  <a16:creationId xmlns:a16="http://schemas.microsoft.com/office/drawing/2014/main" id="{23F92E68-5773-0B25-B2E0-18570CC24783}"/>
                </a:ext>
              </a:extLst>
            </p:cNvPr>
            <p:cNvSpPr>
              <a:spLocks/>
            </p:cNvSpPr>
            <p:nvPr/>
          </p:nvSpPr>
          <p:spPr bwMode="auto">
            <a:xfrm>
              <a:off x="10870178"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2" name="pl829">
              <a:extLst>
                <a:ext uri="{FF2B5EF4-FFF2-40B4-BE49-F238E27FC236}">
                  <a16:creationId xmlns:a16="http://schemas.microsoft.com/office/drawing/2014/main" id="{9E2E7097-8314-3B14-301D-B3CB7924C142}"/>
                </a:ext>
              </a:extLst>
            </p:cNvPr>
            <p:cNvSpPr>
              <a:spLocks/>
            </p:cNvSpPr>
            <p:nvPr/>
          </p:nvSpPr>
          <p:spPr bwMode="auto">
            <a:xfrm>
              <a:off x="11027371"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3" name="pl830">
              <a:extLst>
                <a:ext uri="{FF2B5EF4-FFF2-40B4-BE49-F238E27FC236}">
                  <a16:creationId xmlns:a16="http://schemas.microsoft.com/office/drawing/2014/main" id="{FDF59477-2D3A-B74C-A4E6-DBAA9BAFEA4D}"/>
                </a:ext>
              </a:extLst>
            </p:cNvPr>
            <p:cNvSpPr>
              <a:spLocks/>
            </p:cNvSpPr>
            <p:nvPr/>
          </p:nvSpPr>
          <p:spPr bwMode="auto">
            <a:xfrm>
              <a:off x="11184565"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4" name="tx831">
              <a:extLst>
                <a:ext uri="{FF2B5EF4-FFF2-40B4-BE49-F238E27FC236}">
                  <a16:creationId xmlns:a16="http://schemas.microsoft.com/office/drawing/2014/main" id="{2F5E4BC1-7E68-E2B1-25E5-3538D31ED0C2}"/>
                </a:ext>
              </a:extLst>
            </p:cNvPr>
            <p:cNvSpPr/>
            <p:nvPr/>
          </p:nvSpPr>
          <p:spPr>
            <a:xfrm rot="-5400000">
              <a:off x="9311662" y="9848854"/>
              <a:ext cx="28631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Jan</a:t>
              </a:r>
            </a:p>
          </p:txBody>
        </p:sp>
        <p:sp>
          <p:nvSpPr>
            <p:cNvPr id="835" name="tx832">
              <a:extLst>
                <a:ext uri="{FF2B5EF4-FFF2-40B4-BE49-F238E27FC236}">
                  <a16:creationId xmlns:a16="http://schemas.microsoft.com/office/drawing/2014/main" id="{F7C0704A-E68B-2F7C-067B-5F438CDA904F}"/>
                </a:ext>
              </a:extLst>
            </p:cNvPr>
            <p:cNvSpPr/>
            <p:nvPr/>
          </p:nvSpPr>
          <p:spPr>
            <a:xfrm rot="-5400000">
              <a:off x="9457549" y="9848854"/>
              <a:ext cx="30658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Feb</a:t>
              </a:r>
            </a:p>
          </p:txBody>
        </p:sp>
        <p:sp>
          <p:nvSpPr>
            <p:cNvPr id="836" name="tx833">
              <a:extLst>
                <a:ext uri="{FF2B5EF4-FFF2-40B4-BE49-F238E27FC236}">
                  <a16:creationId xmlns:a16="http://schemas.microsoft.com/office/drawing/2014/main" id="{0B045177-40F2-E31B-0DF5-B29A597B92AB}"/>
                </a:ext>
              </a:extLst>
            </p:cNvPr>
            <p:cNvSpPr/>
            <p:nvPr/>
          </p:nvSpPr>
          <p:spPr>
            <a:xfrm rot="-5400000">
              <a:off x="9614964" y="9847461"/>
              <a:ext cx="306584" cy="130948"/>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Mar</a:t>
              </a:r>
            </a:p>
          </p:txBody>
        </p:sp>
        <p:sp>
          <p:nvSpPr>
            <p:cNvPr id="837" name="tx834">
              <a:extLst>
                <a:ext uri="{FF2B5EF4-FFF2-40B4-BE49-F238E27FC236}">
                  <a16:creationId xmlns:a16="http://schemas.microsoft.com/office/drawing/2014/main" id="{BBAE8734-D1EC-80D6-06F6-151477871759}"/>
                </a:ext>
              </a:extLst>
            </p:cNvPr>
            <p:cNvSpPr/>
            <p:nvPr/>
          </p:nvSpPr>
          <p:spPr>
            <a:xfrm rot="-5400000">
              <a:off x="9770866" y="9832137"/>
              <a:ext cx="276179" cy="161594"/>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Apr</a:t>
              </a:r>
            </a:p>
          </p:txBody>
        </p:sp>
        <p:sp>
          <p:nvSpPr>
            <p:cNvPr id="838" name="tx835">
              <a:extLst>
                <a:ext uri="{FF2B5EF4-FFF2-40B4-BE49-F238E27FC236}">
                  <a16:creationId xmlns:a16="http://schemas.microsoft.com/office/drawing/2014/main" id="{E54886CC-1180-0882-8CA5-403DDBDE10D5}"/>
                </a:ext>
              </a:extLst>
            </p:cNvPr>
            <p:cNvSpPr/>
            <p:nvPr/>
          </p:nvSpPr>
          <p:spPr>
            <a:xfrm rot="-5400000">
              <a:off x="9897874" y="9830746"/>
              <a:ext cx="336989" cy="164379"/>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May</a:t>
              </a:r>
            </a:p>
          </p:txBody>
        </p:sp>
        <p:sp>
          <p:nvSpPr>
            <p:cNvPr id="839" name="tx836">
              <a:extLst>
                <a:ext uri="{FF2B5EF4-FFF2-40B4-BE49-F238E27FC236}">
                  <a16:creationId xmlns:a16="http://schemas.microsoft.com/office/drawing/2014/main" id="{7A7A00EF-8721-5F61-6501-A9D0C72C70E2}"/>
                </a:ext>
              </a:extLst>
            </p:cNvPr>
            <p:cNvSpPr/>
            <p:nvPr/>
          </p:nvSpPr>
          <p:spPr>
            <a:xfrm rot="-5400000">
              <a:off x="10097344" y="9848854"/>
              <a:ext cx="28631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Jun</a:t>
              </a:r>
            </a:p>
          </p:txBody>
        </p:sp>
        <p:sp>
          <p:nvSpPr>
            <p:cNvPr id="840" name="tx837">
              <a:extLst>
                <a:ext uri="{FF2B5EF4-FFF2-40B4-BE49-F238E27FC236}">
                  <a16:creationId xmlns:a16="http://schemas.microsoft.com/office/drawing/2014/main" id="{ECDF8CE0-AFBA-75DE-FC2D-AC19498E2871}"/>
                </a:ext>
              </a:extLst>
            </p:cNvPr>
            <p:cNvSpPr/>
            <p:nvPr/>
          </p:nvSpPr>
          <p:spPr>
            <a:xfrm rot="-5400000">
              <a:off x="10283897" y="9846195"/>
              <a:ext cx="228037" cy="130948"/>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Jul</a:t>
              </a:r>
            </a:p>
          </p:txBody>
        </p:sp>
        <p:sp>
          <p:nvSpPr>
            <p:cNvPr id="841" name="tx838">
              <a:extLst>
                <a:ext uri="{FF2B5EF4-FFF2-40B4-BE49-F238E27FC236}">
                  <a16:creationId xmlns:a16="http://schemas.microsoft.com/office/drawing/2014/main" id="{F1F438AC-81F5-8AF2-CE48-4F0AED17C1AA}"/>
                </a:ext>
              </a:extLst>
            </p:cNvPr>
            <p:cNvSpPr/>
            <p:nvPr/>
          </p:nvSpPr>
          <p:spPr>
            <a:xfrm rot="-5400000">
              <a:off x="10378862" y="9830744"/>
              <a:ext cx="316719" cy="16438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Aug</a:t>
              </a:r>
            </a:p>
          </p:txBody>
        </p:sp>
        <p:sp>
          <p:nvSpPr>
            <p:cNvPr id="842" name="tx839">
              <a:extLst>
                <a:ext uri="{FF2B5EF4-FFF2-40B4-BE49-F238E27FC236}">
                  <a16:creationId xmlns:a16="http://schemas.microsoft.com/office/drawing/2014/main" id="{AD3703B6-CEF5-B1E3-4E34-61488841971D}"/>
                </a:ext>
              </a:extLst>
            </p:cNvPr>
            <p:cNvSpPr/>
            <p:nvPr/>
          </p:nvSpPr>
          <p:spPr>
            <a:xfrm rot="-5400000">
              <a:off x="10534884" y="9830744"/>
              <a:ext cx="316719" cy="16438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Sep</a:t>
              </a:r>
            </a:p>
          </p:txBody>
        </p:sp>
        <p:sp>
          <p:nvSpPr>
            <p:cNvPr id="843" name="tx840">
              <a:extLst>
                <a:ext uri="{FF2B5EF4-FFF2-40B4-BE49-F238E27FC236}">
                  <a16:creationId xmlns:a16="http://schemas.microsoft.com/office/drawing/2014/main" id="{4365BB2E-C881-AFD9-736F-82EE08108269}"/>
                </a:ext>
              </a:extLst>
            </p:cNvPr>
            <p:cNvSpPr/>
            <p:nvPr/>
          </p:nvSpPr>
          <p:spPr>
            <a:xfrm rot="-5400000">
              <a:off x="10730678" y="9847462"/>
              <a:ext cx="276179"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Oct</a:t>
              </a:r>
            </a:p>
          </p:txBody>
        </p:sp>
        <p:sp>
          <p:nvSpPr>
            <p:cNvPr id="844" name="tx841">
              <a:extLst>
                <a:ext uri="{FF2B5EF4-FFF2-40B4-BE49-F238E27FC236}">
                  <a16:creationId xmlns:a16="http://schemas.microsoft.com/office/drawing/2014/main" id="{A541F517-20FF-B837-27C0-C886D15E3D4D}"/>
                </a:ext>
              </a:extLst>
            </p:cNvPr>
            <p:cNvSpPr/>
            <p:nvPr/>
          </p:nvSpPr>
          <p:spPr>
            <a:xfrm rot="-5400000">
              <a:off x="10867823" y="9848854"/>
              <a:ext cx="316719"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Nov</a:t>
              </a:r>
            </a:p>
          </p:txBody>
        </p:sp>
        <p:sp>
          <p:nvSpPr>
            <p:cNvPr id="845" name="tx842">
              <a:extLst>
                <a:ext uri="{FF2B5EF4-FFF2-40B4-BE49-F238E27FC236}">
                  <a16:creationId xmlns:a16="http://schemas.microsoft.com/office/drawing/2014/main" id="{D3998C0F-BCEC-987B-7D3D-B39FD3D60536}"/>
                </a:ext>
              </a:extLst>
            </p:cNvPr>
            <p:cNvSpPr/>
            <p:nvPr/>
          </p:nvSpPr>
          <p:spPr>
            <a:xfrm rot="-5400000">
              <a:off x="11025239" y="9847461"/>
              <a:ext cx="316719" cy="130948"/>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Dec</a:t>
              </a:r>
            </a:p>
          </p:txBody>
        </p:sp>
        <p:sp>
          <p:nvSpPr>
            <p:cNvPr id="846" name="pl843">
              <a:extLst>
                <a:ext uri="{FF2B5EF4-FFF2-40B4-BE49-F238E27FC236}">
                  <a16:creationId xmlns:a16="http://schemas.microsoft.com/office/drawing/2014/main" id="{933DFF6F-F3E3-319D-3B07-6838EC0EE469}"/>
                </a:ext>
              </a:extLst>
            </p:cNvPr>
            <p:cNvSpPr>
              <a:spLocks/>
            </p:cNvSpPr>
            <p:nvPr/>
          </p:nvSpPr>
          <p:spPr bwMode="auto">
            <a:xfrm>
              <a:off x="11373197"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7" name="pl844">
              <a:extLst>
                <a:ext uri="{FF2B5EF4-FFF2-40B4-BE49-F238E27FC236}">
                  <a16:creationId xmlns:a16="http://schemas.microsoft.com/office/drawing/2014/main" id="{EAB35C03-8999-7EE9-14BB-C655FF41E502}"/>
                </a:ext>
              </a:extLst>
            </p:cNvPr>
            <p:cNvSpPr>
              <a:spLocks/>
            </p:cNvSpPr>
            <p:nvPr/>
          </p:nvSpPr>
          <p:spPr bwMode="auto">
            <a:xfrm>
              <a:off x="11530391"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8" name="pl845">
              <a:extLst>
                <a:ext uri="{FF2B5EF4-FFF2-40B4-BE49-F238E27FC236}">
                  <a16:creationId xmlns:a16="http://schemas.microsoft.com/office/drawing/2014/main" id="{D096D7FF-4833-BBB1-F966-879D6B071605}"/>
                </a:ext>
              </a:extLst>
            </p:cNvPr>
            <p:cNvSpPr>
              <a:spLocks/>
            </p:cNvSpPr>
            <p:nvPr/>
          </p:nvSpPr>
          <p:spPr bwMode="auto">
            <a:xfrm>
              <a:off x="11687585"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9" name="pl846">
              <a:extLst>
                <a:ext uri="{FF2B5EF4-FFF2-40B4-BE49-F238E27FC236}">
                  <a16:creationId xmlns:a16="http://schemas.microsoft.com/office/drawing/2014/main" id="{7880EF64-DB75-44AD-7E52-1AA96484990A}"/>
                </a:ext>
              </a:extLst>
            </p:cNvPr>
            <p:cNvSpPr>
              <a:spLocks/>
            </p:cNvSpPr>
            <p:nvPr/>
          </p:nvSpPr>
          <p:spPr bwMode="auto">
            <a:xfrm>
              <a:off x="11844778"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0" name="pl847">
              <a:extLst>
                <a:ext uri="{FF2B5EF4-FFF2-40B4-BE49-F238E27FC236}">
                  <a16:creationId xmlns:a16="http://schemas.microsoft.com/office/drawing/2014/main" id="{39DC980E-F27D-DB7E-AB66-76855B68D5BA}"/>
                </a:ext>
              </a:extLst>
            </p:cNvPr>
            <p:cNvSpPr>
              <a:spLocks/>
            </p:cNvSpPr>
            <p:nvPr/>
          </p:nvSpPr>
          <p:spPr bwMode="auto">
            <a:xfrm>
              <a:off x="12001972"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1" name="pl848">
              <a:extLst>
                <a:ext uri="{FF2B5EF4-FFF2-40B4-BE49-F238E27FC236}">
                  <a16:creationId xmlns:a16="http://schemas.microsoft.com/office/drawing/2014/main" id="{E2430356-AA45-9AB1-F727-F06096C659D9}"/>
                </a:ext>
              </a:extLst>
            </p:cNvPr>
            <p:cNvSpPr>
              <a:spLocks/>
            </p:cNvSpPr>
            <p:nvPr/>
          </p:nvSpPr>
          <p:spPr bwMode="auto">
            <a:xfrm>
              <a:off x="12159166"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2" name="pl849">
              <a:extLst>
                <a:ext uri="{FF2B5EF4-FFF2-40B4-BE49-F238E27FC236}">
                  <a16:creationId xmlns:a16="http://schemas.microsoft.com/office/drawing/2014/main" id="{5D762D34-99FD-AF7F-D570-7EE22DCA66BF}"/>
                </a:ext>
              </a:extLst>
            </p:cNvPr>
            <p:cNvSpPr>
              <a:spLocks/>
            </p:cNvSpPr>
            <p:nvPr/>
          </p:nvSpPr>
          <p:spPr bwMode="auto">
            <a:xfrm>
              <a:off x="12316359"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3" name="pl850">
              <a:extLst>
                <a:ext uri="{FF2B5EF4-FFF2-40B4-BE49-F238E27FC236}">
                  <a16:creationId xmlns:a16="http://schemas.microsoft.com/office/drawing/2014/main" id="{37E30AE1-29ED-941F-38EE-95BE93DF60A6}"/>
                </a:ext>
              </a:extLst>
            </p:cNvPr>
            <p:cNvSpPr>
              <a:spLocks/>
            </p:cNvSpPr>
            <p:nvPr/>
          </p:nvSpPr>
          <p:spPr bwMode="auto">
            <a:xfrm>
              <a:off x="12473553"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4" name="pl851">
              <a:extLst>
                <a:ext uri="{FF2B5EF4-FFF2-40B4-BE49-F238E27FC236}">
                  <a16:creationId xmlns:a16="http://schemas.microsoft.com/office/drawing/2014/main" id="{D95763EF-3D88-CAFB-F838-BD92DFEB0C5D}"/>
                </a:ext>
              </a:extLst>
            </p:cNvPr>
            <p:cNvSpPr>
              <a:spLocks/>
            </p:cNvSpPr>
            <p:nvPr/>
          </p:nvSpPr>
          <p:spPr bwMode="auto">
            <a:xfrm>
              <a:off x="12630746"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5" name="pl852">
              <a:extLst>
                <a:ext uri="{FF2B5EF4-FFF2-40B4-BE49-F238E27FC236}">
                  <a16:creationId xmlns:a16="http://schemas.microsoft.com/office/drawing/2014/main" id="{74F40646-FB65-A54C-704F-6F6703D245DE}"/>
                </a:ext>
              </a:extLst>
            </p:cNvPr>
            <p:cNvSpPr>
              <a:spLocks/>
            </p:cNvSpPr>
            <p:nvPr/>
          </p:nvSpPr>
          <p:spPr bwMode="auto">
            <a:xfrm>
              <a:off x="12787940"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6" name="pl853">
              <a:extLst>
                <a:ext uri="{FF2B5EF4-FFF2-40B4-BE49-F238E27FC236}">
                  <a16:creationId xmlns:a16="http://schemas.microsoft.com/office/drawing/2014/main" id="{D6F707EC-B139-2097-BE05-288AD808C998}"/>
                </a:ext>
              </a:extLst>
            </p:cNvPr>
            <p:cNvSpPr>
              <a:spLocks/>
            </p:cNvSpPr>
            <p:nvPr/>
          </p:nvSpPr>
          <p:spPr bwMode="auto">
            <a:xfrm>
              <a:off x="12945134"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7" name="pl854">
              <a:extLst>
                <a:ext uri="{FF2B5EF4-FFF2-40B4-BE49-F238E27FC236}">
                  <a16:creationId xmlns:a16="http://schemas.microsoft.com/office/drawing/2014/main" id="{4110E18F-DA7F-2969-BAED-525A74814FB4}"/>
                </a:ext>
              </a:extLst>
            </p:cNvPr>
            <p:cNvSpPr>
              <a:spLocks/>
            </p:cNvSpPr>
            <p:nvPr/>
          </p:nvSpPr>
          <p:spPr bwMode="auto">
            <a:xfrm>
              <a:off x="13102327"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8" name="tx855">
              <a:extLst>
                <a:ext uri="{FF2B5EF4-FFF2-40B4-BE49-F238E27FC236}">
                  <a16:creationId xmlns:a16="http://schemas.microsoft.com/office/drawing/2014/main" id="{EA7B1072-E849-5015-1324-31A34B0F554C}"/>
                </a:ext>
              </a:extLst>
            </p:cNvPr>
            <p:cNvSpPr/>
            <p:nvPr/>
          </p:nvSpPr>
          <p:spPr>
            <a:xfrm rot="-5400000">
              <a:off x="11228503" y="9848854"/>
              <a:ext cx="28631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Jan</a:t>
              </a:r>
            </a:p>
          </p:txBody>
        </p:sp>
        <p:sp>
          <p:nvSpPr>
            <p:cNvPr id="859" name="tx856">
              <a:extLst>
                <a:ext uri="{FF2B5EF4-FFF2-40B4-BE49-F238E27FC236}">
                  <a16:creationId xmlns:a16="http://schemas.microsoft.com/office/drawing/2014/main" id="{A3A837B4-AB71-4B3A-2EC5-F7FD4160AE77}"/>
                </a:ext>
              </a:extLst>
            </p:cNvPr>
            <p:cNvSpPr/>
            <p:nvPr/>
          </p:nvSpPr>
          <p:spPr>
            <a:xfrm rot="-5400000">
              <a:off x="11375783" y="9847461"/>
              <a:ext cx="306584" cy="130948"/>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Feb</a:t>
              </a:r>
            </a:p>
          </p:txBody>
        </p:sp>
        <p:sp>
          <p:nvSpPr>
            <p:cNvPr id="860" name="tx857">
              <a:extLst>
                <a:ext uri="{FF2B5EF4-FFF2-40B4-BE49-F238E27FC236}">
                  <a16:creationId xmlns:a16="http://schemas.microsoft.com/office/drawing/2014/main" id="{5815D271-28A0-046D-2144-A4BFCE741643}"/>
                </a:ext>
              </a:extLst>
            </p:cNvPr>
            <p:cNvSpPr/>
            <p:nvPr/>
          </p:nvSpPr>
          <p:spPr>
            <a:xfrm rot="-5400000">
              <a:off x="11533199" y="9848854"/>
              <a:ext cx="30658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Mar</a:t>
              </a:r>
            </a:p>
          </p:txBody>
        </p:sp>
        <p:sp>
          <p:nvSpPr>
            <p:cNvPr id="861" name="tx858">
              <a:extLst>
                <a:ext uri="{FF2B5EF4-FFF2-40B4-BE49-F238E27FC236}">
                  <a16:creationId xmlns:a16="http://schemas.microsoft.com/office/drawing/2014/main" id="{EB760A8E-48C8-9651-5F1F-F912EF7BFE8B}"/>
                </a:ext>
              </a:extLst>
            </p:cNvPr>
            <p:cNvSpPr/>
            <p:nvPr/>
          </p:nvSpPr>
          <p:spPr>
            <a:xfrm rot="-5400000">
              <a:off x="11689098" y="9830746"/>
              <a:ext cx="276179" cy="164379"/>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Apr</a:t>
              </a:r>
            </a:p>
          </p:txBody>
        </p:sp>
        <p:sp>
          <p:nvSpPr>
            <p:cNvPr id="862" name="tx859">
              <a:extLst>
                <a:ext uri="{FF2B5EF4-FFF2-40B4-BE49-F238E27FC236}">
                  <a16:creationId xmlns:a16="http://schemas.microsoft.com/office/drawing/2014/main" id="{D95AFA49-84C7-4465-F870-9A1DAB87E1CA}"/>
                </a:ext>
              </a:extLst>
            </p:cNvPr>
            <p:cNvSpPr/>
            <p:nvPr/>
          </p:nvSpPr>
          <p:spPr>
            <a:xfrm rot="-5400000">
              <a:off x="11814715" y="9830746"/>
              <a:ext cx="336989" cy="164379"/>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May</a:t>
              </a:r>
            </a:p>
          </p:txBody>
        </p:sp>
        <p:sp>
          <p:nvSpPr>
            <p:cNvPr id="863" name="tx860">
              <a:extLst>
                <a:ext uri="{FF2B5EF4-FFF2-40B4-BE49-F238E27FC236}">
                  <a16:creationId xmlns:a16="http://schemas.microsoft.com/office/drawing/2014/main" id="{BB449A2D-6331-D530-71CB-6A92CB4C95FC}"/>
                </a:ext>
              </a:extLst>
            </p:cNvPr>
            <p:cNvSpPr/>
            <p:nvPr/>
          </p:nvSpPr>
          <p:spPr>
            <a:xfrm rot="-5400000">
              <a:off x="12014185" y="9848854"/>
              <a:ext cx="28631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Jun</a:t>
              </a:r>
            </a:p>
          </p:txBody>
        </p:sp>
        <p:sp>
          <p:nvSpPr>
            <p:cNvPr id="864" name="tx861">
              <a:extLst>
                <a:ext uri="{FF2B5EF4-FFF2-40B4-BE49-F238E27FC236}">
                  <a16:creationId xmlns:a16="http://schemas.microsoft.com/office/drawing/2014/main" id="{A0D1EEC5-6A17-8E3B-2D0A-BC1B6AEDA0E9}"/>
                </a:ext>
              </a:extLst>
            </p:cNvPr>
            <p:cNvSpPr/>
            <p:nvPr/>
          </p:nvSpPr>
          <p:spPr>
            <a:xfrm rot="-5400000">
              <a:off x="12200738" y="9846195"/>
              <a:ext cx="228037" cy="130948"/>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Jul</a:t>
              </a:r>
            </a:p>
          </p:txBody>
        </p:sp>
        <p:sp>
          <p:nvSpPr>
            <p:cNvPr id="865" name="tx862">
              <a:extLst>
                <a:ext uri="{FF2B5EF4-FFF2-40B4-BE49-F238E27FC236}">
                  <a16:creationId xmlns:a16="http://schemas.microsoft.com/office/drawing/2014/main" id="{0D348F45-D8C6-4281-04BC-22A1A54A2AA1}"/>
                </a:ext>
              </a:extLst>
            </p:cNvPr>
            <p:cNvSpPr/>
            <p:nvPr/>
          </p:nvSpPr>
          <p:spPr>
            <a:xfrm rot="-5400000">
              <a:off x="12295703" y="9830744"/>
              <a:ext cx="316719" cy="16438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Aug</a:t>
              </a:r>
            </a:p>
          </p:txBody>
        </p:sp>
        <p:sp>
          <p:nvSpPr>
            <p:cNvPr id="866" name="tx863">
              <a:extLst>
                <a:ext uri="{FF2B5EF4-FFF2-40B4-BE49-F238E27FC236}">
                  <a16:creationId xmlns:a16="http://schemas.microsoft.com/office/drawing/2014/main" id="{AF5D7FD9-A5AE-AD76-D38A-30E7BD142616}"/>
                </a:ext>
              </a:extLst>
            </p:cNvPr>
            <p:cNvSpPr/>
            <p:nvPr/>
          </p:nvSpPr>
          <p:spPr>
            <a:xfrm rot="-5400000">
              <a:off x="12454510" y="9830746"/>
              <a:ext cx="316719" cy="164379"/>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Sep</a:t>
              </a:r>
            </a:p>
          </p:txBody>
        </p:sp>
        <p:sp>
          <p:nvSpPr>
            <p:cNvPr id="867" name="tx864">
              <a:extLst>
                <a:ext uri="{FF2B5EF4-FFF2-40B4-BE49-F238E27FC236}">
                  <a16:creationId xmlns:a16="http://schemas.microsoft.com/office/drawing/2014/main" id="{44D2109A-4D4E-C4B4-C0AA-16251F35BEB5}"/>
                </a:ext>
              </a:extLst>
            </p:cNvPr>
            <p:cNvSpPr/>
            <p:nvPr/>
          </p:nvSpPr>
          <p:spPr>
            <a:xfrm rot="-5400000">
              <a:off x="12647519" y="9847462"/>
              <a:ext cx="276179"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Oct</a:t>
              </a:r>
            </a:p>
          </p:txBody>
        </p:sp>
        <p:sp>
          <p:nvSpPr>
            <p:cNvPr id="868" name="tx865">
              <a:extLst>
                <a:ext uri="{FF2B5EF4-FFF2-40B4-BE49-F238E27FC236}">
                  <a16:creationId xmlns:a16="http://schemas.microsoft.com/office/drawing/2014/main" id="{7D656B22-D147-270B-8880-9781640927EF}"/>
                </a:ext>
              </a:extLst>
            </p:cNvPr>
            <p:cNvSpPr/>
            <p:nvPr/>
          </p:nvSpPr>
          <p:spPr>
            <a:xfrm rot="-5400000">
              <a:off x="12786058" y="9847461"/>
              <a:ext cx="316719" cy="130948"/>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Nov</a:t>
              </a:r>
            </a:p>
          </p:txBody>
        </p:sp>
        <p:sp>
          <p:nvSpPr>
            <p:cNvPr id="869" name="tx866">
              <a:extLst>
                <a:ext uri="{FF2B5EF4-FFF2-40B4-BE49-F238E27FC236}">
                  <a16:creationId xmlns:a16="http://schemas.microsoft.com/office/drawing/2014/main" id="{558CA37B-DB87-2AC3-C737-28BDB4068D3F}"/>
                </a:ext>
              </a:extLst>
            </p:cNvPr>
            <p:cNvSpPr/>
            <p:nvPr/>
          </p:nvSpPr>
          <p:spPr>
            <a:xfrm rot="-5400000">
              <a:off x="12943473" y="9848854"/>
              <a:ext cx="316719"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Dec</a:t>
              </a:r>
            </a:p>
          </p:txBody>
        </p:sp>
        <p:sp>
          <p:nvSpPr>
            <p:cNvPr id="870" name="pl867">
              <a:extLst>
                <a:ext uri="{FF2B5EF4-FFF2-40B4-BE49-F238E27FC236}">
                  <a16:creationId xmlns:a16="http://schemas.microsoft.com/office/drawing/2014/main" id="{2AA7B321-6C8C-812E-B578-D4697B51F54B}"/>
                </a:ext>
              </a:extLst>
            </p:cNvPr>
            <p:cNvSpPr>
              <a:spLocks/>
            </p:cNvSpPr>
            <p:nvPr/>
          </p:nvSpPr>
          <p:spPr bwMode="auto">
            <a:xfrm>
              <a:off x="13290960"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1" name="pl868">
              <a:extLst>
                <a:ext uri="{FF2B5EF4-FFF2-40B4-BE49-F238E27FC236}">
                  <a16:creationId xmlns:a16="http://schemas.microsoft.com/office/drawing/2014/main" id="{F46592C9-CACD-ECF2-9441-201D3308EA0F}"/>
                </a:ext>
              </a:extLst>
            </p:cNvPr>
            <p:cNvSpPr>
              <a:spLocks/>
            </p:cNvSpPr>
            <p:nvPr/>
          </p:nvSpPr>
          <p:spPr bwMode="auto">
            <a:xfrm>
              <a:off x="13448153"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2" name="pl869">
              <a:extLst>
                <a:ext uri="{FF2B5EF4-FFF2-40B4-BE49-F238E27FC236}">
                  <a16:creationId xmlns:a16="http://schemas.microsoft.com/office/drawing/2014/main" id="{BA7E0498-DD0E-7A40-018F-34B020C45B33}"/>
                </a:ext>
              </a:extLst>
            </p:cNvPr>
            <p:cNvSpPr>
              <a:spLocks/>
            </p:cNvSpPr>
            <p:nvPr/>
          </p:nvSpPr>
          <p:spPr bwMode="auto">
            <a:xfrm>
              <a:off x="13605347"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3" name="pl870">
              <a:extLst>
                <a:ext uri="{FF2B5EF4-FFF2-40B4-BE49-F238E27FC236}">
                  <a16:creationId xmlns:a16="http://schemas.microsoft.com/office/drawing/2014/main" id="{B9AC742A-9016-0E98-EA6C-B32D03296D88}"/>
                </a:ext>
              </a:extLst>
            </p:cNvPr>
            <p:cNvSpPr>
              <a:spLocks/>
            </p:cNvSpPr>
            <p:nvPr/>
          </p:nvSpPr>
          <p:spPr bwMode="auto">
            <a:xfrm>
              <a:off x="13762541"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4" name="pl871">
              <a:extLst>
                <a:ext uri="{FF2B5EF4-FFF2-40B4-BE49-F238E27FC236}">
                  <a16:creationId xmlns:a16="http://schemas.microsoft.com/office/drawing/2014/main" id="{4F1BC734-E205-9844-412B-006EA4795C7C}"/>
                </a:ext>
              </a:extLst>
            </p:cNvPr>
            <p:cNvSpPr>
              <a:spLocks/>
            </p:cNvSpPr>
            <p:nvPr/>
          </p:nvSpPr>
          <p:spPr bwMode="auto">
            <a:xfrm>
              <a:off x="13919734"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5" name="pl872">
              <a:extLst>
                <a:ext uri="{FF2B5EF4-FFF2-40B4-BE49-F238E27FC236}">
                  <a16:creationId xmlns:a16="http://schemas.microsoft.com/office/drawing/2014/main" id="{1804CABA-FC1C-3B9E-56DF-044DC0CF462A}"/>
                </a:ext>
              </a:extLst>
            </p:cNvPr>
            <p:cNvSpPr>
              <a:spLocks/>
            </p:cNvSpPr>
            <p:nvPr/>
          </p:nvSpPr>
          <p:spPr bwMode="auto">
            <a:xfrm>
              <a:off x="14076928"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6" name="pl873">
              <a:extLst>
                <a:ext uri="{FF2B5EF4-FFF2-40B4-BE49-F238E27FC236}">
                  <a16:creationId xmlns:a16="http://schemas.microsoft.com/office/drawing/2014/main" id="{A52DBECE-8C36-C54E-4BDB-9B19C5396520}"/>
                </a:ext>
              </a:extLst>
            </p:cNvPr>
            <p:cNvSpPr>
              <a:spLocks/>
            </p:cNvSpPr>
            <p:nvPr/>
          </p:nvSpPr>
          <p:spPr bwMode="auto">
            <a:xfrm>
              <a:off x="14234121"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7" name="pl874">
              <a:extLst>
                <a:ext uri="{FF2B5EF4-FFF2-40B4-BE49-F238E27FC236}">
                  <a16:creationId xmlns:a16="http://schemas.microsoft.com/office/drawing/2014/main" id="{6F744DBD-99C8-622A-35C7-CB5E2C460237}"/>
                </a:ext>
              </a:extLst>
            </p:cNvPr>
            <p:cNvSpPr>
              <a:spLocks/>
            </p:cNvSpPr>
            <p:nvPr/>
          </p:nvSpPr>
          <p:spPr bwMode="auto">
            <a:xfrm>
              <a:off x="14391315"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8" name="pl875">
              <a:extLst>
                <a:ext uri="{FF2B5EF4-FFF2-40B4-BE49-F238E27FC236}">
                  <a16:creationId xmlns:a16="http://schemas.microsoft.com/office/drawing/2014/main" id="{05BE7F37-8305-1C6F-08D8-764D33D417CA}"/>
                </a:ext>
              </a:extLst>
            </p:cNvPr>
            <p:cNvSpPr>
              <a:spLocks/>
            </p:cNvSpPr>
            <p:nvPr/>
          </p:nvSpPr>
          <p:spPr bwMode="auto">
            <a:xfrm>
              <a:off x="14548509"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9" name="pl876">
              <a:extLst>
                <a:ext uri="{FF2B5EF4-FFF2-40B4-BE49-F238E27FC236}">
                  <a16:creationId xmlns:a16="http://schemas.microsoft.com/office/drawing/2014/main" id="{6AC80981-50CE-CBE3-CF10-E34907F9D07E}"/>
                </a:ext>
              </a:extLst>
            </p:cNvPr>
            <p:cNvSpPr>
              <a:spLocks/>
            </p:cNvSpPr>
            <p:nvPr/>
          </p:nvSpPr>
          <p:spPr bwMode="auto">
            <a:xfrm>
              <a:off x="14705702"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0" name="pl877">
              <a:extLst>
                <a:ext uri="{FF2B5EF4-FFF2-40B4-BE49-F238E27FC236}">
                  <a16:creationId xmlns:a16="http://schemas.microsoft.com/office/drawing/2014/main" id="{08699AC1-67B4-95CC-32AC-06F4A37DFD3C}"/>
                </a:ext>
              </a:extLst>
            </p:cNvPr>
            <p:cNvSpPr>
              <a:spLocks/>
            </p:cNvSpPr>
            <p:nvPr/>
          </p:nvSpPr>
          <p:spPr bwMode="auto">
            <a:xfrm>
              <a:off x="14862896"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 name="pl878">
              <a:extLst>
                <a:ext uri="{FF2B5EF4-FFF2-40B4-BE49-F238E27FC236}">
                  <a16:creationId xmlns:a16="http://schemas.microsoft.com/office/drawing/2014/main" id="{F5079352-501E-83DD-AC54-EEA219F960CA}"/>
                </a:ext>
              </a:extLst>
            </p:cNvPr>
            <p:cNvSpPr>
              <a:spLocks/>
            </p:cNvSpPr>
            <p:nvPr/>
          </p:nvSpPr>
          <p:spPr bwMode="auto">
            <a:xfrm>
              <a:off x="15020090"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2" name="tx879">
              <a:extLst>
                <a:ext uri="{FF2B5EF4-FFF2-40B4-BE49-F238E27FC236}">
                  <a16:creationId xmlns:a16="http://schemas.microsoft.com/office/drawing/2014/main" id="{0EE410FA-6A01-4D30-CA18-E9B7D2F75418}"/>
                </a:ext>
              </a:extLst>
            </p:cNvPr>
            <p:cNvSpPr/>
            <p:nvPr/>
          </p:nvSpPr>
          <p:spPr>
            <a:xfrm rot="-5400000">
              <a:off x="13146737" y="9847461"/>
              <a:ext cx="286314" cy="130948"/>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Jan</a:t>
              </a:r>
            </a:p>
          </p:txBody>
        </p:sp>
        <p:sp>
          <p:nvSpPr>
            <p:cNvPr id="883" name="tx880">
              <a:extLst>
                <a:ext uri="{FF2B5EF4-FFF2-40B4-BE49-F238E27FC236}">
                  <a16:creationId xmlns:a16="http://schemas.microsoft.com/office/drawing/2014/main" id="{1476248A-F2CA-F6E1-B37D-9FB830693425}"/>
                </a:ext>
              </a:extLst>
            </p:cNvPr>
            <p:cNvSpPr/>
            <p:nvPr/>
          </p:nvSpPr>
          <p:spPr>
            <a:xfrm rot="-5400000">
              <a:off x="13294018" y="9848854"/>
              <a:ext cx="30658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Feb</a:t>
              </a:r>
            </a:p>
          </p:txBody>
        </p:sp>
        <p:sp>
          <p:nvSpPr>
            <p:cNvPr id="884" name="tx881">
              <a:extLst>
                <a:ext uri="{FF2B5EF4-FFF2-40B4-BE49-F238E27FC236}">
                  <a16:creationId xmlns:a16="http://schemas.microsoft.com/office/drawing/2014/main" id="{978A6300-3720-3638-DA8B-33AD6EF1E8D5}"/>
                </a:ext>
              </a:extLst>
            </p:cNvPr>
            <p:cNvSpPr/>
            <p:nvPr/>
          </p:nvSpPr>
          <p:spPr>
            <a:xfrm rot="-5400000">
              <a:off x="13451431" y="9847462"/>
              <a:ext cx="306584"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Mar</a:t>
              </a:r>
            </a:p>
          </p:txBody>
        </p:sp>
        <p:sp>
          <p:nvSpPr>
            <p:cNvPr id="885" name="tx882">
              <a:extLst>
                <a:ext uri="{FF2B5EF4-FFF2-40B4-BE49-F238E27FC236}">
                  <a16:creationId xmlns:a16="http://schemas.microsoft.com/office/drawing/2014/main" id="{FC1CFB6F-5D83-859B-22A3-2CD5B0A4BB51}"/>
                </a:ext>
              </a:extLst>
            </p:cNvPr>
            <p:cNvSpPr/>
            <p:nvPr/>
          </p:nvSpPr>
          <p:spPr>
            <a:xfrm rot="-5400000">
              <a:off x="13607333" y="9832137"/>
              <a:ext cx="276179" cy="161594"/>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Apr</a:t>
              </a:r>
            </a:p>
          </p:txBody>
        </p:sp>
        <p:sp>
          <p:nvSpPr>
            <p:cNvPr id="886" name="tx883">
              <a:extLst>
                <a:ext uri="{FF2B5EF4-FFF2-40B4-BE49-F238E27FC236}">
                  <a16:creationId xmlns:a16="http://schemas.microsoft.com/office/drawing/2014/main" id="{C89656DD-6912-43A5-C24D-B5A6D242894D}"/>
                </a:ext>
              </a:extLst>
            </p:cNvPr>
            <p:cNvSpPr/>
            <p:nvPr/>
          </p:nvSpPr>
          <p:spPr>
            <a:xfrm rot="-5400000">
              <a:off x="13731556" y="9830746"/>
              <a:ext cx="336989" cy="164379"/>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May</a:t>
              </a:r>
            </a:p>
          </p:txBody>
        </p:sp>
        <p:sp>
          <p:nvSpPr>
            <p:cNvPr id="887" name="tx884">
              <a:extLst>
                <a:ext uri="{FF2B5EF4-FFF2-40B4-BE49-F238E27FC236}">
                  <a16:creationId xmlns:a16="http://schemas.microsoft.com/office/drawing/2014/main" id="{0B8C3125-788A-AF60-C2CA-D3656C3AF566}"/>
                </a:ext>
              </a:extLst>
            </p:cNvPr>
            <p:cNvSpPr/>
            <p:nvPr/>
          </p:nvSpPr>
          <p:spPr>
            <a:xfrm rot="-5400000">
              <a:off x="13932419" y="9847461"/>
              <a:ext cx="286314" cy="130948"/>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Jun</a:t>
              </a:r>
            </a:p>
          </p:txBody>
        </p:sp>
        <p:sp>
          <p:nvSpPr>
            <p:cNvPr id="888" name="tx885">
              <a:extLst>
                <a:ext uri="{FF2B5EF4-FFF2-40B4-BE49-F238E27FC236}">
                  <a16:creationId xmlns:a16="http://schemas.microsoft.com/office/drawing/2014/main" id="{4CEB19B4-7554-1E56-E828-8FE47D328392}"/>
                </a:ext>
              </a:extLst>
            </p:cNvPr>
            <p:cNvSpPr/>
            <p:nvPr/>
          </p:nvSpPr>
          <p:spPr>
            <a:xfrm rot="-5400000">
              <a:off x="14118972" y="9847588"/>
              <a:ext cx="228037"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Jul</a:t>
              </a:r>
            </a:p>
          </p:txBody>
        </p:sp>
        <p:sp>
          <p:nvSpPr>
            <p:cNvPr id="889" name="tx886">
              <a:extLst>
                <a:ext uri="{FF2B5EF4-FFF2-40B4-BE49-F238E27FC236}">
                  <a16:creationId xmlns:a16="http://schemas.microsoft.com/office/drawing/2014/main" id="{D38D5006-1193-45A7-B368-97C75BCEF312}"/>
                </a:ext>
              </a:extLst>
            </p:cNvPr>
            <p:cNvSpPr/>
            <p:nvPr/>
          </p:nvSpPr>
          <p:spPr>
            <a:xfrm rot="-5400000">
              <a:off x="14215329" y="9830746"/>
              <a:ext cx="316719" cy="164379"/>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Aug</a:t>
              </a:r>
            </a:p>
          </p:txBody>
        </p:sp>
        <p:sp>
          <p:nvSpPr>
            <p:cNvPr id="890" name="tx887">
              <a:extLst>
                <a:ext uri="{FF2B5EF4-FFF2-40B4-BE49-F238E27FC236}">
                  <a16:creationId xmlns:a16="http://schemas.microsoft.com/office/drawing/2014/main" id="{CD431BED-36D9-63F0-EC6A-868A186C7CC7}"/>
                </a:ext>
              </a:extLst>
            </p:cNvPr>
            <p:cNvSpPr/>
            <p:nvPr/>
          </p:nvSpPr>
          <p:spPr>
            <a:xfrm rot="-5400000">
              <a:off x="14371351" y="9830746"/>
              <a:ext cx="316719" cy="164379"/>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Sep</a:t>
              </a:r>
            </a:p>
          </p:txBody>
        </p:sp>
        <p:sp>
          <p:nvSpPr>
            <p:cNvPr id="891" name="tx888">
              <a:extLst>
                <a:ext uri="{FF2B5EF4-FFF2-40B4-BE49-F238E27FC236}">
                  <a16:creationId xmlns:a16="http://schemas.microsoft.com/office/drawing/2014/main" id="{401BF397-7B5C-E914-C978-6962EB3E3FF0}"/>
                </a:ext>
              </a:extLst>
            </p:cNvPr>
            <p:cNvSpPr/>
            <p:nvPr/>
          </p:nvSpPr>
          <p:spPr>
            <a:xfrm rot="-5400000">
              <a:off x="14565753" y="9846069"/>
              <a:ext cx="276179" cy="133733"/>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Oct</a:t>
              </a:r>
            </a:p>
          </p:txBody>
        </p:sp>
        <p:sp>
          <p:nvSpPr>
            <p:cNvPr id="892" name="tx889">
              <a:extLst>
                <a:ext uri="{FF2B5EF4-FFF2-40B4-BE49-F238E27FC236}">
                  <a16:creationId xmlns:a16="http://schemas.microsoft.com/office/drawing/2014/main" id="{02D660C4-EDAC-87AA-ED0D-25267435E362}"/>
                </a:ext>
              </a:extLst>
            </p:cNvPr>
            <p:cNvSpPr/>
            <p:nvPr/>
          </p:nvSpPr>
          <p:spPr>
            <a:xfrm rot="-5400000">
              <a:off x="14704292" y="9848854"/>
              <a:ext cx="316719"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Nov</a:t>
              </a:r>
            </a:p>
          </p:txBody>
        </p:sp>
        <p:sp>
          <p:nvSpPr>
            <p:cNvPr id="893" name="tx890">
              <a:extLst>
                <a:ext uri="{FF2B5EF4-FFF2-40B4-BE49-F238E27FC236}">
                  <a16:creationId xmlns:a16="http://schemas.microsoft.com/office/drawing/2014/main" id="{7D309CD9-FB1E-1E4E-F5A5-07F5D3B0F889}"/>
                </a:ext>
              </a:extLst>
            </p:cNvPr>
            <p:cNvSpPr/>
            <p:nvPr/>
          </p:nvSpPr>
          <p:spPr>
            <a:xfrm rot="-5400000">
              <a:off x="14860314" y="9848854"/>
              <a:ext cx="316719"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Dec</a:t>
              </a:r>
            </a:p>
          </p:txBody>
        </p:sp>
        <p:sp>
          <p:nvSpPr>
            <p:cNvPr id="894" name="pl891">
              <a:extLst>
                <a:ext uri="{FF2B5EF4-FFF2-40B4-BE49-F238E27FC236}">
                  <a16:creationId xmlns:a16="http://schemas.microsoft.com/office/drawing/2014/main" id="{E7AAAAF1-1713-E8E3-DC61-2C1957749061}"/>
                </a:ext>
              </a:extLst>
            </p:cNvPr>
            <p:cNvSpPr>
              <a:spLocks/>
            </p:cNvSpPr>
            <p:nvPr/>
          </p:nvSpPr>
          <p:spPr bwMode="auto">
            <a:xfrm>
              <a:off x="15208722"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5" name="pl892">
              <a:extLst>
                <a:ext uri="{FF2B5EF4-FFF2-40B4-BE49-F238E27FC236}">
                  <a16:creationId xmlns:a16="http://schemas.microsoft.com/office/drawing/2014/main" id="{5BDFCFD8-6366-F5C2-F755-27FF8361019A}"/>
                </a:ext>
              </a:extLst>
            </p:cNvPr>
            <p:cNvSpPr>
              <a:spLocks/>
            </p:cNvSpPr>
            <p:nvPr/>
          </p:nvSpPr>
          <p:spPr bwMode="auto">
            <a:xfrm>
              <a:off x="15365916"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6" name="pl893">
              <a:extLst>
                <a:ext uri="{FF2B5EF4-FFF2-40B4-BE49-F238E27FC236}">
                  <a16:creationId xmlns:a16="http://schemas.microsoft.com/office/drawing/2014/main" id="{010DA317-3020-14E2-C57B-847EAA0A83AF}"/>
                </a:ext>
              </a:extLst>
            </p:cNvPr>
            <p:cNvSpPr>
              <a:spLocks/>
            </p:cNvSpPr>
            <p:nvPr/>
          </p:nvSpPr>
          <p:spPr bwMode="auto">
            <a:xfrm>
              <a:off x="15523109"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7" name="pl894">
              <a:extLst>
                <a:ext uri="{FF2B5EF4-FFF2-40B4-BE49-F238E27FC236}">
                  <a16:creationId xmlns:a16="http://schemas.microsoft.com/office/drawing/2014/main" id="{21A94347-1445-C444-0862-2D191777C94C}"/>
                </a:ext>
              </a:extLst>
            </p:cNvPr>
            <p:cNvSpPr>
              <a:spLocks/>
            </p:cNvSpPr>
            <p:nvPr/>
          </p:nvSpPr>
          <p:spPr bwMode="auto">
            <a:xfrm>
              <a:off x="15680303"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8" name="pl895">
              <a:extLst>
                <a:ext uri="{FF2B5EF4-FFF2-40B4-BE49-F238E27FC236}">
                  <a16:creationId xmlns:a16="http://schemas.microsoft.com/office/drawing/2014/main" id="{974ABB64-B987-01DD-28E3-597C7E0A0E17}"/>
                </a:ext>
              </a:extLst>
            </p:cNvPr>
            <p:cNvSpPr>
              <a:spLocks/>
            </p:cNvSpPr>
            <p:nvPr/>
          </p:nvSpPr>
          <p:spPr bwMode="auto">
            <a:xfrm>
              <a:off x="15837497"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9" name="pl896">
              <a:extLst>
                <a:ext uri="{FF2B5EF4-FFF2-40B4-BE49-F238E27FC236}">
                  <a16:creationId xmlns:a16="http://schemas.microsoft.com/office/drawing/2014/main" id="{24AC7027-FCB2-8CDC-B75D-285F36C054B9}"/>
                </a:ext>
              </a:extLst>
            </p:cNvPr>
            <p:cNvSpPr>
              <a:spLocks/>
            </p:cNvSpPr>
            <p:nvPr/>
          </p:nvSpPr>
          <p:spPr bwMode="auto">
            <a:xfrm>
              <a:off x="15994690"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0" name="pl897">
              <a:extLst>
                <a:ext uri="{FF2B5EF4-FFF2-40B4-BE49-F238E27FC236}">
                  <a16:creationId xmlns:a16="http://schemas.microsoft.com/office/drawing/2014/main" id="{150CB3C5-9E04-E911-6EAD-D8E36FAE3F9B}"/>
                </a:ext>
              </a:extLst>
            </p:cNvPr>
            <p:cNvSpPr>
              <a:spLocks/>
            </p:cNvSpPr>
            <p:nvPr/>
          </p:nvSpPr>
          <p:spPr bwMode="auto">
            <a:xfrm>
              <a:off x="16151884"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 name="pl898">
              <a:extLst>
                <a:ext uri="{FF2B5EF4-FFF2-40B4-BE49-F238E27FC236}">
                  <a16:creationId xmlns:a16="http://schemas.microsoft.com/office/drawing/2014/main" id="{F4260226-B5D3-64FA-585B-5317153E7297}"/>
                </a:ext>
              </a:extLst>
            </p:cNvPr>
            <p:cNvSpPr>
              <a:spLocks/>
            </p:cNvSpPr>
            <p:nvPr/>
          </p:nvSpPr>
          <p:spPr bwMode="auto">
            <a:xfrm>
              <a:off x="16309077"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2" name="pl899">
              <a:extLst>
                <a:ext uri="{FF2B5EF4-FFF2-40B4-BE49-F238E27FC236}">
                  <a16:creationId xmlns:a16="http://schemas.microsoft.com/office/drawing/2014/main" id="{1D9C111D-1826-8727-318B-58981162ADF7}"/>
                </a:ext>
              </a:extLst>
            </p:cNvPr>
            <p:cNvSpPr>
              <a:spLocks/>
            </p:cNvSpPr>
            <p:nvPr/>
          </p:nvSpPr>
          <p:spPr bwMode="auto">
            <a:xfrm>
              <a:off x="16466271"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3" name="pl900">
              <a:extLst>
                <a:ext uri="{FF2B5EF4-FFF2-40B4-BE49-F238E27FC236}">
                  <a16:creationId xmlns:a16="http://schemas.microsoft.com/office/drawing/2014/main" id="{9EEDE5AC-B411-4FEE-39F7-75C9B0C65BEC}"/>
                </a:ext>
              </a:extLst>
            </p:cNvPr>
            <p:cNvSpPr>
              <a:spLocks/>
            </p:cNvSpPr>
            <p:nvPr/>
          </p:nvSpPr>
          <p:spPr bwMode="auto">
            <a:xfrm>
              <a:off x="16623465"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4" name="pl901">
              <a:extLst>
                <a:ext uri="{FF2B5EF4-FFF2-40B4-BE49-F238E27FC236}">
                  <a16:creationId xmlns:a16="http://schemas.microsoft.com/office/drawing/2014/main" id="{C400B0E0-D446-3D61-927A-80625CFA632A}"/>
                </a:ext>
              </a:extLst>
            </p:cNvPr>
            <p:cNvSpPr>
              <a:spLocks/>
            </p:cNvSpPr>
            <p:nvPr/>
          </p:nvSpPr>
          <p:spPr bwMode="auto">
            <a:xfrm>
              <a:off x="16780658"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5" name="pl902">
              <a:extLst>
                <a:ext uri="{FF2B5EF4-FFF2-40B4-BE49-F238E27FC236}">
                  <a16:creationId xmlns:a16="http://schemas.microsoft.com/office/drawing/2014/main" id="{9700DB13-AF0E-1CB9-5CF5-382A3B8D325F}"/>
                </a:ext>
              </a:extLst>
            </p:cNvPr>
            <p:cNvSpPr>
              <a:spLocks/>
            </p:cNvSpPr>
            <p:nvPr/>
          </p:nvSpPr>
          <p:spPr bwMode="auto">
            <a:xfrm>
              <a:off x="16937852"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6" name="tx903">
              <a:extLst>
                <a:ext uri="{FF2B5EF4-FFF2-40B4-BE49-F238E27FC236}">
                  <a16:creationId xmlns:a16="http://schemas.microsoft.com/office/drawing/2014/main" id="{EC2BBBDC-6AF7-60DA-02F9-8EAFC203AF69}"/>
                </a:ext>
              </a:extLst>
            </p:cNvPr>
            <p:cNvSpPr/>
            <p:nvPr/>
          </p:nvSpPr>
          <p:spPr>
            <a:xfrm rot="-5400000">
              <a:off x="15064972" y="9848854"/>
              <a:ext cx="28631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Jan</a:t>
              </a:r>
            </a:p>
          </p:txBody>
        </p:sp>
        <p:sp>
          <p:nvSpPr>
            <p:cNvPr id="907" name="tx904">
              <a:extLst>
                <a:ext uri="{FF2B5EF4-FFF2-40B4-BE49-F238E27FC236}">
                  <a16:creationId xmlns:a16="http://schemas.microsoft.com/office/drawing/2014/main" id="{7EAC11C7-BBA6-9A15-386E-F282659FB974}"/>
                </a:ext>
              </a:extLst>
            </p:cNvPr>
            <p:cNvSpPr/>
            <p:nvPr/>
          </p:nvSpPr>
          <p:spPr>
            <a:xfrm rot="-5400000">
              <a:off x="15210859" y="9848854"/>
              <a:ext cx="30658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Feb</a:t>
              </a:r>
            </a:p>
          </p:txBody>
        </p:sp>
        <p:sp>
          <p:nvSpPr>
            <p:cNvPr id="908" name="tx905">
              <a:extLst>
                <a:ext uri="{FF2B5EF4-FFF2-40B4-BE49-F238E27FC236}">
                  <a16:creationId xmlns:a16="http://schemas.microsoft.com/office/drawing/2014/main" id="{6FE24C98-4008-1AD4-6A60-92CC9676B90A}"/>
                </a:ext>
              </a:extLst>
            </p:cNvPr>
            <p:cNvSpPr/>
            <p:nvPr/>
          </p:nvSpPr>
          <p:spPr>
            <a:xfrm rot="-5400000">
              <a:off x="15368272" y="9847462"/>
              <a:ext cx="306584"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Mar</a:t>
              </a:r>
            </a:p>
          </p:txBody>
        </p:sp>
        <p:sp>
          <p:nvSpPr>
            <p:cNvPr id="909" name="tx906">
              <a:extLst>
                <a:ext uri="{FF2B5EF4-FFF2-40B4-BE49-F238E27FC236}">
                  <a16:creationId xmlns:a16="http://schemas.microsoft.com/office/drawing/2014/main" id="{BF5A8940-D3FD-B8E9-6B74-2C69CC27F36D}"/>
                </a:ext>
              </a:extLst>
            </p:cNvPr>
            <p:cNvSpPr/>
            <p:nvPr/>
          </p:nvSpPr>
          <p:spPr>
            <a:xfrm rot="-5400000">
              <a:off x="15524174" y="9832137"/>
              <a:ext cx="276179" cy="161594"/>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Apr</a:t>
              </a:r>
            </a:p>
          </p:txBody>
        </p:sp>
        <p:sp>
          <p:nvSpPr>
            <p:cNvPr id="910" name="tx907">
              <a:extLst>
                <a:ext uri="{FF2B5EF4-FFF2-40B4-BE49-F238E27FC236}">
                  <a16:creationId xmlns:a16="http://schemas.microsoft.com/office/drawing/2014/main" id="{0F23FBB5-5AAD-5733-F62B-39D48916DE1B}"/>
                </a:ext>
              </a:extLst>
            </p:cNvPr>
            <p:cNvSpPr/>
            <p:nvPr/>
          </p:nvSpPr>
          <p:spPr>
            <a:xfrm rot="-5400000">
              <a:off x="15651184" y="9830744"/>
              <a:ext cx="336989" cy="16438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May</a:t>
              </a:r>
            </a:p>
          </p:txBody>
        </p:sp>
        <p:sp>
          <p:nvSpPr>
            <p:cNvPr id="911" name="tx908">
              <a:extLst>
                <a:ext uri="{FF2B5EF4-FFF2-40B4-BE49-F238E27FC236}">
                  <a16:creationId xmlns:a16="http://schemas.microsoft.com/office/drawing/2014/main" id="{FC110AD4-88A0-FA82-1D09-EE7208CEDD58}"/>
                </a:ext>
              </a:extLst>
            </p:cNvPr>
            <p:cNvSpPr/>
            <p:nvPr/>
          </p:nvSpPr>
          <p:spPr>
            <a:xfrm rot="-5400000">
              <a:off x="15850654" y="9848854"/>
              <a:ext cx="28631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Jun</a:t>
              </a:r>
            </a:p>
          </p:txBody>
        </p:sp>
        <p:sp>
          <p:nvSpPr>
            <p:cNvPr id="912" name="tx909">
              <a:extLst>
                <a:ext uri="{FF2B5EF4-FFF2-40B4-BE49-F238E27FC236}">
                  <a16:creationId xmlns:a16="http://schemas.microsoft.com/office/drawing/2014/main" id="{D7645240-71EE-F415-58E6-477C8D852834}"/>
                </a:ext>
              </a:extLst>
            </p:cNvPr>
            <p:cNvSpPr/>
            <p:nvPr/>
          </p:nvSpPr>
          <p:spPr>
            <a:xfrm rot="-5400000">
              <a:off x="16037205" y="9846197"/>
              <a:ext cx="228037"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Jul</a:t>
              </a:r>
            </a:p>
          </p:txBody>
        </p:sp>
        <p:sp>
          <p:nvSpPr>
            <p:cNvPr id="913" name="tx910">
              <a:extLst>
                <a:ext uri="{FF2B5EF4-FFF2-40B4-BE49-F238E27FC236}">
                  <a16:creationId xmlns:a16="http://schemas.microsoft.com/office/drawing/2014/main" id="{3A2B4B2E-14CE-9CC7-3845-8072ACDCE0D4}"/>
                </a:ext>
              </a:extLst>
            </p:cNvPr>
            <p:cNvSpPr/>
            <p:nvPr/>
          </p:nvSpPr>
          <p:spPr>
            <a:xfrm rot="-5400000">
              <a:off x="16132170" y="9830746"/>
              <a:ext cx="316719" cy="164379"/>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Aug</a:t>
              </a:r>
            </a:p>
          </p:txBody>
        </p:sp>
        <p:sp>
          <p:nvSpPr>
            <p:cNvPr id="914" name="tx911">
              <a:extLst>
                <a:ext uri="{FF2B5EF4-FFF2-40B4-BE49-F238E27FC236}">
                  <a16:creationId xmlns:a16="http://schemas.microsoft.com/office/drawing/2014/main" id="{E48E30F5-FBE7-0CDE-0918-26B20D2AE5C9}"/>
                </a:ext>
              </a:extLst>
            </p:cNvPr>
            <p:cNvSpPr/>
            <p:nvPr/>
          </p:nvSpPr>
          <p:spPr>
            <a:xfrm rot="-5400000">
              <a:off x="16288192" y="9830746"/>
              <a:ext cx="316719" cy="164379"/>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Sep</a:t>
              </a:r>
            </a:p>
          </p:txBody>
        </p:sp>
        <p:sp>
          <p:nvSpPr>
            <p:cNvPr id="915" name="tx912">
              <a:extLst>
                <a:ext uri="{FF2B5EF4-FFF2-40B4-BE49-F238E27FC236}">
                  <a16:creationId xmlns:a16="http://schemas.microsoft.com/office/drawing/2014/main" id="{8C877985-13A5-FE28-E8BA-A77C80E55038}"/>
                </a:ext>
              </a:extLst>
            </p:cNvPr>
            <p:cNvSpPr/>
            <p:nvPr/>
          </p:nvSpPr>
          <p:spPr>
            <a:xfrm rot="-5400000">
              <a:off x="16483988" y="9847461"/>
              <a:ext cx="276179" cy="130948"/>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Oct</a:t>
              </a:r>
            </a:p>
          </p:txBody>
        </p:sp>
        <p:sp>
          <p:nvSpPr>
            <p:cNvPr id="916" name="tx913">
              <a:extLst>
                <a:ext uri="{FF2B5EF4-FFF2-40B4-BE49-F238E27FC236}">
                  <a16:creationId xmlns:a16="http://schemas.microsoft.com/office/drawing/2014/main" id="{486948A4-9897-CF06-0ACB-F1FFB9F38FEC}"/>
                </a:ext>
              </a:extLst>
            </p:cNvPr>
            <p:cNvSpPr/>
            <p:nvPr/>
          </p:nvSpPr>
          <p:spPr>
            <a:xfrm rot="-5400000">
              <a:off x="16621133" y="9848854"/>
              <a:ext cx="316719"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Nov</a:t>
              </a:r>
            </a:p>
          </p:txBody>
        </p:sp>
        <p:sp>
          <p:nvSpPr>
            <p:cNvPr id="917" name="tx914">
              <a:extLst>
                <a:ext uri="{FF2B5EF4-FFF2-40B4-BE49-F238E27FC236}">
                  <a16:creationId xmlns:a16="http://schemas.microsoft.com/office/drawing/2014/main" id="{1C6C698A-78AB-CD06-2FD6-148D8CE29A13}"/>
                </a:ext>
              </a:extLst>
            </p:cNvPr>
            <p:cNvSpPr/>
            <p:nvPr/>
          </p:nvSpPr>
          <p:spPr>
            <a:xfrm rot="-5400000">
              <a:off x="16778547" y="9847462"/>
              <a:ext cx="316719"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Dec</a:t>
              </a:r>
            </a:p>
          </p:txBody>
        </p:sp>
        <p:sp>
          <p:nvSpPr>
            <p:cNvPr id="918" name="pl915">
              <a:extLst>
                <a:ext uri="{FF2B5EF4-FFF2-40B4-BE49-F238E27FC236}">
                  <a16:creationId xmlns:a16="http://schemas.microsoft.com/office/drawing/2014/main" id="{A38D9BE3-468A-88DF-7A22-572C13B9665D}"/>
                </a:ext>
              </a:extLst>
            </p:cNvPr>
            <p:cNvSpPr>
              <a:spLocks/>
            </p:cNvSpPr>
            <p:nvPr/>
          </p:nvSpPr>
          <p:spPr bwMode="auto">
            <a:xfrm>
              <a:off x="17126484"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9" name="pl916">
              <a:extLst>
                <a:ext uri="{FF2B5EF4-FFF2-40B4-BE49-F238E27FC236}">
                  <a16:creationId xmlns:a16="http://schemas.microsoft.com/office/drawing/2014/main" id="{DF2535FE-3741-FE0E-112F-9F660ABD7D16}"/>
                </a:ext>
              </a:extLst>
            </p:cNvPr>
            <p:cNvSpPr>
              <a:spLocks/>
            </p:cNvSpPr>
            <p:nvPr/>
          </p:nvSpPr>
          <p:spPr bwMode="auto">
            <a:xfrm>
              <a:off x="17283678"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0" name="pl917">
              <a:extLst>
                <a:ext uri="{FF2B5EF4-FFF2-40B4-BE49-F238E27FC236}">
                  <a16:creationId xmlns:a16="http://schemas.microsoft.com/office/drawing/2014/main" id="{9AF6A06E-92E7-AE5F-3694-457CD78C804E}"/>
                </a:ext>
              </a:extLst>
            </p:cNvPr>
            <p:cNvSpPr>
              <a:spLocks/>
            </p:cNvSpPr>
            <p:nvPr/>
          </p:nvSpPr>
          <p:spPr bwMode="auto">
            <a:xfrm>
              <a:off x="17440872"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1" name="pl918">
              <a:extLst>
                <a:ext uri="{FF2B5EF4-FFF2-40B4-BE49-F238E27FC236}">
                  <a16:creationId xmlns:a16="http://schemas.microsoft.com/office/drawing/2014/main" id="{93F1BBE0-298E-1137-E2AD-0FFB124DE30C}"/>
                </a:ext>
              </a:extLst>
            </p:cNvPr>
            <p:cNvSpPr>
              <a:spLocks/>
            </p:cNvSpPr>
            <p:nvPr/>
          </p:nvSpPr>
          <p:spPr bwMode="auto">
            <a:xfrm>
              <a:off x="17598065"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 name="pl919">
              <a:extLst>
                <a:ext uri="{FF2B5EF4-FFF2-40B4-BE49-F238E27FC236}">
                  <a16:creationId xmlns:a16="http://schemas.microsoft.com/office/drawing/2014/main" id="{BFF750BD-1F54-658A-ABBC-2744DBC60F13}"/>
                </a:ext>
              </a:extLst>
            </p:cNvPr>
            <p:cNvSpPr>
              <a:spLocks/>
            </p:cNvSpPr>
            <p:nvPr/>
          </p:nvSpPr>
          <p:spPr bwMode="auto">
            <a:xfrm>
              <a:off x="17755259"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 name="pl920">
              <a:extLst>
                <a:ext uri="{FF2B5EF4-FFF2-40B4-BE49-F238E27FC236}">
                  <a16:creationId xmlns:a16="http://schemas.microsoft.com/office/drawing/2014/main" id="{25E5FF03-BAFC-6286-81FC-847E916D723E}"/>
                </a:ext>
              </a:extLst>
            </p:cNvPr>
            <p:cNvSpPr>
              <a:spLocks/>
            </p:cNvSpPr>
            <p:nvPr/>
          </p:nvSpPr>
          <p:spPr bwMode="auto">
            <a:xfrm>
              <a:off x="17912452"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 name="pl921">
              <a:extLst>
                <a:ext uri="{FF2B5EF4-FFF2-40B4-BE49-F238E27FC236}">
                  <a16:creationId xmlns:a16="http://schemas.microsoft.com/office/drawing/2014/main" id="{19CF8D1D-3330-010C-17FA-6689DE912C1A}"/>
                </a:ext>
              </a:extLst>
            </p:cNvPr>
            <p:cNvSpPr>
              <a:spLocks/>
            </p:cNvSpPr>
            <p:nvPr/>
          </p:nvSpPr>
          <p:spPr bwMode="auto">
            <a:xfrm>
              <a:off x="18069646"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 name="pl922">
              <a:extLst>
                <a:ext uri="{FF2B5EF4-FFF2-40B4-BE49-F238E27FC236}">
                  <a16:creationId xmlns:a16="http://schemas.microsoft.com/office/drawing/2014/main" id="{DCDACF8D-DB0C-1857-B0AB-F6D0060D683D}"/>
                </a:ext>
              </a:extLst>
            </p:cNvPr>
            <p:cNvSpPr>
              <a:spLocks/>
            </p:cNvSpPr>
            <p:nvPr/>
          </p:nvSpPr>
          <p:spPr bwMode="auto">
            <a:xfrm>
              <a:off x="18226840"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 name="pl923">
              <a:extLst>
                <a:ext uri="{FF2B5EF4-FFF2-40B4-BE49-F238E27FC236}">
                  <a16:creationId xmlns:a16="http://schemas.microsoft.com/office/drawing/2014/main" id="{DC396B59-1DA3-6472-A74E-469FAA285CB5}"/>
                </a:ext>
              </a:extLst>
            </p:cNvPr>
            <p:cNvSpPr>
              <a:spLocks/>
            </p:cNvSpPr>
            <p:nvPr/>
          </p:nvSpPr>
          <p:spPr bwMode="auto">
            <a:xfrm>
              <a:off x="18384033"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 name="pl924">
              <a:extLst>
                <a:ext uri="{FF2B5EF4-FFF2-40B4-BE49-F238E27FC236}">
                  <a16:creationId xmlns:a16="http://schemas.microsoft.com/office/drawing/2014/main" id="{9F0F6138-68CA-2E73-00BE-6A09D05DFF1D}"/>
                </a:ext>
              </a:extLst>
            </p:cNvPr>
            <p:cNvSpPr>
              <a:spLocks/>
            </p:cNvSpPr>
            <p:nvPr/>
          </p:nvSpPr>
          <p:spPr bwMode="auto">
            <a:xfrm>
              <a:off x="18541227"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 name="pl925">
              <a:extLst>
                <a:ext uri="{FF2B5EF4-FFF2-40B4-BE49-F238E27FC236}">
                  <a16:creationId xmlns:a16="http://schemas.microsoft.com/office/drawing/2014/main" id="{2F4CE24C-6480-49AA-7929-A92B38761F0C}"/>
                </a:ext>
              </a:extLst>
            </p:cNvPr>
            <p:cNvSpPr>
              <a:spLocks/>
            </p:cNvSpPr>
            <p:nvPr/>
          </p:nvSpPr>
          <p:spPr bwMode="auto">
            <a:xfrm>
              <a:off x="18698421"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 name="pl926">
              <a:extLst>
                <a:ext uri="{FF2B5EF4-FFF2-40B4-BE49-F238E27FC236}">
                  <a16:creationId xmlns:a16="http://schemas.microsoft.com/office/drawing/2014/main" id="{F1C2ED63-0665-25D3-DB2D-D6A1F83CBA87}"/>
                </a:ext>
              </a:extLst>
            </p:cNvPr>
            <p:cNvSpPr>
              <a:spLocks/>
            </p:cNvSpPr>
            <p:nvPr/>
          </p:nvSpPr>
          <p:spPr bwMode="auto">
            <a:xfrm>
              <a:off x="18855614" y="9681728"/>
              <a:ext cx="0" cy="34794"/>
            </a:xfrm>
            <a:custGeom>
              <a:avLst/>
              <a:gdLst>
                <a:gd name="T0" fmla="*/ 34794 h 34794"/>
                <a:gd name="T1" fmla="*/ 0 h 34794"/>
                <a:gd name="T2" fmla="*/ 0 h 34794"/>
                <a:gd name="T3" fmla="*/ 34794 h 34794"/>
              </a:gdLst>
              <a:ahLst/>
              <a:cxnLst>
                <a:cxn ang="0">
                  <a:pos x="0" y="T0"/>
                </a:cxn>
                <a:cxn ang="0">
                  <a:pos x="0" y="T1"/>
                </a:cxn>
              </a:cxnLst>
              <a:rect l="0" t="T2" r="0" b="T3"/>
              <a:pathLst>
                <a:path h="34794">
                  <a:moveTo>
                    <a:pt x="0" y="34794"/>
                  </a:moveTo>
                  <a:lnTo>
                    <a:pt x="0"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 name="tx927">
              <a:extLst>
                <a:ext uri="{FF2B5EF4-FFF2-40B4-BE49-F238E27FC236}">
                  <a16:creationId xmlns:a16="http://schemas.microsoft.com/office/drawing/2014/main" id="{E74D8FE1-4885-2690-64F1-566631CB08EC}"/>
                </a:ext>
              </a:extLst>
            </p:cNvPr>
            <p:cNvSpPr/>
            <p:nvPr/>
          </p:nvSpPr>
          <p:spPr>
            <a:xfrm rot="-5400000">
              <a:off x="16981813" y="9848854"/>
              <a:ext cx="28631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Jan</a:t>
              </a:r>
            </a:p>
          </p:txBody>
        </p:sp>
        <p:sp>
          <p:nvSpPr>
            <p:cNvPr id="931" name="tx928">
              <a:extLst>
                <a:ext uri="{FF2B5EF4-FFF2-40B4-BE49-F238E27FC236}">
                  <a16:creationId xmlns:a16="http://schemas.microsoft.com/office/drawing/2014/main" id="{E30E2720-845A-F1F2-55A0-E222AA15A621}"/>
                </a:ext>
              </a:extLst>
            </p:cNvPr>
            <p:cNvSpPr/>
            <p:nvPr/>
          </p:nvSpPr>
          <p:spPr>
            <a:xfrm rot="-5400000">
              <a:off x="17129091" y="9847462"/>
              <a:ext cx="306584"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Feb</a:t>
              </a:r>
            </a:p>
          </p:txBody>
        </p:sp>
        <p:sp>
          <p:nvSpPr>
            <p:cNvPr id="932" name="tx929">
              <a:extLst>
                <a:ext uri="{FF2B5EF4-FFF2-40B4-BE49-F238E27FC236}">
                  <a16:creationId xmlns:a16="http://schemas.microsoft.com/office/drawing/2014/main" id="{7E14F713-9985-C362-1336-B2D3E1D435DA}"/>
                </a:ext>
              </a:extLst>
            </p:cNvPr>
            <p:cNvSpPr/>
            <p:nvPr/>
          </p:nvSpPr>
          <p:spPr>
            <a:xfrm rot="-5400000">
              <a:off x="17286507" y="9848854"/>
              <a:ext cx="30658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Mar</a:t>
              </a:r>
            </a:p>
          </p:txBody>
        </p:sp>
        <p:sp>
          <p:nvSpPr>
            <p:cNvPr id="933" name="tx930">
              <a:extLst>
                <a:ext uri="{FF2B5EF4-FFF2-40B4-BE49-F238E27FC236}">
                  <a16:creationId xmlns:a16="http://schemas.microsoft.com/office/drawing/2014/main" id="{C9D03373-0F6F-4B74-E6DC-1820B401F38D}"/>
                </a:ext>
              </a:extLst>
            </p:cNvPr>
            <p:cNvSpPr/>
            <p:nvPr/>
          </p:nvSpPr>
          <p:spPr>
            <a:xfrm rot="-5400000">
              <a:off x="17442408" y="9830744"/>
              <a:ext cx="276179" cy="16438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Apr</a:t>
              </a:r>
            </a:p>
          </p:txBody>
        </p:sp>
        <p:sp>
          <p:nvSpPr>
            <p:cNvPr id="934" name="tx931">
              <a:extLst>
                <a:ext uri="{FF2B5EF4-FFF2-40B4-BE49-F238E27FC236}">
                  <a16:creationId xmlns:a16="http://schemas.microsoft.com/office/drawing/2014/main" id="{D44AD0EF-EEEE-AEE9-70E9-29FBB0CCF9AD}"/>
                </a:ext>
              </a:extLst>
            </p:cNvPr>
            <p:cNvSpPr/>
            <p:nvPr/>
          </p:nvSpPr>
          <p:spPr>
            <a:xfrm rot="-5400000">
              <a:off x="17568025" y="9830744"/>
              <a:ext cx="336989" cy="16438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May</a:t>
              </a:r>
            </a:p>
          </p:txBody>
        </p:sp>
        <p:sp>
          <p:nvSpPr>
            <p:cNvPr id="935" name="tx932">
              <a:extLst>
                <a:ext uri="{FF2B5EF4-FFF2-40B4-BE49-F238E27FC236}">
                  <a16:creationId xmlns:a16="http://schemas.microsoft.com/office/drawing/2014/main" id="{8A5FABF1-854C-525E-4DD5-7A7F2F460852}"/>
                </a:ext>
              </a:extLst>
            </p:cNvPr>
            <p:cNvSpPr/>
            <p:nvPr/>
          </p:nvSpPr>
          <p:spPr>
            <a:xfrm rot="-5400000">
              <a:off x="17767495" y="9848854"/>
              <a:ext cx="286314"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Jun</a:t>
              </a:r>
            </a:p>
          </p:txBody>
        </p:sp>
        <p:sp>
          <p:nvSpPr>
            <p:cNvPr id="936" name="tx933">
              <a:extLst>
                <a:ext uri="{FF2B5EF4-FFF2-40B4-BE49-F238E27FC236}">
                  <a16:creationId xmlns:a16="http://schemas.microsoft.com/office/drawing/2014/main" id="{E1F1BEE2-B259-EDDD-9325-4AED8EF99EB8}"/>
                </a:ext>
              </a:extLst>
            </p:cNvPr>
            <p:cNvSpPr/>
            <p:nvPr/>
          </p:nvSpPr>
          <p:spPr>
            <a:xfrm rot="-5400000">
              <a:off x="17954046" y="9846197"/>
              <a:ext cx="228037"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Jul</a:t>
              </a:r>
            </a:p>
          </p:txBody>
        </p:sp>
        <p:sp>
          <p:nvSpPr>
            <p:cNvPr id="937" name="tx934">
              <a:extLst>
                <a:ext uri="{FF2B5EF4-FFF2-40B4-BE49-F238E27FC236}">
                  <a16:creationId xmlns:a16="http://schemas.microsoft.com/office/drawing/2014/main" id="{28078E60-E33E-37C0-A954-CDAC25D72B76}"/>
                </a:ext>
              </a:extLst>
            </p:cNvPr>
            <p:cNvSpPr/>
            <p:nvPr/>
          </p:nvSpPr>
          <p:spPr>
            <a:xfrm rot="-5400000">
              <a:off x="18049011" y="9830746"/>
              <a:ext cx="316719" cy="164379"/>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Aug</a:t>
              </a:r>
            </a:p>
          </p:txBody>
        </p:sp>
        <p:sp>
          <p:nvSpPr>
            <p:cNvPr id="938" name="tx935">
              <a:extLst>
                <a:ext uri="{FF2B5EF4-FFF2-40B4-BE49-F238E27FC236}">
                  <a16:creationId xmlns:a16="http://schemas.microsoft.com/office/drawing/2014/main" id="{77382AE0-E043-61DB-FF90-0645E4E55D0E}"/>
                </a:ext>
              </a:extLst>
            </p:cNvPr>
            <p:cNvSpPr/>
            <p:nvPr/>
          </p:nvSpPr>
          <p:spPr>
            <a:xfrm rot="-5400000">
              <a:off x="18207820" y="9830744"/>
              <a:ext cx="316719" cy="16438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Sep</a:t>
              </a:r>
            </a:p>
          </p:txBody>
        </p:sp>
        <p:sp>
          <p:nvSpPr>
            <p:cNvPr id="939" name="tx936">
              <a:extLst>
                <a:ext uri="{FF2B5EF4-FFF2-40B4-BE49-F238E27FC236}">
                  <a16:creationId xmlns:a16="http://schemas.microsoft.com/office/drawing/2014/main" id="{9A853FA2-7B37-F00A-4F5A-2FC7E588A9B7}"/>
                </a:ext>
              </a:extLst>
            </p:cNvPr>
            <p:cNvSpPr/>
            <p:nvPr/>
          </p:nvSpPr>
          <p:spPr>
            <a:xfrm rot="-5400000">
              <a:off x="18400829" y="9847461"/>
              <a:ext cx="276179" cy="130948"/>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Oct</a:t>
              </a:r>
            </a:p>
          </p:txBody>
        </p:sp>
        <p:sp>
          <p:nvSpPr>
            <p:cNvPr id="940" name="tx937">
              <a:extLst>
                <a:ext uri="{FF2B5EF4-FFF2-40B4-BE49-F238E27FC236}">
                  <a16:creationId xmlns:a16="http://schemas.microsoft.com/office/drawing/2014/main" id="{4D1CAA6D-6CD7-7048-5091-0E109F3429BE}"/>
                </a:ext>
              </a:extLst>
            </p:cNvPr>
            <p:cNvSpPr/>
            <p:nvPr/>
          </p:nvSpPr>
          <p:spPr>
            <a:xfrm rot="-5400000">
              <a:off x="18539366" y="9847462"/>
              <a:ext cx="316719" cy="130946"/>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Nov</a:t>
              </a:r>
            </a:p>
          </p:txBody>
        </p:sp>
        <p:sp>
          <p:nvSpPr>
            <p:cNvPr id="941" name="tx938">
              <a:extLst>
                <a:ext uri="{FF2B5EF4-FFF2-40B4-BE49-F238E27FC236}">
                  <a16:creationId xmlns:a16="http://schemas.microsoft.com/office/drawing/2014/main" id="{CE0E6B71-D5C7-3BEF-B8BE-4BD34B1D8E67}"/>
                </a:ext>
              </a:extLst>
            </p:cNvPr>
            <p:cNvSpPr/>
            <p:nvPr/>
          </p:nvSpPr>
          <p:spPr>
            <a:xfrm rot="-5400000">
              <a:off x="18696781" y="9848854"/>
              <a:ext cx="316719" cy="128161"/>
            </a:xfrm>
            <a:prstGeom prst="rect">
              <a:avLst/>
            </a:prstGeom>
            <a:noFill/>
          </p:spPr>
          <p:txBody>
            <a:bodyPr wrap="none" lIns="0" tIns="0" rIns="0" bIns="0" anchor="ctr" anchorCtr="1"/>
            <a:lstStyle/>
            <a:p>
              <a:pPr>
                <a:lnSpc>
                  <a:spcPts val="849"/>
                </a:lnSpc>
                <a:spcBef>
                  <a:spcPts val="0"/>
                </a:spcBef>
                <a:spcAft>
                  <a:spcPts val="0"/>
                </a:spcAft>
                <a:defRPr/>
              </a:pPr>
              <a:r>
                <a:rPr sz="849">
                  <a:solidFill>
                    <a:srgbClr val="000000">
                      <a:alpha val="100000"/>
                    </a:srgbClr>
                  </a:solidFill>
                  <a:latin typeface="Poppins"/>
                  <a:cs typeface="Poppins"/>
                </a:rPr>
                <a:t>Dec</a:t>
              </a:r>
            </a:p>
          </p:txBody>
        </p:sp>
        <p:sp>
          <p:nvSpPr>
            <p:cNvPr id="942" name="tx939">
              <a:extLst>
                <a:ext uri="{FF2B5EF4-FFF2-40B4-BE49-F238E27FC236}">
                  <a16:creationId xmlns:a16="http://schemas.microsoft.com/office/drawing/2014/main" id="{B5B0E16C-449F-1268-3FD2-6A4F405AE585}"/>
                </a:ext>
              </a:extLst>
            </p:cNvPr>
            <p:cNvSpPr/>
            <p:nvPr/>
          </p:nvSpPr>
          <p:spPr>
            <a:xfrm>
              <a:off x="1118790" y="9597484"/>
              <a:ext cx="509857" cy="167227"/>
            </a:xfrm>
            <a:prstGeom prst="rect">
              <a:avLst/>
            </a:prstGeom>
            <a:noFill/>
          </p:spPr>
          <p:txBody>
            <a:bodyPr wrap="none" lIns="0" tIns="0" rIns="0" bIns="0" anchor="ctr" anchorCtr="1"/>
            <a:lstStyle/>
            <a:p>
              <a:pPr>
                <a:lnSpc>
                  <a:spcPts val="1092"/>
                </a:lnSpc>
                <a:spcBef>
                  <a:spcPts val="0"/>
                </a:spcBef>
                <a:spcAft>
                  <a:spcPts val="0"/>
                </a:spcAft>
                <a:defRPr/>
              </a:pPr>
              <a:r>
                <a:rPr sz="1092">
                  <a:solidFill>
                    <a:srgbClr val="000000">
                      <a:alpha val="100000"/>
                    </a:srgbClr>
                  </a:solidFill>
                  <a:latin typeface="Poppins"/>
                  <a:cs typeface="Poppins"/>
                </a:rPr>
                <a:t>      0</a:t>
              </a:r>
            </a:p>
          </p:txBody>
        </p:sp>
        <p:sp>
          <p:nvSpPr>
            <p:cNvPr id="943" name="tx940">
              <a:extLst>
                <a:ext uri="{FF2B5EF4-FFF2-40B4-BE49-F238E27FC236}">
                  <a16:creationId xmlns:a16="http://schemas.microsoft.com/office/drawing/2014/main" id="{EAF88A63-5E31-ED51-3E6C-796261B62312}"/>
                </a:ext>
              </a:extLst>
            </p:cNvPr>
            <p:cNvSpPr/>
            <p:nvPr/>
          </p:nvSpPr>
          <p:spPr>
            <a:xfrm>
              <a:off x="865253" y="6985195"/>
              <a:ext cx="763393" cy="195097"/>
            </a:xfrm>
            <a:prstGeom prst="rect">
              <a:avLst/>
            </a:prstGeom>
            <a:noFill/>
          </p:spPr>
          <p:txBody>
            <a:bodyPr wrap="none" lIns="0" tIns="0" rIns="0" bIns="0" anchor="ctr" anchorCtr="1"/>
            <a:lstStyle/>
            <a:p>
              <a:pPr>
                <a:lnSpc>
                  <a:spcPts val="1092"/>
                </a:lnSpc>
                <a:spcBef>
                  <a:spcPts val="0"/>
                </a:spcBef>
                <a:spcAft>
                  <a:spcPts val="0"/>
                </a:spcAft>
                <a:defRPr/>
              </a:pPr>
              <a:r>
                <a:rPr sz="1092">
                  <a:solidFill>
                    <a:srgbClr val="000000">
                      <a:alpha val="100000"/>
                    </a:srgbClr>
                  </a:solidFill>
                  <a:latin typeface="Poppins"/>
                  <a:cs typeface="Poppins"/>
                </a:rPr>
                <a:t> 50,000</a:t>
              </a:r>
            </a:p>
          </p:txBody>
        </p:sp>
        <p:sp>
          <p:nvSpPr>
            <p:cNvPr id="944" name="tx941">
              <a:extLst>
                <a:ext uri="{FF2B5EF4-FFF2-40B4-BE49-F238E27FC236}">
                  <a16:creationId xmlns:a16="http://schemas.microsoft.com/office/drawing/2014/main" id="{85B4EB04-4EAB-CBB7-452D-ED913725533C}"/>
                </a:ext>
              </a:extLst>
            </p:cNvPr>
            <p:cNvSpPr/>
            <p:nvPr/>
          </p:nvSpPr>
          <p:spPr>
            <a:xfrm>
              <a:off x="801174" y="4400776"/>
              <a:ext cx="827473" cy="197632"/>
            </a:xfrm>
            <a:prstGeom prst="rect">
              <a:avLst/>
            </a:prstGeom>
            <a:noFill/>
          </p:spPr>
          <p:txBody>
            <a:bodyPr wrap="none" lIns="0" tIns="0" rIns="0" bIns="0" anchor="ctr" anchorCtr="1"/>
            <a:lstStyle/>
            <a:p>
              <a:pPr>
                <a:lnSpc>
                  <a:spcPts val="1092"/>
                </a:lnSpc>
                <a:spcBef>
                  <a:spcPts val="0"/>
                </a:spcBef>
                <a:spcAft>
                  <a:spcPts val="0"/>
                </a:spcAft>
                <a:defRPr/>
              </a:pPr>
              <a:r>
                <a:rPr sz="1092">
                  <a:solidFill>
                    <a:srgbClr val="000000">
                      <a:alpha val="100000"/>
                    </a:srgbClr>
                  </a:solidFill>
                  <a:latin typeface="Poppins"/>
                  <a:cs typeface="Poppins"/>
                </a:rPr>
                <a:t>100,000</a:t>
              </a:r>
            </a:p>
          </p:txBody>
        </p:sp>
        <p:sp>
          <p:nvSpPr>
            <p:cNvPr id="945" name="pl942">
              <a:extLst>
                <a:ext uri="{FF2B5EF4-FFF2-40B4-BE49-F238E27FC236}">
                  <a16:creationId xmlns:a16="http://schemas.microsoft.com/office/drawing/2014/main" id="{89AC76F8-B3AC-EE3D-7584-D356BFAC84DA}"/>
                </a:ext>
              </a:extLst>
            </p:cNvPr>
            <p:cNvSpPr>
              <a:spLocks/>
            </p:cNvSpPr>
            <p:nvPr/>
          </p:nvSpPr>
          <p:spPr bwMode="auto">
            <a:xfrm>
              <a:off x="1655275" y="9681728"/>
              <a:ext cx="34794" cy="0"/>
            </a:xfrm>
            <a:custGeom>
              <a:avLst/>
              <a:gdLst>
                <a:gd name="T0" fmla="*/ 0 w 34794"/>
                <a:gd name="T1" fmla="*/ 34794 w 34794"/>
                <a:gd name="T2" fmla="*/ 0 w 34794"/>
                <a:gd name="T3" fmla="*/ 34794 w 34794"/>
              </a:gdLst>
              <a:ahLst/>
              <a:cxnLst>
                <a:cxn ang="0">
                  <a:pos x="T0" y="0"/>
                </a:cxn>
                <a:cxn ang="0">
                  <a:pos x="T1" y="0"/>
                </a:cxn>
              </a:cxnLst>
              <a:rect l="T2" t="0" r="T3" b="0"/>
              <a:pathLst>
                <a:path w="34794">
                  <a:moveTo>
                    <a:pt x="0" y="0"/>
                  </a:moveTo>
                  <a:lnTo>
                    <a:pt x="34794"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6" name="pl943">
              <a:extLst>
                <a:ext uri="{FF2B5EF4-FFF2-40B4-BE49-F238E27FC236}">
                  <a16:creationId xmlns:a16="http://schemas.microsoft.com/office/drawing/2014/main" id="{ACC39E95-0042-65E3-517B-EDB6A0DC6C12}"/>
                </a:ext>
              </a:extLst>
            </p:cNvPr>
            <p:cNvSpPr>
              <a:spLocks/>
            </p:cNvSpPr>
            <p:nvPr/>
          </p:nvSpPr>
          <p:spPr bwMode="auto">
            <a:xfrm>
              <a:off x="1655275" y="7099189"/>
              <a:ext cx="34794" cy="0"/>
            </a:xfrm>
            <a:custGeom>
              <a:avLst/>
              <a:gdLst>
                <a:gd name="T0" fmla="*/ 0 w 34794"/>
                <a:gd name="T1" fmla="*/ 34794 w 34794"/>
                <a:gd name="T2" fmla="*/ 0 w 34794"/>
                <a:gd name="T3" fmla="*/ 34794 w 34794"/>
              </a:gdLst>
              <a:ahLst/>
              <a:cxnLst>
                <a:cxn ang="0">
                  <a:pos x="T0" y="0"/>
                </a:cxn>
                <a:cxn ang="0">
                  <a:pos x="T1" y="0"/>
                </a:cxn>
              </a:cxnLst>
              <a:rect l="T2" t="0" r="T3" b="0"/>
              <a:pathLst>
                <a:path w="34794">
                  <a:moveTo>
                    <a:pt x="0" y="0"/>
                  </a:moveTo>
                  <a:lnTo>
                    <a:pt x="34794"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7" name="pl944">
              <a:extLst>
                <a:ext uri="{FF2B5EF4-FFF2-40B4-BE49-F238E27FC236}">
                  <a16:creationId xmlns:a16="http://schemas.microsoft.com/office/drawing/2014/main" id="{A10C0B37-6C30-B9C2-B015-4E539BB079D8}"/>
                </a:ext>
              </a:extLst>
            </p:cNvPr>
            <p:cNvSpPr>
              <a:spLocks/>
            </p:cNvSpPr>
            <p:nvPr/>
          </p:nvSpPr>
          <p:spPr bwMode="auto">
            <a:xfrm>
              <a:off x="1655275" y="4516650"/>
              <a:ext cx="34794" cy="0"/>
            </a:xfrm>
            <a:custGeom>
              <a:avLst/>
              <a:gdLst>
                <a:gd name="T0" fmla="*/ 0 w 34794"/>
                <a:gd name="T1" fmla="*/ 34794 w 34794"/>
                <a:gd name="T2" fmla="*/ 0 w 34794"/>
                <a:gd name="T3" fmla="*/ 34794 w 34794"/>
              </a:gdLst>
              <a:ahLst/>
              <a:cxnLst>
                <a:cxn ang="0">
                  <a:pos x="T0" y="0"/>
                </a:cxn>
                <a:cxn ang="0">
                  <a:pos x="T1" y="0"/>
                </a:cxn>
              </a:cxnLst>
              <a:rect l="T2" t="0" r="T3" b="0"/>
              <a:pathLst>
                <a:path w="34794">
                  <a:moveTo>
                    <a:pt x="0" y="0"/>
                  </a:moveTo>
                  <a:lnTo>
                    <a:pt x="34794" y="0"/>
                  </a:lnTo>
                </a:path>
              </a:pathLst>
            </a:custGeom>
            <a:noFill/>
            <a:ln w="13550" cap="flat">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48" name="Content Placeholder 945">
            <a:extLst>
              <a:ext uri="{FF2B5EF4-FFF2-40B4-BE49-F238E27FC236}">
                <a16:creationId xmlns:a16="http://schemas.microsoft.com/office/drawing/2014/main" id="{7DA0B3C4-761B-EAB7-B969-C2F33325B0A7}"/>
              </a:ext>
            </a:extLst>
          </p:cNvPr>
          <p:cNvSpPr txBox="1">
            <a:spLocks/>
          </p:cNvSpPr>
          <p:nvPr/>
        </p:nvSpPr>
        <p:spPr bwMode="auto">
          <a:xfrm>
            <a:off x="1550125" y="6564131"/>
            <a:ext cx="10407696" cy="29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lang="en-US" sz="3600" b="1" i="0" kern="1200">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1pPr>
            <a:lvl2pPr algn="l" rtl="0" eaLnBrk="0" fontAlgn="base" hangingPunct="0">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2pPr>
            <a:lvl3pPr algn="l" rtl="0" eaLnBrk="0" fontAlgn="base" hangingPunct="0">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3pPr>
            <a:lvl4pPr algn="l" rtl="0" eaLnBrk="0" fontAlgn="base" hangingPunct="0">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4pPr>
            <a:lvl5pPr algn="l" rtl="0" eaLnBrk="0" fontAlgn="base" hangingPunct="0">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5pPr>
            <a:lvl6pPr marL="457200" algn="l" rtl="0" fontAlgn="base">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6pPr>
            <a:lvl7pPr marL="914400" algn="l" rtl="0" fontAlgn="base">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7pPr>
            <a:lvl8pPr marL="1371600" algn="l" rtl="0" fontAlgn="base">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8pPr>
            <a:lvl9pPr marL="1828800" algn="l" rtl="0" fontAlgn="base">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9pPr>
          </a:lstStyle>
          <a:p>
            <a:pPr eaLnBrk="1" hangingPunct="1">
              <a:lnSpc>
                <a:spcPct val="100000"/>
              </a:lnSpc>
              <a:spcBef>
                <a:spcPts val="0"/>
              </a:spcBef>
              <a:spcAft>
                <a:spcPts val="0"/>
              </a:spcAft>
              <a:defRPr/>
            </a:pPr>
            <a:r>
              <a:rPr lang="en-US" sz="728" b="0">
                <a:solidFill>
                  <a:srgbClr val="707070">
                    <a:alpha val="100000"/>
                  </a:srgbClr>
                </a:solidFill>
                <a:latin typeface="Poppins"/>
                <a:cs typeface="Poppins"/>
                <a:sym typeface="Poppins"/>
              </a:rPr>
              <a:t>Notes: Based on data received 2024-08 - Data Source: IVB Database - This is surveillance data, hence for the last month(s), the data may be incomplete.</a:t>
            </a:r>
            <a:endParaRPr lang="en-US" sz="728" b="0" dirty="0">
              <a:solidFill>
                <a:srgbClr val="707070">
                  <a:alpha val="100000"/>
                </a:srgbClr>
              </a:solidFill>
              <a:latin typeface="Poppins"/>
              <a:cs typeface="Poppins"/>
              <a:sym typeface="Poppins"/>
            </a:endParaRPr>
          </a:p>
        </p:txBody>
      </p:sp>
      <p:pic>
        <p:nvPicPr>
          <p:cNvPr id="949" name="Picture 948">
            <a:extLst>
              <a:ext uri="{FF2B5EF4-FFF2-40B4-BE49-F238E27FC236}">
                <a16:creationId xmlns:a16="http://schemas.microsoft.com/office/drawing/2014/main" id="{E2D2A304-D939-B2A9-D50B-7B6160926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4581" y="2333036"/>
            <a:ext cx="7794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091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A135-C32B-5359-A052-B60D0E7CE7A1}"/>
              </a:ext>
            </a:extLst>
          </p:cNvPr>
          <p:cNvSpPr>
            <a:spLocks noGrp="1"/>
          </p:cNvSpPr>
          <p:nvPr>
            <p:ph type="title"/>
          </p:nvPr>
        </p:nvSpPr>
        <p:spPr>
          <a:xfrm>
            <a:off x="1030224" y="44204"/>
            <a:ext cx="10515600" cy="1325563"/>
          </a:xfrm>
        </p:spPr>
        <p:txBody>
          <a:bodyPr>
            <a:normAutofit/>
          </a:bodyPr>
          <a:lstStyle/>
          <a:p>
            <a:r>
              <a:rPr lang="en-US" dirty="0" err="1"/>
              <a:t>Répartition</a:t>
            </a:r>
            <a:r>
              <a:rPr lang="en-US" dirty="0"/>
              <a:t> des </a:t>
            </a:r>
            <a:r>
              <a:rPr lang="en-US" dirty="0" err="1"/>
              <a:t>cas</a:t>
            </a:r>
            <a:r>
              <a:rPr lang="en-US" dirty="0"/>
              <a:t> de </a:t>
            </a:r>
            <a:r>
              <a:rPr lang="en-US" dirty="0" err="1"/>
              <a:t>rougeole</a:t>
            </a:r>
            <a:r>
              <a:rPr lang="en-US" dirty="0"/>
              <a:t> par </a:t>
            </a:r>
            <a:r>
              <a:rPr lang="en-US" dirty="0" err="1"/>
              <a:t>mois</a:t>
            </a:r>
            <a:r>
              <a:rPr lang="en-US" dirty="0"/>
              <a:t> dans les pays de </a:t>
            </a:r>
            <a:r>
              <a:rPr lang="en-US" dirty="0" err="1"/>
              <a:t>l’Af</a:t>
            </a:r>
            <a:r>
              <a:rPr lang="en-US" dirty="0"/>
              <a:t>. Central : 2014-2024</a:t>
            </a:r>
          </a:p>
        </p:txBody>
      </p:sp>
      <p:sp>
        <p:nvSpPr>
          <p:cNvPr id="3" name="Slide Number Placeholder 2">
            <a:extLst>
              <a:ext uri="{FF2B5EF4-FFF2-40B4-BE49-F238E27FC236}">
                <a16:creationId xmlns:a16="http://schemas.microsoft.com/office/drawing/2014/main" id="{5798C21E-514A-D6B5-5331-7DD4A3F88AD9}"/>
              </a:ext>
            </a:extLst>
          </p:cNvPr>
          <p:cNvSpPr>
            <a:spLocks noGrp="1"/>
          </p:cNvSpPr>
          <p:nvPr>
            <p:ph type="sldNum" sz="quarter" idx="10"/>
          </p:nvPr>
        </p:nvSpPr>
        <p:spPr/>
        <p:txBody>
          <a:bodyPr/>
          <a:lstStyle/>
          <a:p>
            <a:pPr>
              <a:defRPr/>
            </a:pPr>
            <a:fld id="{B67C3599-25FD-4241-8681-A29C847DB53D}" type="slidenum">
              <a:rPr lang="en-GB" smtClean="0"/>
              <a:pPr>
                <a:defRPr/>
              </a:pPr>
              <a:t>9</a:t>
            </a:fld>
            <a:endParaRPr lang="en-GB" dirty="0"/>
          </a:p>
        </p:txBody>
      </p:sp>
      <p:sp>
        <p:nvSpPr>
          <p:cNvPr id="4" name="Footer Placeholder 1">
            <a:extLst>
              <a:ext uri="{FF2B5EF4-FFF2-40B4-BE49-F238E27FC236}">
                <a16:creationId xmlns:a16="http://schemas.microsoft.com/office/drawing/2014/main" id="{BE6FA635-090B-3309-7868-EB6A3DACC29B}"/>
              </a:ext>
            </a:extLst>
          </p:cNvPr>
          <p:cNvSpPr txBox="1">
            <a:spLocks noChangeArrowheads="1"/>
          </p:cNvSpPr>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algn="r" rtl="0" eaLnBrk="1" fontAlgn="auto" hangingPunct="1">
              <a:spcBef>
                <a:spcPts val="0"/>
              </a:spcBef>
              <a:spcAft>
                <a:spcPts val="0"/>
              </a:spcAft>
              <a:defRPr sz="1200" b="0" i="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r>
              <a:rPr lang="en-GB" altLang="en-US"/>
              <a:t>Immunization, Vaccines and Biologicals</a:t>
            </a:r>
            <a:endParaRPr lang="en-GB" altLang="en-US" dirty="0"/>
          </a:p>
        </p:txBody>
      </p:sp>
      <p:sp>
        <p:nvSpPr>
          <p:cNvPr id="6" name="Title 3">
            <a:extLst>
              <a:ext uri="{FF2B5EF4-FFF2-40B4-BE49-F238E27FC236}">
                <a16:creationId xmlns:a16="http://schemas.microsoft.com/office/drawing/2014/main" id="{586BA9C3-6EA0-67CB-9C46-1E277B3281F2}"/>
              </a:ext>
            </a:extLst>
          </p:cNvPr>
          <p:cNvSpPr txBox="1">
            <a:spLocks noChangeArrowheads="1"/>
          </p:cNvSpPr>
          <p:nvPr/>
        </p:nvSpPr>
        <p:spPr bwMode="auto">
          <a:xfrm>
            <a:off x="1126744" y="1131278"/>
            <a:ext cx="10564368" cy="78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lang="en-US" sz="3600" b="1" i="0" kern="1200">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1pPr>
            <a:lvl2pPr algn="l" rtl="0" eaLnBrk="0" fontAlgn="base" hangingPunct="0">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2pPr>
            <a:lvl3pPr algn="l" rtl="0" eaLnBrk="0" fontAlgn="base" hangingPunct="0">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3pPr>
            <a:lvl4pPr algn="l" rtl="0" eaLnBrk="0" fontAlgn="base" hangingPunct="0">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4pPr>
            <a:lvl5pPr algn="l" rtl="0" eaLnBrk="0" fontAlgn="base" hangingPunct="0">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5pPr>
            <a:lvl6pPr marL="457200" algn="l" rtl="0" fontAlgn="base">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6pPr>
            <a:lvl7pPr marL="914400" algn="l" rtl="0" fontAlgn="base">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7pPr>
            <a:lvl8pPr marL="1371600" algn="l" rtl="0" fontAlgn="base">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8pPr>
            <a:lvl9pPr marL="1828800" algn="l" rtl="0" fontAlgn="base">
              <a:lnSpc>
                <a:spcPct val="90000"/>
              </a:lnSpc>
              <a:spcBef>
                <a:spcPct val="0"/>
              </a:spcBef>
              <a:spcAft>
                <a:spcPct val="0"/>
              </a:spcAft>
              <a:defRPr sz="4000" b="1">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9pPr>
          </a:lstStyle>
          <a:p>
            <a:pPr eaLnBrk="1" fontAlgn="auto" hangingPunct="1">
              <a:spcAft>
                <a:spcPts val="0"/>
              </a:spcAft>
              <a:defRPr/>
            </a:pPr>
            <a:endParaRPr lang="en-US" altLang="en-US" sz="3200" dirty="0">
              <a:solidFill>
                <a:srgbClr val="4472C4"/>
              </a:solidFill>
            </a:endParaRPr>
          </a:p>
        </p:txBody>
      </p:sp>
      <p:sp>
        <p:nvSpPr>
          <p:cNvPr id="8" name="TextBox 7">
            <a:extLst>
              <a:ext uri="{FF2B5EF4-FFF2-40B4-BE49-F238E27FC236}">
                <a16:creationId xmlns:a16="http://schemas.microsoft.com/office/drawing/2014/main" id="{B1C50D72-7C07-26C8-E9AF-E2C360713BCB}"/>
              </a:ext>
            </a:extLst>
          </p:cNvPr>
          <p:cNvSpPr txBox="1"/>
          <p:nvPr/>
        </p:nvSpPr>
        <p:spPr>
          <a:xfrm>
            <a:off x="9982200" y="1827201"/>
            <a:ext cx="2020051"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rPr>
              <a:t>06 pays </a:t>
            </a:r>
            <a:r>
              <a:rPr lang="en-US" b="1" dirty="0" err="1">
                <a:solidFill>
                  <a:srgbClr val="FF0000"/>
                </a:solidFill>
              </a:rPr>
              <a:t>contribuent</a:t>
            </a:r>
            <a:r>
              <a:rPr lang="en-US" b="1" dirty="0">
                <a:solidFill>
                  <a:srgbClr val="FF0000"/>
                </a:solidFill>
              </a:rPr>
              <a:t> le plus au </a:t>
            </a:r>
            <a:r>
              <a:rPr lang="en-US" b="1" dirty="0" err="1">
                <a:solidFill>
                  <a:srgbClr val="FF0000"/>
                </a:solidFill>
              </a:rPr>
              <a:t>fardeau</a:t>
            </a:r>
            <a:r>
              <a:rPr lang="en-US" b="1" dirty="0">
                <a:solidFill>
                  <a:srgbClr val="FF0000"/>
                </a:solidFill>
              </a:rPr>
              <a:t> de la </a:t>
            </a:r>
            <a:r>
              <a:rPr lang="en-US" b="1" dirty="0" err="1">
                <a:solidFill>
                  <a:srgbClr val="FF0000"/>
                </a:solidFill>
              </a:rPr>
              <a:t>maladie</a:t>
            </a:r>
            <a:r>
              <a:rPr lang="en-US" b="1" dirty="0">
                <a:solidFill>
                  <a:srgbClr val="FF0000"/>
                </a:solidFill>
              </a:rPr>
              <a:t> dans la sous region : 92.2%</a:t>
            </a:r>
          </a:p>
          <a:p>
            <a:pPr marL="285750" indent="-285750">
              <a:buFont typeface="Arial" panose="020B0604020202020204" pitchFamily="34" charset="0"/>
              <a:buChar char="•"/>
            </a:pPr>
            <a:r>
              <a:rPr lang="en-US" b="1" dirty="0">
                <a:solidFill>
                  <a:srgbClr val="FF0000"/>
                </a:solidFill>
              </a:rPr>
              <a:t>RDC: 45.8%</a:t>
            </a:r>
          </a:p>
          <a:p>
            <a:pPr marL="285750" indent="-285750">
              <a:buFont typeface="Arial" panose="020B0604020202020204" pitchFamily="34" charset="0"/>
              <a:buChar char="•"/>
            </a:pPr>
            <a:r>
              <a:rPr lang="en-US" b="1" dirty="0">
                <a:solidFill>
                  <a:srgbClr val="FF0000"/>
                </a:solidFill>
              </a:rPr>
              <a:t>Angola: 15.8%</a:t>
            </a:r>
          </a:p>
          <a:p>
            <a:pPr marL="285750" indent="-285750">
              <a:buFont typeface="Arial" panose="020B0604020202020204" pitchFamily="34" charset="0"/>
              <a:buChar char="•"/>
            </a:pPr>
            <a:r>
              <a:rPr lang="en-US" b="1" dirty="0">
                <a:solidFill>
                  <a:srgbClr val="FF0000"/>
                </a:solidFill>
              </a:rPr>
              <a:t>Cameroun: 14.1%</a:t>
            </a:r>
          </a:p>
          <a:p>
            <a:pPr marL="285750" indent="-285750">
              <a:buFont typeface="Arial" panose="020B0604020202020204" pitchFamily="34" charset="0"/>
              <a:buChar char="•"/>
            </a:pPr>
            <a:r>
              <a:rPr lang="en-US" b="1" dirty="0">
                <a:solidFill>
                  <a:srgbClr val="FF0000"/>
                </a:solidFill>
              </a:rPr>
              <a:t>Tchad: 6.4%</a:t>
            </a:r>
          </a:p>
          <a:p>
            <a:pPr marL="285750" indent="-285750">
              <a:buFont typeface="Arial" panose="020B0604020202020204" pitchFamily="34" charset="0"/>
              <a:buChar char="•"/>
            </a:pPr>
            <a:r>
              <a:rPr lang="en-US" b="1" dirty="0">
                <a:solidFill>
                  <a:srgbClr val="FF0000"/>
                </a:solidFill>
              </a:rPr>
              <a:t>RCA: 5.9%</a:t>
            </a:r>
          </a:p>
          <a:p>
            <a:pPr marL="285750" indent="-285750">
              <a:buFont typeface="Arial" panose="020B0604020202020204" pitchFamily="34" charset="0"/>
              <a:buChar char="•"/>
            </a:pPr>
            <a:r>
              <a:rPr lang="en-US" b="1" dirty="0">
                <a:solidFill>
                  <a:srgbClr val="FF0000"/>
                </a:solidFill>
              </a:rPr>
              <a:t>Burundi: 4.1%</a:t>
            </a: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b="1" dirty="0">
              <a:solidFill>
                <a:srgbClr val="FF0000"/>
              </a:solidFill>
            </a:endParaRPr>
          </a:p>
          <a:p>
            <a:endParaRPr lang="en-US" b="1" dirty="0">
              <a:solidFill>
                <a:srgbClr val="FF0000"/>
              </a:solidFill>
            </a:endParaRPr>
          </a:p>
        </p:txBody>
      </p:sp>
      <p:pic>
        <p:nvPicPr>
          <p:cNvPr id="9" name="Picture 8" descr="A graph of different colored lines&#10;&#10;Description automatically generated">
            <a:extLst>
              <a:ext uri="{FF2B5EF4-FFF2-40B4-BE49-F238E27FC236}">
                <a16:creationId xmlns:a16="http://schemas.microsoft.com/office/drawing/2014/main" id="{63B4B4FC-7AD1-C57D-C3D1-3E9EA76C01A4}"/>
              </a:ext>
            </a:extLst>
          </p:cNvPr>
          <p:cNvPicPr>
            <a:picLocks noChangeAspect="1"/>
          </p:cNvPicPr>
          <p:nvPr/>
        </p:nvPicPr>
        <p:blipFill>
          <a:blip r:embed="rId3"/>
          <a:stretch>
            <a:fillRect/>
          </a:stretch>
        </p:blipFill>
        <p:spPr>
          <a:xfrm>
            <a:off x="1030224" y="1570296"/>
            <a:ext cx="9114643" cy="4447404"/>
          </a:xfrm>
          <a:prstGeom prst="rect">
            <a:avLst/>
          </a:prstGeom>
        </p:spPr>
      </p:pic>
    </p:spTree>
    <p:extLst>
      <p:ext uri="{BB962C8B-B14F-4D97-AF65-F5344CB8AC3E}">
        <p14:creationId xmlns:p14="http://schemas.microsoft.com/office/powerpoint/2010/main" val="2120092490"/>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4B5CC9EDF221409618B2DF695DB40D" ma:contentTypeVersion="18" ma:contentTypeDescription="Create a new document." ma:contentTypeScope="" ma:versionID="30f1c54b7ce6f8c87a0b9d34cb992982">
  <xsd:schema xmlns:xsd="http://www.w3.org/2001/XMLSchema" xmlns:xs="http://www.w3.org/2001/XMLSchema" xmlns:p="http://schemas.microsoft.com/office/2006/metadata/properties" xmlns:ns2="9538e8e8-37da-4099-8b53-4520a2e56b40" xmlns:ns3="9293c628-f351-476b-bac4-4ac2b9a0ab84" targetNamespace="http://schemas.microsoft.com/office/2006/metadata/properties" ma:root="true" ma:fieldsID="2aa6c65805fe350010fa4cf46e56e689" ns2:_="" ns3:_="">
    <xsd:import namespace="9538e8e8-37da-4099-8b53-4520a2e56b40"/>
    <xsd:import namespace="9293c628-f351-476b-bac4-4ac2b9a0ab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e8e8-37da-4099-8b53-4520a2e56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93c628-f351-476b-bac4-4ac2b9a0ab8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d81e0e0-83b1-40b3-a78c-514a3eb937cf}" ma:internalName="TaxCatchAll" ma:showField="CatchAllData" ma:web="9293c628-f351-476b-bac4-4ac2b9a0ab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293c628-f351-476b-bac4-4ac2b9a0ab84" xsi:nil="true"/>
    <lcf76f155ced4ddcb4097134ff3c332f xmlns="9538e8e8-37da-4099-8b53-4520a2e56b4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A74C412-F661-4247-BD0F-D4BB45099BFC}">
  <ds:schemaRefs>
    <ds:schemaRef ds:uri="http://schemas.microsoft.com/sharepoint/v3/contenttype/forms"/>
  </ds:schemaRefs>
</ds:datastoreItem>
</file>

<file path=customXml/itemProps2.xml><?xml version="1.0" encoding="utf-8"?>
<ds:datastoreItem xmlns:ds="http://schemas.openxmlformats.org/officeDocument/2006/customXml" ds:itemID="{28FD5832-EA3F-4DBF-B55F-9B9689A04895}">
  <ds:schemaRefs>
    <ds:schemaRef ds:uri="9293c628-f351-476b-bac4-4ac2b9a0ab84"/>
    <ds:schemaRef ds:uri="9538e8e8-37da-4099-8b53-4520a2e56b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FECBF0-5432-434A-86E8-D94E075E4CD9}">
  <ds:schemaRefs>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9538e8e8-37da-4099-8b53-4520a2e56b40"/>
    <ds:schemaRef ds:uri="http://schemas.microsoft.com/office/2006/metadata/properties"/>
    <ds:schemaRef ds:uri="http://schemas.microsoft.com/office/infopath/2007/PartnerControls"/>
    <ds:schemaRef ds:uri="9293c628-f351-476b-bac4-4ac2b9a0ab8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2805</TotalTime>
  <Words>2889</Words>
  <Application>Microsoft Office PowerPoint</Application>
  <PresentationFormat>Widescreen</PresentationFormat>
  <Paragraphs>696</Paragraphs>
  <Slides>23</Slides>
  <Notes>16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Aptos</vt:lpstr>
      <vt:lpstr>Aptos Display</vt:lpstr>
      <vt:lpstr>Arial</vt:lpstr>
      <vt:lpstr>Calibri</vt:lpstr>
      <vt:lpstr>Helvetica</vt:lpstr>
      <vt:lpstr>Poppins</vt:lpstr>
      <vt:lpstr>Poppins SemiBold</vt:lpstr>
      <vt:lpstr>Roboto Condensed</vt:lpstr>
      <vt:lpstr>Roboto Medium</vt:lpstr>
      <vt:lpstr>Wingdings</vt:lpstr>
      <vt:lpstr>2_Office Theme</vt:lpstr>
      <vt:lpstr>Office Theme</vt:lpstr>
      <vt:lpstr>Office Theme</vt:lpstr>
      <vt:lpstr>REUNION DES DIRECTEURS DU PROGRAMME ELARGI DE VACCINATION DE L’AFRIQUE CENTRALE, KINSHASA, 2024</vt:lpstr>
      <vt:lpstr>STRATEGIES DE CONTRÔLE / D’ELIMINATION DE LA ROUGEOLE /RUBEOLE</vt:lpstr>
      <vt:lpstr>Objectif régional pour l’Afrique : &gt; 80% des pays atteignent l’élimination de la rougeole et de la rubéole d’ici 2030</vt:lpstr>
      <vt:lpstr>Couverture vaccinale:  antigènes multiples Afrique centrale, WUENIC, 2013 - 2023</vt:lpstr>
      <vt:lpstr>Taux d'abandon VAR1-VAR2 par pays,  AF. Centrale, WUENIC en 2023</vt:lpstr>
      <vt:lpstr>Introduction de la deuxième dose de vaccin contre la rougeole (VAR2) et la rubéole (RR) en Afrique  Juin 2024</vt:lpstr>
      <vt:lpstr>Impact du switch des flacons de VAR/RR de 10  doses  à 5 </vt:lpstr>
      <vt:lpstr>Répartition des cas de rougeole par mois et par région de l'OMS (2016-2024)</vt:lpstr>
      <vt:lpstr>Répartition des cas de rougeole par mois dans les pays de l’Af. Central : 2014-2024</vt:lpstr>
      <vt:lpstr>Performance de la surveillance de la rougeole en Af. Centrale de 2022 à juillet 2024 </vt:lpstr>
      <vt:lpstr>Performances de la surveillance de la rougeole. IST ESA. Semaines 1 - 29, 2024</vt:lpstr>
      <vt:lpstr>Incidence de la rougeole confirmée. AFR. 2023.</vt:lpstr>
      <vt:lpstr>Incidence de la rougeole dans les pays d’Afrique Centrale (2020-2024) </vt:lpstr>
      <vt:lpstr>Répartition des cas confirmés de rougeole par statut vaccinal et tranche d’age</vt:lpstr>
      <vt:lpstr>Situation des districts en épidémie de rougeole </vt:lpstr>
      <vt:lpstr>Vérification de l'élimination de la rougeole et de la rubéole</vt:lpstr>
      <vt:lpstr>Vérification de l'élimination de la rougeole et/ou de la rubéole</vt:lpstr>
      <vt:lpstr>Défis majeurs</vt:lpstr>
      <vt:lpstr>Perspectives (1/3)</vt:lpstr>
      <vt:lpstr>Perspectives (2/3)</vt:lpstr>
      <vt:lpstr>Perspectives (3/3)</vt:lpstr>
      <vt:lpstr>La rougeole comme « traceur » – IA2030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Churchill</dc:creator>
  <cp:lastModifiedBy>Benedict Nguimbis</cp:lastModifiedBy>
  <cp:revision>47</cp:revision>
  <cp:lastPrinted>2021-06-16T07:59:44Z</cp:lastPrinted>
  <dcterms:created xsi:type="dcterms:W3CDTF">2021-01-13T12:09:36Z</dcterms:created>
  <dcterms:modified xsi:type="dcterms:W3CDTF">2024-09-10T21:12:44Z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0x0101005A4B5CC9EDF221409618B2DF695DB40D</vt:lpwstr>
  </property>
  <property fmtid="{D5CDD505-2E9C-101B-9397-08002B2CF9AE}" pid="3" name="MediaServiceImageTags">
    <vt:lpwstr/>
  </property>
</Properties>
</file>