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Garamond" panose="02020404030301010803" pitchFamily="18" charset="0"/>
      <p:regular r:id="rId10"/>
      <p:bold r:id="rId11"/>
      <p:italic r:id="rId12"/>
    </p:embeddedFont>
    <p:embeddedFont>
      <p:font typeface="Poppins" panose="00000500000000000000" pitchFamily="2" charset="0"/>
      <p:regular r:id="rId13"/>
      <p:bold r:id="rId14"/>
      <p:italic r:id="rId15"/>
      <p:boldItalic r:id="rId16"/>
    </p:embeddedFont>
    <p:embeddedFont>
      <p:font typeface="Roboto Condensed" panose="02000000000000000000" pitchFamily="2" charset="0"/>
      <p:regular r:id="rId17"/>
      <p:bold r:id="rId18"/>
      <p:italic r:id="rId19"/>
      <p:boldItalic r:id="rId20"/>
    </p:embeddedFont>
    <p:embeddedFont>
      <p:font typeface="Roboto Medium"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LxDQW4shNC4XqnSTmKuWaURZt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7"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08855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cfc55e9df_0_193:notes"/>
          <p:cNvSpPr txBox="1">
            <a:spLocks noGrp="1"/>
          </p:cNvSpPr>
          <p:nvPr>
            <p:ph type="body" idx="1"/>
          </p:nvPr>
        </p:nvSpPr>
        <p:spPr>
          <a:xfrm>
            <a:off x="685802"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2fcfc55e9df_0_193:notes"/>
          <p:cNvSpPr>
            <a:spLocks noGrp="1" noRot="1" noChangeAspect="1"/>
          </p:cNvSpPr>
          <p:nvPr>
            <p:ph type="sldImg" idx="2"/>
          </p:nvPr>
        </p:nvSpPr>
        <p:spPr>
          <a:xfrm>
            <a:off x="426927" y="1143366"/>
            <a:ext cx="60042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fcfc55e9df_0_0:notes"/>
          <p:cNvSpPr txBox="1">
            <a:spLocks noGrp="1"/>
          </p:cNvSpPr>
          <p:nvPr>
            <p:ph type="body" idx="1"/>
          </p:nvPr>
        </p:nvSpPr>
        <p:spPr>
          <a:xfrm>
            <a:off x="685802"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fcfc55e9df_0_0:notes"/>
          <p:cNvSpPr>
            <a:spLocks noGrp="1" noRot="1" noChangeAspect="1"/>
          </p:cNvSpPr>
          <p:nvPr>
            <p:ph type="sldImg" idx="2"/>
          </p:nvPr>
        </p:nvSpPr>
        <p:spPr>
          <a:xfrm>
            <a:off x="426927" y="1143366"/>
            <a:ext cx="60042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fcfc55e9df_0_21:notes"/>
          <p:cNvSpPr txBox="1">
            <a:spLocks noGrp="1"/>
          </p:cNvSpPr>
          <p:nvPr>
            <p:ph type="body" idx="1"/>
          </p:nvPr>
        </p:nvSpPr>
        <p:spPr>
          <a:xfrm>
            <a:off x="685802"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2fcfc55e9df_0_21:notes"/>
          <p:cNvSpPr>
            <a:spLocks noGrp="1" noRot="1" noChangeAspect="1"/>
          </p:cNvSpPr>
          <p:nvPr>
            <p:ph type="sldImg" idx="2"/>
          </p:nvPr>
        </p:nvSpPr>
        <p:spPr>
          <a:xfrm>
            <a:off x="426927" y="1143366"/>
            <a:ext cx="60042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cfc55e9df_0_40:notes"/>
          <p:cNvSpPr txBox="1">
            <a:spLocks noGrp="1"/>
          </p:cNvSpPr>
          <p:nvPr>
            <p:ph type="body" idx="1"/>
          </p:nvPr>
        </p:nvSpPr>
        <p:spPr>
          <a:xfrm>
            <a:off x="685802"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2fcfc55e9df_0_40:notes"/>
          <p:cNvSpPr>
            <a:spLocks noGrp="1" noRot="1" noChangeAspect="1"/>
          </p:cNvSpPr>
          <p:nvPr>
            <p:ph type="sldImg" idx="2"/>
          </p:nvPr>
        </p:nvSpPr>
        <p:spPr>
          <a:xfrm>
            <a:off x="426927" y="1143366"/>
            <a:ext cx="60042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cfc55e9df_0_64:notes"/>
          <p:cNvSpPr>
            <a:spLocks noGrp="1" noRot="1" noChangeAspect="1"/>
          </p:cNvSpPr>
          <p:nvPr>
            <p:ph type="sldImg" idx="2"/>
          </p:nvPr>
        </p:nvSpPr>
        <p:spPr>
          <a:xfrm>
            <a:off x="426927" y="1143366"/>
            <a:ext cx="60042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fcfc55e9df_0_64:notes"/>
          <p:cNvSpPr txBox="1">
            <a:spLocks noGrp="1"/>
          </p:cNvSpPr>
          <p:nvPr>
            <p:ph type="body" idx="1"/>
          </p:nvPr>
        </p:nvSpPr>
        <p:spPr>
          <a:xfrm>
            <a:off x="685802" y="4400550"/>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fcfc55e9df_0_64:notes"/>
          <p:cNvSpPr txBox="1">
            <a:spLocks noGrp="1"/>
          </p:cNvSpPr>
          <p:nvPr>
            <p:ph type="sldNum" idx="12"/>
          </p:nvPr>
        </p:nvSpPr>
        <p:spPr>
          <a:xfrm>
            <a:off x="3884620" y="8685214"/>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fcfc55e9df_0_89:notes"/>
          <p:cNvSpPr txBox="1">
            <a:spLocks noGrp="1"/>
          </p:cNvSpPr>
          <p:nvPr>
            <p:ph type="body" idx="1"/>
          </p:nvPr>
        </p:nvSpPr>
        <p:spPr>
          <a:xfrm>
            <a:off x="685802"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2fcfc55e9df_0_89:notes"/>
          <p:cNvSpPr>
            <a:spLocks noGrp="1" noRot="1" noChangeAspect="1"/>
          </p:cNvSpPr>
          <p:nvPr>
            <p:ph type="sldImg" idx="2"/>
          </p:nvPr>
        </p:nvSpPr>
        <p:spPr>
          <a:xfrm>
            <a:off x="426927" y="1143366"/>
            <a:ext cx="6004200" cy="308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6"/>
        <p:cNvGrpSpPr/>
        <p:nvPr/>
      </p:nvGrpSpPr>
      <p:grpSpPr>
        <a:xfrm>
          <a:off x="0" y="0"/>
          <a:ext cx="0" cy="0"/>
          <a:chOff x="0" y="0"/>
          <a:chExt cx="0" cy="0"/>
        </a:xfrm>
      </p:grpSpPr>
      <p:grpSp>
        <p:nvGrpSpPr>
          <p:cNvPr id="17" name="Google Shape;17;p10"/>
          <p:cNvGrpSpPr/>
          <p:nvPr/>
        </p:nvGrpSpPr>
        <p:grpSpPr>
          <a:xfrm>
            <a:off x="-16934" y="0"/>
            <a:ext cx="12231160" cy="6856214"/>
            <a:chOff x="-16934" y="0"/>
            <a:chExt cx="12231160" cy="6856214"/>
          </a:xfrm>
        </p:grpSpPr>
        <p:pic>
          <p:nvPicPr>
            <p:cNvPr id="18" name="Google Shape;18;p10"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0"/>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10"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0"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1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27" name="Google Shape;27;p10"/>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19"/>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98" name="Google Shape;98;p20"/>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21"/>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
        <p:nvSpPr>
          <p:cNvPr id="106" name="Google Shape;106;p2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b="0" i="0" u="none" strike="noStrike" cap="none">
                <a:solidFill>
                  <a:schemeClr val="dk1"/>
                </a:solidFill>
                <a:latin typeface="Garamond"/>
                <a:ea typeface="Garamond"/>
                <a:cs typeface="Garamond"/>
                <a:sym typeface="Garamond"/>
              </a:rPr>
              <a:t>“</a:t>
            </a:r>
            <a:endParaRPr/>
          </a:p>
        </p:txBody>
      </p:sp>
      <p:sp>
        <p:nvSpPr>
          <p:cNvPr id="107" name="Google Shape;107;p21"/>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fr-FR" sz="8000" b="0" i="0" u="none" strike="noStrike" cap="none">
                <a:solidFill>
                  <a:schemeClr val="dk1"/>
                </a:solidFill>
                <a:latin typeface="Garamond"/>
                <a:ea typeface="Garamond"/>
                <a:cs typeface="Garamond"/>
                <a:sym typeface="Garamond"/>
              </a:rPr>
              <a:t>”</a:t>
            </a:r>
            <a:endParaRPr/>
          </a:p>
        </p:txBody>
      </p:sp>
      <p:cxnSp>
        <p:nvCxnSpPr>
          <p:cNvPr id="108" name="Google Shape;108;p21"/>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23"/>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
        <p:nvSpPr>
          <p:cNvPr id="122" name="Google Shape;122;p2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8000" b="0" i="0" u="none" strike="noStrike" cap="none">
                <a:solidFill>
                  <a:schemeClr val="dk1"/>
                </a:solidFill>
                <a:latin typeface="Garamond"/>
                <a:ea typeface="Garamond"/>
                <a:cs typeface="Garamond"/>
                <a:sym typeface="Garamond"/>
              </a:rPr>
              <a:t>“</a:t>
            </a:r>
            <a:endParaRPr/>
          </a:p>
        </p:txBody>
      </p:sp>
      <p:sp>
        <p:nvSpPr>
          <p:cNvPr id="123" name="Google Shape;123;p23"/>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fr-FR" sz="8000" b="0" i="0" u="none" strike="noStrike" cap="none">
                <a:solidFill>
                  <a:schemeClr val="dk1"/>
                </a:solidFill>
                <a:latin typeface="Garamond"/>
                <a:ea typeface="Garamond"/>
                <a:cs typeface="Garamond"/>
                <a:sym typeface="Garamond"/>
              </a:rPr>
              <a:t>”</a:t>
            </a:r>
            <a:endParaRPr/>
          </a:p>
        </p:txBody>
      </p:sp>
      <p:cxnSp>
        <p:nvCxnSpPr>
          <p:cNvPr id="124" name="Google Shape;124;p23"/>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4"/>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24"/>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132" name="Google Shape;132;p2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5"/>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139" name="Google Shape;139;p2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6"/>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146" name="Google Shape;146;p26"/>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lt1"/>
        </a:solidFill>
        <a:effectLst/>
      </p:bgPr>
    </p:bg>
    <p:spTree>
      <p:nvGrpSpPr>
        <p:cNvPr id="1" name="Shape 155"/>
        <p:cNvGrpSpPr/>
        <p:nvPr/>
      </p:nvGrpSpPr>
      <p:grpSpPr>
        <a:xfrm>
          <a:off x="0" y="0"/>
          <a:ext cx="0" cy="0"/>
          <a:chOff x="0" y="0"/>
          <a:chExt cx="0" cy="0"/>
        </a:xfrm>
      </p:grpSpPr>
      <p:sp>
        <p:nvSpPr>
          <p:cNvPr id="156" name="Google Shape;156;g2fc31e5e202_0_418"/>
          <p:cNvSpPr/>
          <p:nvPr/>
        </p:nvSpPr>
        <p:spPr>
          <a:xfrm>
            <a:off x="-50066" y="-19739"/>
            <a:ext cx="2528700" cy="6897600"/>
          </a:xfrm>
          <a:prstGeom prst="rect">
            <a:avLst/>
          </a:prstGeom>
          <a:gradFill>
            <a:gsLst>
              <a:gs pos="0">
                <a:srgbClr val="3A85B9"/>
              </a:gs>
              <a:gs pos="61000">
                <a:srgbClr val="2B527F"/>
              </a:gs>
              <a:gs pos="87000">
                <a:srgbClr val="FEFEFE"/>
              </a:gs>
              <a:gs pos="99000">
                <a:srgbClr val="2B527F"/>
              </a:gs>
              <a:gs pos="100000">
                <a:srgbClr val="336C9C"/>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Medium"/>
              <a:ea typeface="Roboto Medium"/>
              <a:cs typeface="Roboto Medium"/>
              <a:sym typeface="Roboto Medium"/>
            </a:endParaRPr>
          </a:p>
        </p:txBody>
      </p:sp>
      <p:sp>
        <p:nvSpPr>
          <p:cNvPr id="157" name="Google Shape;157;g2fc31e5e202_0_4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g2fc31e5e202_0_4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
        <p:nvSpPr>
          <p:cNvPr id="159" name="Google Shape;159;g2fc31e5e202_0_418"/>
          <p:cNvSpPr txBox="1">
            <a:spLocks noGrp="1"/>
          </p:cNvSpPr>
          <p:nvPr>
            <p:ph type="ctrTitle"/>
          </p:nvPr>
        </p:nvSpPr>
        <p:spPr>
          <a:xfrm>
            <a:off x="2478731" y="805326"/>
            <a:ext cx="8760300" cy="2269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F5496"/>
              </a:buClr>
              <a:buSzPts val="3400"/>
              <a:buFont typeface="Roboto Condensed"/>
              <a:buNone/>
              <a:defRPr sz="3400" b="1" i="0">
                <a:solidFill>
                  <a:srgbClr val="2F5496"/>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g2fc31e5e202_0_418"/>
          <p:cNvSpPr txBox="1">
            <a:spLocks noGrp="1"/>
          </p:cNvSpPr>
          <p:nvPr>
            <p:ph type="subTitle" idx="1"/>
          </p:nvPr>
        </p:nvSpPr>
        <p:spPr>
          <a:xfrm>
            <a:off x="2478731" y="3292840"/>
            <a:ext cx="9144000" cy="2546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solidFill>
                  <a:srgbClr val="2D5497"/>
                </a:solidFill>
                <a:latin typeface="Roboto Medium"/>
                <a:ea typeface="Roboto Medium"/>
                <a:cs typeface="Roboto Medium"/>
                <a:sym typeface="Roboto Medium"/>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61" name="Google Shape;161;g2fc31e5e202_0_418" descr="A logo with text on it&#10;&#10;Description automatically generated"/>
          <p:cNvPicPr preferRelativeResize="0"/>
          <p:nvPr/>
        </p:nvPicPr>
        <p:blipFill rotWithShape="1">
          <a:blip r:embed="rId2">
            <a:alphaModFix/>
          </a:blip>
          <a:srcRect/>
          <a:stretch/>
        </p:blipFill>
        <p:spPr>
          <a:xfrm>
            <a:off x="9784496" y="5389675"/>
            <a:ext cx="2328861" cy="963572"/>
          </a:xfrm>
          <a:prstGeom prst="rect">
            <a:avLst/>
          </a:prstGeom>
          <a:noFill/>
          <a:ln>
            <a:noFill/>
          </a:ln>
        </p:spPr>
      </p:pic>
      <p:sp>
        <p:nvSpPr>
          <p:cNvPr id="162" name="Google Shape;162;g2fc31e5e202_0_418"/>
          <p:cNvSpPr txBox="1">
            <a:spLocks noGrp="1"/>
          </p:cNvSpPr>
          <p:nvPr>
            <p:ph type="body" idx="2"/>
          </p:nvPr>
        </p:nvSpPr>
        <p:spPr>
          <a:xfrm>
            <a:off x="2478731" y="6052674"/>
            <a:ext cx="9144000" cy="515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300"/>
              <a:buNone/>
              <a:defRPr sz="1300" b="1" i="1">
                <a:solidFill>
                  <a:srgbClr val="C00000"/>
                </a:solidFill>
                <a:latin typeface="Arial"/>
                <a:ea typeface="Arial"/>
                <a:cs typeface="Arial"/>
                <a:sym typeface="Arial"/>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63" name="Google Shape;163;g2fc31e5e202_0_418"/>
          <p:cNvPicPr preferRelativeResize="0"/>
          <p:nvPr/>
        </p:nvPicPr>
        <p:blipFill rotWithShape="1">
          <a:blip r:embed="rId3">
            <a:alphaModFix amt="20000"/>
          </a:blip>
          <a:srcRect/>
          <a:stretch/>
        </p:blipFill>
        <p:spPr>
          <a:xfrm>
            <a:off x="2478731" y="0"/>
            <a:ext cx="12575740" cy="6877739"/>
          </a:xfrm>
          <a:prstGeom prst="rect">
            <a:avLst/>
          </a:prstGeom>
          <a:noFill/>
          <a:ln>
            <a:noFill/>
          </a:ln>
          <a:effectLst>
            <a:outerShdw dist="50800" dir="300000" sx="1000" sy="1000" algn="ctr" rotWithShape="0">
              <a:schemeClr val="dk1"/>
            </a:outerShdw>
            <a:reflection endPos="0" dist="50800" dir="5400000" fadeDir="5400012" sy="-100000" algn="bl" rotWithShape="0"/>
          </a:effectLst>
        </p:spPr>
      </p:pic>
      <p:pic>
        <p:nvPicPr>
          <p:cNvPr id="164" name="Google Shape;164;g2fc31e5e202_0_418" descr="A black and white map&#10;&#10;Description automatically generated"/>
          <p:cNvPicPr preferRelativeResize="0"/>
          <p:nvPr/>
        </p:nvPicPr>
        <p:blipFill rotWithShape="1">
          <a:blip r:embed="rId4">
            <a:alphaModFix/>
          </a:blip>
          <a:srcRect l="19035" r="13437"/>
          <a:stretch/>
        </p:blipFill>
        <p:spPr>
          <a:xfrm>
            <a:off x="41103" y="124906"/>
            <a:ext cx="1823455" cy="2950359"/>
          </a:xfrm>
          <a:prstGeom prst="rect">
            <a:avLst/>
          </a:prstGeom>
          <a:noFill/>
          <a:ln>
            <a:noFill/>
          </a:ln>
          <a:effectLst>
            <a:outerShdw blurRad="50800" dist="50800" dir="5400000" algn="ctr" rotWithShape="0">
              <a:srgbClr val="000000"/>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 1: Titre et contenu" type="obj">
  <p:cSld name="OBJECT">
    <p:spTree>
      <p:nvGrpSpPr>
        <p:cNvPr id="1" name="Shape 165"/>
        <p:cNvGrpSpPr/>
        <p:nvPr/>
      </p:nvGrpSpPr>
      <p:grpSpPr>
        <a:xfrm>
          <a:off x="0" y="0"/>
          <a:ext cx="0" cy="0"/>
          <a:chOff x="0" y="0"/>
          <a:chExt cx="0" cy="0"/>
        </a:xfrm>
      </p:grpSpPr>
      <p:sp>
        <p:nvSpPr>
          <p:cNvPr id="166" name="Google Shape;166;g2fc31e5e202_0_428"/>
          <p:cNvSpPr txBox="1">
            <a:spLocks noGrp="1"/>
          </p:cNvSpPr>
          <p:nvPr>
            <p:ph type="title"/>
          </p:nvPr>
        </p:nvSpPr>
        <p:spPr>
          <a:xfrm>
            <a:off x="838200" y="-13252"/>
            <a:ext cx="10515600" cy="1124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472C4"/>
              </a:buClr>
              <a:buSzPts val="3600"/>
              <a:buFont typeface="Roboto Condensed"/>
              <a:buNone/>
              <a:defRPr sz="3600" b="1" i="0">
                <a:solidFill>
                  <a:srgbClr val="4472C4"/>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g2fc31e5e202_0_428"/>
          <p:cNvSpPr txBox="1">
            <a:spLocks noGrp="1"/>
          </p:cNvSpPr>
          <p:nvPr>
            <p:ph type="body" idx="1"/>
          </p:nvPr>
        </p:nvSpPr>
        <p:spPr>
          <a:xfrm>
            <a:off x="838200" y="1484243"/>
            <a:ext cx="10515600" cy="47508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228600" algn="l" rtl="0">
              <a:lnSpc>
                <a:spcPct val="90000"/>
              </a:lnSpc>
              <a:spcBef>
                <a:spcPts val="500"/>
              </a:spcBef>
              <a:spcAft>
                <a:spcPts val="0"/>
              </a:spcAft>
              <a:buSzPts val="2100"/>
              <a:buNone/>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8" name="Google Shape;168;g2fc31e5e202_0_4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8"/>
        <p:cNvGrpSpPr/>
        <p:nvPr/>
      </p:nvGrpSpPr>
      <p:grpSpPr>
        <a:xfrm>
          <a:off x="0" y="0"/>
          <a:ext cx="0" cy="0"/>
          <a:chOff x="0" y="0"/>
          <a:chExt cx="0" cy="0"/>
        </a:xfrm>
      </p:grpSpPr>
      <p:cxnSp>
        <p:nvCxnSpPr>
          <p:cNvPr id="29" name="Google Shape;29;p1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o 2: Titre et contenu">
  <p:cSld name="Diapo 2: Titre et contenu">
    <p:spTree>
      <p:nvGrpSpPr>
        <p:cNvPr id="1" name="Shape 169"/>
        <p:cNvGrpSpPr/>
        <p:nvPr/>
      </p:nvGrpSpPr>
      <p:grpSpPr>
        <a:xfrm>
          <a:off x="0" y="0"/>
          <a:ext cx="0" cy="0"/>
          <a:chOff x="0" y="0"/>
          <a:chExt cx="0" cy="0"/>
        </a:xfrm>
      </p:grpSpPr>
      <p:sp>
        <p:nvSpPr>
          <p:cNvPr id="170" name="Google Shape;170;g2fc31e5e202_0_432"/>
          <p:cNvSpPr txBox="1">
            <a:spLocks noGrp="1"/>
          </p:cNvSpPr>
          <p:nvPr>
            <p:ph type="title"/>
          </p:nvPr>
        </p:nvSpPr>
        <p:spPr>
          <a:xfrm>
            <a:off x="838200" y="3568"/>
            <a:ext cx="10515600" cy="1121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472C4"/>
              </a:buClr>
              <a:buSzPts val="3600"/>
              <a:buFont typeface="Roboto Condensed"/>
              <a:buNone/>
              <a:defRPr sz="3600" b="1" i="0">
                <a:solidFill>
                  <a:srgbClr val="4472C4"/>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g2fc31e5e202_0_432"/>
          <p:cNvSpPr txBox="1">
            <a:spLocks noGrp="1"/>
          </p:cNvSpPr>
          <p:nvPr>
            <p:ph type="body" idx="1"/>
          </p:nvPr>
        </p:nvSpPr>
        <p:spPr>
          <a:xfrm>
            <a:off x="838200" y="1457739"/>
            <a:ext cx="10515600" cy="47484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228600" algn="l" rtl="0">
              <a:lnSpc>
                <a:spcPct val="90000"/>
              </a:lnSpc>
              <a:spcBef>
                <a:spcPts val="500"/>
              </a:spcBef>
              <a:spcAft>
                <a:spcPts val="0"/>
              </a:spcAft>
              <a:buSzPts val="2100"/>
              <a:buNone/>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2" name="Google Shape;172;g2fc31e5e202_0_4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po 3: Titre et contenu">
  <p:cSld name="Diapo 3: Titre et contenu">
    <p:spTree>
      <p:nvGrpSpPr>
        <p:cNvPr id="1" name="Shape 173"/>
        <p:cNvGrpSpPr/>
        <p:nvPr/>
      </p:nvGrpSpPr>
      <p:grpSpPr>
        <a:xfrm>
          <a:off x="0" y="0"/>
          <a:ext cx="0" cy="0"/>
          <a:chOff x="0" y="0"/>
          <a:chExt cx="0" cy="0"/>
        </a:xfrm>
      </p:grpSpPr>
      <p:sp>
        <p:nvSpPr>
          <p:cNvPr id="174" name="Google Shape;174;g2fc31e5e202_0_436"/>
          <p:cNvSpPr txBox="1">
            <a:spLocks noGrp="1"/>
          </p:cNvSpPr>
          <p:nvPr>
            <p:ph type="title"/>
          </p:nvPr>
        </p:nvSpPr>
        <p:spPr>
          <a:xfrm>
            <a:off x="838200" y="0"/>
            <a:ext cx="10515600" cy="1121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472C4"/>
              </a:buClr>
              <a:buSzPts val="3600"/>
              <a:buFont typeface="Roboto Condensed"/>
              <a:buNone/>
              <a:defRPr sz="3600" b="1" i="0">
                <a:solidFill>
                  <a:srgbClr val="4472C4"/>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g2fc31e5e202_0_436"/>
          <p:cNvSpPr txBox="1">
            <a:spLocks noGrp="1"/>
          </p:cNvSpPr>
          <p:nvPr>
            <p:ph type="body" idx="1"/>
          </p:nvPr>
        </p:nvSpPr>
        <p:spPr>
          <a:xfrm>
            <a:off x="838200" y="1444487"/>
            <a:ext cx="10515600" cy="47616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6" name="Google Shape;176;g2fc31e5e202_0_4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 4: Titre et contenu">
  <p:cSld name="Diapo 4: Titre et contenu">
    <p:spTree>
      <p:nvGrpSpPr>
        <p:cNvPr id="1" name="Shape 177"/>
        <p:cNvGrpSpPr/>
        <p:nvPr/>
      </p:nvGrpSpPr>
      <p:grpSpPr>
        <a:xfrm>
          <a:off x="0" y="0"/>
          <a:ext cx="0" cy="0"/>
          <a:chOff x="0" y="0"/>
          <a:chExt cx="0" cy="0"/>
        </a:xfrm>
      </p:grpSpPr>
      <p:sp>
        <p:nvSpPr>
          <p:cNvPr id="178" name="Google Shape;178;g2fc31e5e202_0_440"/>
          <p:cNvSpPr txBox="1">
            <a:spLocks noGrp="1"/>
          </p:cNvSpPr>
          <p:nvPr>
            <p:ph type="title"/>
          </p:nvPr>
        </p:nvSpPr>
        <p:spPr>
          <a:xfrm>
            <a:off x="838200" y="-10946"/>
            <a:ext cx="10515600" cy="1121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4472C4"/>
              </a:buClr>
              <a:buSzPts val="3600"/>
              <a:buFont typeface="Roboto Condensed"/>
              <a:buNone/>
              <a:defRPr sz="3600" b="1" i="0">
                <a:solidFill>
                  <a:srgbClr val="4472C4"/>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2fc31e5e202_0_440"/>
          <p:cNvSpPr txBox="1">
            <a:spLocks noGrp="1"/>
          </p:cNvSpPr>
          <p:nvPr>
            <p:ph type="body" idx="1"/>
          </p:nvPr>
        </p:nvSpPr>
        <p:spPr>
          <a:xfrm>
            <a:off x="838200" y="1338470"/>
            <a:ext cx="10515600" cy="48531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0" name="Google Shape;180;g2fc31e5e202_0_4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remerciements_1">
  <p:cSld name="remerciements_1">
    <p:bg>
      <p:bgPr>
        <a:solidFill>
          <a:schemeClr val="lt1"/>
        </a:solidFill>
        <a:effectLst/>
      </p:bgPr>
    </p:bg>
    <p:spTree>
      <p:nvGrpSpPr>
        <p:cNvPr id="1" name="Shape 181"/>
        <p:cNvGrpSpPr/>
        <p:nvPr/>
      </p:nvGrpSpPr>
      <p:grpSpPr>
        <a:xfrm>
          <a:off x="0" y="0"/>
          <a:ext cx="0" cy="0"/>
          <a:chOff x="0" y="0"/>
          <a:chExt cx="0" cy="0"/>
        </a:xfrm>
      </p:grpSpPr>
      <p:sp>
        <p:nvSpPr>
          <p:cNvPr id="182" name="Google Shape;182;g2fc31e5e202_0_4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g2fc31e5e202_0_4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pic>
        <p:nvPicPr>
          <p:cNvPr id="184" name="Google Shape;184;g2fc31e5e202_0_444" descr="A logo with text on it&#10;&#10;Description automatically generated"/>
          <p:cNvPicPr preferRelativeResize="0"/>
          <p:nvPr/>
        </p:nvPicPr>
        <p:blipFill rotWithShape="1">
          <a:blip r:embed="rId2">
            <a:alphaModFix/>
          </a:blip>
          <a:srcRect/>
          <a:stretch/>
        </p:blipFill>
        <p:spPr>
          <a:xfrm>
            <a:off x="9784496" y="5389675"/>
            <a:ext cx="2328861" cy="963572"/>
          </a:xfrm>
          <a:prstGeom prst="rect">
            <a:avLst/>
          </a:prstGeom>
          <a:noFill/>
          <a:ln>
            <a:noFill/>
          </a:ln>
        </p:spPr>
      </p:pic>
      <p:sp>
        <p:nvSpPr>
          <p:cNvPr id="185" name="Google Shape;185;g2fc31e5e202_0_444"/>
          <p:cNvSpPr/>
          <p:nvPr/>
        </p:nvSpPr>
        <p:spPr>
          <a:xfrm>
            <a:off x="-64059" y="-16774"/>
            <a:ext cx="2814300" cy="6874800"/>
          </a:xfrm>
          <a:prstGeom prst="rect">
            <a:avLst/>
          </a:prstGeom>
          <a:solidFill>
            <a:srgbClr val="86B0D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fc31e5e202_0_444" descr="Internet outline"/>
          <p:cNvPicPr preferRelativeResize="0"/>
          <p:nvPr/>
        </p:nvPicPr>
        <p:blipFill rotWithShape="1">
          <a:blip r:embed="rId3">
            <a:alphaModFix/>
          </a:blip>
          <a:srcRect/>
          <a:stretch/>
        </p:blipFill>
        <p:spPr>
          <a:xfrm>
            <a:off x="8568940" y="5389675"/>
            <a:ext cx="278934" cy="278934"/>
          </a:xfrm>
          <a:prstGeom prst="rect">
            <a:avLst/>
          </a:prstGeom>
          <a:noFill/>
          <a:ln>
            <a:noFill/>
          </a:ln>
        </p:spPr>
      </p:pic>
      <p:sp>
        <p:nvSpPr>
          <p:cNvPr id="187" name="Google Shape;187;g2fc31e5e202_0_444"/>
          <p:cNvSpPr txBox="1"/>
          <p:nvPr/>
        </p:nvSpPr>
        <p:spPr>
          <a:xfrm>
            <a:off x="9123696" y="5389675"/>
            <a:ext cx="3068400" cy="279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2F5496"/>
              </a:buClr>
              <a:buSzPts val="900"/>
              <a:buFont typeface="Roboto Condensed"/>
              <a:buNone/>
            </a:pPr>
            <a:r>
              <a:rPr lang="fr-FR" sz="900" b="1" i="0" u="none" strike="noStrike" cap="none">
                <a:solidFill>
                  <a:srgbClr val="2F5496"/>
                </a:solidFill>
                <a:latin typeface="Roboto Condensed"/>
                <a:ea typeface="Roboto Condensed"/>
                <a:cs typeface="Roboto Condensed"/>
                <a:sym typeface="Roboto Condensed"/>
              </a:rPr>
              <a:t>https://who-ist-ca.github.io/Reunion-Annuelle-PEV/</a:t>
            </a:r>
            <a:endParaRPr sz="1400" b="0" i="0" u="none" strike="noStrike" cap="none">
              <a:solidFill>
                <a:srgbClr val="000000"/>
              </a:solidFill>
              <a:latin typeface="Arial"/>
              <a:ea typeface="Arial"/>
              <a:cs typeface="Arial"/>
              <a:sym typeface="Arial"/>
            </a:endParaRPr>
          </a:p>
        </p:txBody>
      </p:sp>
      <p:sp>
        <p:nvSpPr>
          <p:cNvPr id="188" name="Google Shape;188;g2fc31e5e202_0_444"/>
          <p:cNvSpPr>
            <a:spLocks noGrp="1"/>
          </p:cNvSpPr>
          <p:nvPr>
            <p:ph type="pic" idx="2"/>
          </p:nvPr>
        </p:nvSpPr>
        <p:spPr>
          <a:xfrm>
            <a:off x="9045053" y="0"/>
            <a:ext cx="3068400" cy="2422800"/>
          </a:xfrm>
          <a:prstGeom prst="rect">
            <a:avLst/>
          </a:prstGeom>
          <a:noFill/>
          <a:ln>
            <a:noFill/>
          </a:ln>
        </p:spPr>
      </p:sp>
      <p:sp>
        <p:nvSpPr>
          <p:cNvPr id="189" name="Google Shape;189;g2fc31e5e202_0_444"/>
          <p:cNvSpPr/>
          <p:nvPr/>
        </p:nvSpPr>
        <p:spPr>
          <a:xfrm>
            <a:off x="1281124" y="5429916"/>
            <a:ext cx="13950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fr-FR" sz="5400" b="1" i="0" u="none" strike="noStrike" cap="none">
                <a:solidFill>
                  <a:schemeClr val="lt1"/>
                </a:solidFill>
                <a:latin typeface="Calibri"/>
                <a:ea typeface="Calibri"/>
                <a:cs typeface="Calibri"/>
                <a:sym typeface="Calibri"/>
              </a:rPr>
              <a:t>5</a:t>
            </a:r>
            <a:r>
              <a:rPr lang="fr-FR" sz="5400" b="1" i="0" u="none" strike="noStrike" cap="none" baseline="30000">
                <a:solidFill>
                  <a:schemeClr val="lt1"/>
                </a:solidFill>
                <a:latin typeface="Calibri"/>
                <a:ea typeface="Calibri"/>
                <a:cs typeface="Calibri"/>
                <a:sym typeface="Calibri"/>
              </a:rPr>
              <a:t>ème</a:t>
            </a:r>
            <a:endParaRPr sz="1400" b="0" i="0" u="none" strike="noStrike" cap="none">
              <a:solidFill>
                <a:srgbClr val="000000"/>
              </a:solidFill>
              <a:latin typeface="Arial"/>
              <a:ea typeface="Arial"/>
              <a:cs typeface="Arial"/>
              <a:sym typeface="Arial"/>
            </a:endParaRPr>
          </a:p>
        </p:txBody>
      </p:sp>
      <p:sp>
        <p:nvSpPr>
          <p:cNvPr id="190" name="Google Shape;190;g2fc31e5e202_0_444"/>
          <p:cNvSpPr txBox="1"/>
          <p:nvPr/>
        </p:nvSpPr>
        <p:spPr>
          <a:xfrm>
            <a:off x="5893260" y="2958947"/>
            <a:ext cx="2118600" cy="92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4800"/>
              <a:buFont typeface="Roboto Condensed"/>
              <a:buNone/>
            </a:pPr>
            <a:r>
              <a:rPr lang="fr-FR" sz="4800" b="1" i="0" u="none" strike="noStrike" cap="none">
                <a:solidFill>
                  <a:srgbClr val="2F5496"/>
                </a:solidFill>
                <a:latin typeface="Roboto Condensed"/>
                <a:ea typeface="Roboto Condensed"/>
                <a:cs typeface="Roboto Condensed"/>
                <a:sym typeface="Roboto Condensed"/>
              </a:rPr>
              <a:t>MERCI !</a:t>
            </a:r>
            <a:endParaRPr sz="1400" b="0" i="0" u="none" strike="noStrike" cap="none">
              <a:solidFill>
                <a:srgbClr val="000000"/>
              </a:solidFill>
              <a:latin typeface="Arial"/>
              <a:ea typeface="Arial"/>
              <a:cs typeface="Arial"/>
              <a:sym typeface="Arial"/>
            </a:endParaRPr>
          </a:p>
        </p:txBody>
      </p:sp>
      <p:sp>
        <p:nvSpPr>
          <p:cNvPr id="191" name="Google Shape;191;g2fc31e5e202_0_444"/>
          <p:cNvSpPr txBox="1"/>
          <p:nvPr/>
        </p:nvSpPr>
        <p:spPr>
          <a:xfrm>
            <a:off x="2750210" y="5529142"/>
            <a:ext cx="4202400" cy="92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800"/>
              <a:buFont typeface="Roboto Condensed"/>
              <a:buNone/>
            </a:pPr>
            <a:r>
              <a:rPr lang="fr-FR" sz="1800" b="1" i="0" u="none" strike="noStrike" cap="none">
                <a:solidFill>
                  <a:srgbClr val="2F5496"/>
                </a:solidFill>
                <a:latin typeface="Roboto Condensed"/>
                <a:ea typeface="Roboto Condensed"/>
                <a:cs typeface="Roboto Condensed"/>
                <a:sym typeface="Roboto Condensed"/>
              </a:rPr>
              <a:t>REUNION DES DIRECTEURS DU PROGRAMME ELARGI DE VACCINATION DE L’AFRIQUE CENTRALE, KINSHASA, 2024</a:t>
            </a:r>
            <a:endParaRPr sz="1400" b="0" i="0" u="none" strike="noStrike" cap="none">
              <a:solidFill>
                <a:srgbClr val="000000"/>
              </a:solidFill>
              <a:latin typeface="Arial"/>
              <a:ea typeface="Arial"/>
              <a:cs typeface="Arial"/>
              <a:sym typeface="Arial"/>
            </a:endParaRPr>
          </a:p>
        </p:txBody>
      </p:sp>
      <p:pic>
        <p:nvPicPr>
          <p:cNvPr id="192" name="Google Shape;192;g2fc31e5e202_0_444" descr="A black and white map&#10;&#10;Description automatically generated"/>
          <p:cNvPicPr preferRelativeResize="0"/>
          <p:nvPr/>
        </p:nvPicPr>
        <p:blipFill rotWithShape="1">
          <a:blip r:embed="rId4">
            <a:alphaModFix/>
          </a:blip>
          <a:srcRect l="19035" r="13437"/>
          <a:stretch/>
        </p:blipFill>
        <p:spPr>
          <a:xfrm>
            <a:off x="-64059" y="238669"/>
            <a:ext cx="2814269" cy="4553502"/>
          </a:xfrm>
          <a:prstGeom prst="rect">
            <a:avLst/>
          </a:prstGeom>
          <a:noFill/>
          <a:ln>
            <a:noFill/>
          </a:ln>
          <a:effectLst>
            <a:outerShdw blurRad="50800" dist="50800" dir="5400000" algn="ctr" rotWithShape="0">
              <a:srgbClr val="000000"/>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 5: Titre et contenu">
  <p:cSld name="Diapo 5: Titre et contenu">
    <p:spTree>
      <p:nvGrpSpPr>
        <p:cNvPr id="1" name="Shape 193"/>
        <p:cNvGrpSpPr/>
        <p:nvPr/>
      </p:nvGrpSpPr>
      <p:grpSpPr>
        <a:xfrm>
          <a:off x="0" y="0"/>
          <a:ext cx="0" cy="0"/>
          <a:chOff x="0" y="0"/>
          <a:chExt cx="0" cy="0"/>
        </a:xfrm>
      </p:grpSpPr>
      <p:sp>
        <p:nvSpPr>
          <p:cNvPr id="194" name="Google Shape;194;g2fc31e5e202_0_456"/>
          <p:cNvSpPr txBox="1">
            <a:spLocks noGrp="1"/>
          </p:cNvSpPr>
          <p:nvPr>
            <p:ph type="title"/>
          </p:nvPr>
        </p:nvSpPr>
        <p:spPr>
          <a:xfrm>
            <a:off x="838200" y="681036"/>
            <a:ext cx="10515600" cy="797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Roboto Condensed"/>
              <a:buNone/>
              <a:defRPr sz="3600" b="1" i="0">
                <a:solidFill>
                  <a:schemeClr val="accent1"/>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g2fc31e5e202_0_4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
        <p:nvSpPr>
          <p:cNvPr id="196" name="Google Shape;196;g2fc31e5e202_0_4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7"/>
        <p:cNvGrpSpPr/>
        <p:nvPr/>
      </p:nvGrpSpPr>
      <p:grpSpPr>
        <a:xfrm>
          <a:off x="0" y="0"/>
          <a:ext cx="0" cy="0"/>
          <a:chOff x="0" y="0"/>
          <a:chExt cx="0" cy="0"/>
        </a:xfrm>
      </p:grpSpPr>
      <p:sp>
        <p:nvSpPr>
          <p:cNvPr id="198" name="Google Shape;198;g2fc31e5e202_0_460"/>
          <p:cNvSpPr/>
          <p:nvPr/>
        </p:nvSpPr>
        <p:spPr>
          <a:xfrm>
            <a:off x="-8858" y="-33714"/>
            <a:ext cx="12188400" cy="6872400"/>
          </a:xfrm>
          <a:prstGeom prst="rect">
            <a:avLst/>
          </a:prstGeom>
          <a:gradFill>
            <a:gsLst>
              <a:gs pos="0">
                <a:srgbClr val="2B527F"/>
              </a:gs>
              <a:gs pos="22000">
                <a:srgbClr val="2B527F"/>
              </a:gs>
              <a:gs pos="37000">
                <a:srgbClr val="336C9C"/>
              </a:gs>
              <a:gs pos="51000">
                <a:srgbClr val="3A85B9"/>
              </a:gs>
              <a:gs pos="70000">
                <a:srgbClr val="2395CE"/>
              </a:gs>
              <a:gs pos="100000">
                <a:srgbClr val="2395CE"/>
              </a:gs>
            </a:gsLst>
            <a:lin ang="1890004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Medium"/>
              <a:ea typeface="Roboto Medium"/>
              <a:cs typeface="Roboto Medium"/>
              <a:sym typeface="Roboto Medium"/>
            </a:endParaRPr>
          </a:p>
        </p:txBody>
      </p:sp>
      <p:sp>
        <p:nvSpPr>
          <p:cNvPr id="199" name="Google Shape;199;g2fc31e5e202_0_460"/>
          <p:cNvSpPr txBox="1">
            <a:spLocks noGrp="1"/>
          </p:cNvSpPr>
          <p:nvPr>
            <p:ph type="title"/>
          </p:nvPr>
        </p:nvSpPr>
        <p:spPr>
          <a:xfrm>
            <a:off x="838200" y="55999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3600"/>
              <a:buFont typeface="Roboto Condensed"/>
              <a:buNone/>
              <a:defRPr sz="3600"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0" name="Google Shape;200;g2fc31e5e202_0_4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Google Shape;202;g2fc31e5e202_0_46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accent1"/>
              </a:buClr>
              <a:buSzPts val="5000"/>
              <a:buFont typeface="Roboto Condensed"/>
              <a:buNone/>
              <a:defRPr sz="5000"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g2fc31e5e202_0_46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400"/>
              <a:buNone/>
              <a:defRPr sz="2400" b="0" i="1">
                <a:latin typeface="Roboto Condensed"/>
                <a:ea typeface="Roboto Condensed"/>
                <a:cs typeface="Roboto Condensed"/>
                <a:sym typeface="Roboto Condensed"/>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80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4" name="Google Shape;204;g2fc31e5e202_0_464"/>
          <p:cNvSpPr txBox="1">
            <a:spLocks noGrp="1"/>
          </p:cNvSpPr>
          <p:nvPr>
            <p:ph type="sldNum" idx="12"/>
          </p:nvPr>
        </p:nvSpPr>
        <p:spPr>
          <a:xfrm>
            <a:off x="8842093" y="6367925"/>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05"/>
        <p:cNvGrpSpPr/>
        <p:nvPr/>
      </p:nvGrpSpPr>
      <p:grpSpPr>
        <a:xfrm>
          <a:off x="0" y="0"/>
          <a:ext cx="0" cy="0"/>
          <a:chOff x="0" y="0"/>
          <a:chExt cx="0" cy="0"/>
        </a:xfrm>
      </p:grpSpPr>
      <p:sp>
        <p:nvSpPr>
          <p:cNvPr id="206" name="Google Shape;206;g2fc31e5e202_0_46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6000"/>
              <a:buFont typeface="Roboto Condensed"/>
              <a:buNone/>
              <a:defRPr sz="6000"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g2fc31e5e202_0_46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b="0" i="1">
                <a:solidFill>
                  <a:srgbClr val="888888"/>
                </a:solidFill>
                <a:latin typeface="Roboto Condensed"/>
                <a:ea typeface="Roboto Condensed"/>
                <a:cs typeface="Roboto Condensed"/>
                <a:sym typeface="Roboto Condensed"/>
              </a:defRPr>
            </a:lvl1pPr>
            <a:lvl2pPr marL="914400" lvl="1" indent="-228600" algn="l" rtl="0">
              <a:lnSpc>
                <a:spcPct val="90000"/>
              </a:lnSpc>
              <a:spcBef>
                <a:spcPts val="500"/>
              </a:spcBef>
              <a:spcAft>
                <a:spcPts val="0"/>
              </a:spcAft>
              <a:buSzPts val="2000"/>
              <a:buNone/>
              <a:defRPr sz="2000">
                <a:solidFill>
                  <a:srgbClr val="888888"/>
                </a:solidFill>
              </a:defRPr>
            </a:lvl2pPr>
            <a:lvl3pPr marL="1371600" lvl="2" indent="-228600" algn="l" rtl="0">
              <a:lnSpc>
                <a:spcPct val="90000"/>
              </a:lnSpc>
              <a:spcBef>
                <a:spcPts val="500"/>
              </a:spcBef>
              <a:spcAft>
                <a:spcPts val="0"/>
              </a:spcAft>
              <a:buSzPts val="1800"/>
              <a:buNone/>
              <a:defRPr sz="1800">
                <a:solidFill>
                  <a:srgbClr val="888888"/>
                </a:solidFill>
              </a:defRPr>
            </a:lvl3pPr>
            <a:lvl4pPr marL="1828800" lvl="3" indent="-228600" algn="l" rtl="0">
              <a:lnSpc>
                <a:spcPct val="90000"/>
              </a:lnSpc>
              <a:spcBef>
                <a:spcPts val="500"/>
              </a:spcBef>
              <a:spcAft>
                <a:spcPts val="0"/>
              </a:spcAft>
              <a:buSzPts val="1600"/>
              <a:buNone/>
              <a:defRPr sz="1600">
                <a:solidFill>
                  <a:srgbClr val="888888"/>
                </a:solidFill>
              </a:defRPr>
            </a:lvl4pPr>
            <a:lvl5pPr marL="2286000" lvl="4" indent="-228600" algn="l" rtl="0">
              <a:lnSpc>
                <a:spcPct val="90000"/>
              </a:lnSpc>
              <a:spcBef>
                <a:spcPts val="500"/>
              </a:spcBef>
              <a:spcAft>
                <a:spcPts val="0"/>
              </a:spcAft>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8" name="Google Shape;208;g2fc31e5e202_0_4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g2fc31e5e202_0_4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0" name="Google Shape;210;g2fc31e5e202_0_4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1"/>
        <p:cNvGrpSpPr/>
        <p:nvPr/>
      </p:nvGrpSpPr>
      <p:grpSpPr>
        <a:xfrm>
          <a:off x="0" y="0"/>
          <a:ext cx="0" cy="0"/>
          <a:chOff x="0" y="0"/>
          <a:chExt cx="0" cy="0"/>
        </a:xfrm>
      </p:grpSpPr>
      <p:sp>
        <p:nvSpPr>
          <p:cNvPr id="212" name="Google Shape;212;g2fc31e5e202_0_474"/>
          <p:cNvSpPr txBox="1">
            <a:spLocks noGrp="1"/>
          </p:cNvSpPr>
          <p:nvPr>
            <p:ph type="title"/>
          </p:nvPr>
        </p:nvSpPr>
        <p:spPr>
          <a:xfrm>
            <a:off x="838200" y="-19327"/>
            <a:ext cx="10515600" cy="1102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3600"/>
              <a:buFont typeface="Roboto Condensed"/>
              <a:buNone/>
              <a:defRPr sz="3600"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g2fc31e5e202_0_47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g2fc31e5e202_0_47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g2fc31e5e202_0_4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6"/>
        <p:cNvGrpSpPr/>
        <p:nvPr/>
      </p:nvGrpSpPr>
      <p:grpSpPr>
        <a:xfrm>
          <a:off x="0" y="0"/>
          <a:ext cx="0" cy="0"/>
          <a:chOff x="0" y="0"/>
          <a:chExt cx="0" cy="0"/>
        </a:xfrm>
      </p:grpSpPr>
      <p:sp>
        <p:nvSpPr>
          <p:cNvPr id="217" name="Google Shape;217;g2fc31e5e202_0_479"/>
          <p:cNvSpPr txBox="1">
            <a:spLocks noGrp="1"/>
          </p:cNvSpPr>
          <p:nvPr>
            <p:ph type="title"/>
          </p:nvPr>
        </p:nvSpPr>
        <p:spPr>
          <a:xfrm>
            <a:off x="839788" y="668337"/>
            <a:ext cx="10515600" cy="1022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3600"/>
              <a:buFont typeface="Calibri"/>
              <a:buNone/>
              <a:defRPr sz="3600" b="1" i="0">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g2fc31e5e202_0_47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0" i="0">
                <a:latin typeface="Roboto Condensed"/>
                <a:ea typeface="Roboto Condensed"/>
                <a:cs typeface="Roboto Condensed"/>
                <a:sym typeface="Roboto Condensed"/>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9" name="Google Shape;219;g2fc31e5e202_0_47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0" name="Google Shape;220;g2fc31e5e202_0_47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600"/>
              <a:buNone/>
              <a:defRPr sz="2600" b="0" i="0">
                <a:latin typeface="Roboto Condensed"/>
                <a:ea typeface="Roboto Condensed"/>
                <a:cs typeface="Roboto Condensed"/>
                <a:sym typeface="Roboto Condensed"/>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21" name="Google Shape;221;g2fc31e5e202_0_47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2" name="Google Shape;222;g2fc31e5e202_0_4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41" name="Google Shape;41;p12"/>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3"/>
        <p:cNvGrpSpPr/>
        <p:nvPr/>
      </p:nvGrpSpPr>
      <p:grpSpPr>
        <a:xfrm>
          <a:off x="0" y="0"/>
          <a:ext cx="0" cy="0"/>
          <a:chOff x="0" y="0"/>
          <a:chExt cx="0" cy="0"/>
        </a:xfrm>
      </p:grpSpPr>
      <p:sp>
        <p:nvSpPr>
          <p:cNvPr id="224" name="Google Shape;224;g2fc31e5e202_0_486"/>
          <p:cNvSpPr txBox="1">
            <a:spLocks noGrp="1"/>
          </p:cNvSpPr>
          <p:nvPr>
            <p:ph type="title"/>
          </p:nvPr>
        </p:nvSpPr>
        <p:spPr>
          <a:xfrm>
            <a:off x="838200" y="530017"/>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3600"/>
              <a:buFont typeface="Roboto Condensed"/>
              <a:buNone/>
              <a:defRPr sz="3600"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5" name="Google Shape;225;g2fc31e5e202_0_4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6"/>
        <p:cNvGrpSpPr/>
        <p:nvPr/>
      </p:nvGrpSpPr>
      <p:grpSpPr>
        <a:xfrm>
          <a:off x="0" y="0"/>
          <a:ext cx="0" cy="0"/>
          <a:chOff x="0" y="0"/>
          <a:chExt cx="0" cy="0"/>
        </a:xfrm>
      </p:grpSpPr>
      <p:sp>
        <p:nvSpPr>
          <p:cNvPr id="227" name="Google Shape;227;g2fc31e5e202_0_489"/>
          <p:cNvSpPr txBox="1">
            <a:spLocks noGrp="1"/>
          </p:cNvSpPr>
          <p:nvPr>
            <p:ph type="title"/>
          </p:nvPr>
        </p:nvSpPr>
        <p:spPr>
          <a:xfrm>
            <a:off x="836611" y="727023"/>
            <a:ext cx="3932100" cy="1600200"/>
          </a:xfrm>
          <a:prstGeom prst="rect">
            <a:avLst/>
          </a:prstGeom>
          <a:solidFill>
            <a:srgbClr val="D8E2F3"/>
          </a:solid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3200"/>
              <a:buFont typeface="Roboto Condensed"/>
              <a:buNone/>
              <a:defRPr sz="3200"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g2fc31e5e202_0_48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393700" algn="l" rtl="0">
              <a:lnSpc>
                <a:spcPct val="90000"/>
              </a:lnSpc>
              <a:spcBef>
                <a:spcPts val="1000"/>
              </a:spcBef>
              <a:spcAft>
                <a:spcPts val="0"/>
              </a:spcAft>
              <a:buSzPts val="2600"/>
              <a:buChar char="•"/>
              <a:defRPr sz="2600"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sz="2400"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sz="2300"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sz="2200"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sz="2100" b="0" i="0">
                <a:latin typeface="Roboto Condensed"/>
                <a:ea typeface="Roboto Condensed"/>
                <a:cs typeface="Roboto Condensed"/>
                <a:sym typeface="Roboto Condensed"/>
              </a:defRPr>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29" name="Google Shape;229;g2fc31e5e202_0_489"/>
          <p:cNvSpPr txBox="1">
            <a:spLocks noGrp="1"/>
          </p:cNvSpPr>
          <p:nvPr>
            <p:ph type="body" idx="2"/>
          </p:nvPr>
        </p:nvSpPr>
        <p:spPr>
          <a:xfrm>
            <a:off x="836612" y="2327223"/>
            <a:ext cx="3932100" cy="3811500"/>
          </a:xfrm>
          <a:prstGeom prst="rect">
            <a:avLst/>
          </a:prstGeom>
          <a:solidFill>
            <a:srgbClr val="D8E2F3"/>
          </a:solid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200"/>
              <a:buNone/>
              <a:defRPr sz="2200" b="0" i="0">
                <a:latin typeface="Roboto Condensed"/>
                <a:ea typeface="Roboto Condensed"/>
                <a:cs typeface="Roboto Condensed"/>
                <a:sym typeface="Roboto Condensed"/>
              </a:defRPr>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0" name="Google Shape;230;g2fc31e5e202_0_4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1"/>
        <p:cNvGrpSpPr/>
        <p:nvPr/>
      </p:nvGrpSpPr>
      <p:grpSpPr>
        <a:xfrm>
          <a:off x="0" y="0"/>
          <a:ext cx="0" cy="0"/>
          <a:chOff x="0" y="0"/>
          <a:chExt cx="0" cy="0"/>
        </a:xfrm>
      </p:grpSpPr>
      <p:sp>
        <p:nvSpPr>
          <p:cNvPr id="232" name="Google Shape;232;g2fc31e5e202_0_494"/>
          <p:cNvSpPr txBox="1">
            <a:spLocks noGrp="1"/>
          </p:cNvSpPr>
          <p:nvPr>
            <p:ph type="title"/>
          </p:nvPr>
        </p:nvSpPr>
        <p:spPr>
          <a:xfrm>
            <a:off x="836611" y="695146"/>
            <a:ext cx="3932100" cy="1600200"/>
          </a:xfrm>
          <a:prstGeom prst="rect">
            <a:avLst/>
          </a:prstGeom>
          <a:solidFill>
            <a:srgbClr val="D8E2F3"/>
          </a:solid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3200"/>
              <a:buFont typeface="Roboto Condensed"/>
              <a:buNone/>
              <a:defRPr sz="3200" b="1" i="0">
                <a:solidFill>
                  <a:schemeClr val="accent1"/>
                </a:solidFill>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g2fc31e5e202_0_494"/>
          <p:cNvSpPr>
            <a:spLocks noGrp="1"/>
          </p:cNvSpPr>
          <p:nvPr>
            <p:ph type="pic" idx="2"/>
          </p:nvPr>
        </p:nvSpPr>
        <p:spPr>
          <a:xfrm>
            <a:off x="5183188" y="987425"/>
            <a:ext cx="6172200" cy="4873500"/>
          </a:xfrm>
          <a:prstGeom prst="rect">
            <a:avLst/>
          </a:prstGeom>
          <a:noFill/>
          <a:ln>
            <a:noFill/>
          </a:ln>
        </p:spPr>
      </p:sp>
      <p:sp>
        <p:nvSpPr>
          <p:cNvPr id="234" name="Google Shape;234;g2fc31e5e202_0_494"/>
          <p:cNvSpPr txBox="1">
            <a:spLocks noGrp="1"/>
          </p:cNvSpPr>
          <p:nvPr>
            <p:ph type="body" idx="1"/>
          </p:nvPr>
        </p:nvSpPr>
        <p:spPr>
          <a:xfrm>
            <a:off x="836612" y="2351266"/>
            <a:ext cx="3932100" cy="3811500"/>
          </a:xfrm>
          <a:prstGeom prst="rect">
            <a:avLst/>
          </a:prstGeom>
          <a:solidFill>
            <a:srgbClr val="D8E2F3"/>
          </a:solid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800"/>
              <a:buNone/>
              <a:defRPr sz="1800" b="0" i="0">
                <a:latin typeface="Roboto Condensed"/>
                <a:ea typeface="Roboto Condensed"/>
                <a:cs typeface="Roboto Condensed"/>
                <a:sym typeface="Roboto Condensed"/>
              </a:defRPr>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35" name="Google Shape;235;g2fc31e5e202_0_4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g2fc31e5e202_0_4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7" name="Google Shape;237;g2fc31e5e202_0_4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8"/>
        <p:cNvGrpSpPr/>
        <p:nvPr/>
      </p:nvGrpSpPr>
      <p:grpSpPr>
        <a:xfrm>
          <a:off x="0" y="0"/>
          <a:ext cx="0" cy="0"/>
          <a:chOff x="0" y="0"/>
          <a:chExt cx="0" cy="0"/>
        </a:xfrm>
      </p:grpSpPr>
      <p:sp>
        <p:nvSpPr>
          <p:cNvPr id="239" name="Google Shape;239;g2fc31e5e202_0_501"/>
          <p:cNvSpPr txBox="1">
            <a:spLocks noGrp="1"/>
          </p:cNvSpPr>
          <p:nvPr>
            <p:ph type="title"/>
          </p:nvPr>
        </p:nvSpPr>
        <p:spPr>
          <a:xfrm>
            <a:off x="838200" y="-19327"/>
            <a:ext cx="10515600" cy="1102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4000"/>
              <a:buFont typeface="Roboto Condensed"/>
              <a:buNone/>
              <a:defRPr b="0"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g2fc31e5e202_0_501"/>
          <p:cNvSpPr txBox="1">
            <a:spLocks noGrp="1"/>
          </p:cNvSpPr>
          <p:nvPr>
            <p:ph type="body" idx="1"/>
          </p:nvPr>
        </p:nvSpPr>
        <p:spPr>
          <a:xfrm rot="5400000">
            <a:off x="3710551" y="-1480871"/>
            <a:ext cx="4770900" cy="105156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 name="Google Shape;241;g2fc31e5e202_0_5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2"/>
        <p:cNvGrpSpPr/>
        <p:nvPr/>
      </p:nvGrpSpPr>
      <p:grpSpPr>
        <a:xfrm>
          <a:off x="0" y="0"/>
          <a:ext cx="0" cy="0"/>
          <a:chOff x="0" y="0"/>
          <a:chExt cx="0" cy="0"/>
        </a:xfrm>
      </p:grpSpPr>
      <p:sp>
        <p:nvSpPr>
          <p:cNvPr id="243" name="Google Shape;243;g2fc31e5e202_0_505"/>
          <p:cNvSpPr txBox="1">
            <a:spLocks noGrp="1"/>
          </p:cNvSpPr>
          <p:nvPr>
            <p:ph type="title"/>
          </p:nvPr>
        </p:nvSpPr>
        <p:spPr>
          <a:xfrm rot="5400000">
            <a:off x="7133400" y="2114581"/>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accent1"/>
              </a:buClr>
              <a:buSzPts val="4000"/>
              <a:buFont typeface="Roboto Condensed"/>
              <a:buNone/>
              <a:defRPr b="1" i="0">
                <a:latin typeface="Roboto Condensed"/>
                <a:ea typeface="Roboto Condensed"/>
                <a:cs typeface="Roboto Condensed"/>
                <a:sym typeface="Roboto Condense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4" name="Google Shape;244;g2fc31e5e202_0_505"/>
          <p:cNvSpPr txBox="1">
            <a:spLocks noGrp="1"/>
          </p:cNvSpPr>
          <p:nvPr>
            <p:ph type="body" idx="1"/>
          </p:nvPr>
        </p:nvSpPr>
        <p:spPr>
          <a:xfrm rot="5400000">
            <a:off x="1878450" y="-517169"/>
            <a:ext cx="5653800" cy="7734300"/>
          </a:xfrm>
          <a:prstGeom prst="rect">
            <a:avLst/>
          </a:prstGeom>
          <a:noFill/>
          <a:ln>
            <a:noFill/>
          </a:ln>
        </p:spPr>
        <p:txBody>
          <a:bodyPr spcFirstLastPara="1" wrap="square" lIns="91425" tIns="45700" rIns="91425" bIns="45700" anchor="t" anchorCtr="0">
            <a:normAutofit/>
          </a:bodyPr>
          <a:lstStyle>
            <a:lvl1pPr marL="457200" lvl="0" indent="-387350" algn="l" rtl="0">
              <a:lnSpc>
                <a:spcPct val="90000"/>
              </a:lnSpc>
              <a:spcBef>
                <a:spcPts val="1000"/>
              </a:spcBef>
              <a:spcAft>
                <a:spcPts val="0"/>
              </a:spcAft>
              <a:buSzPts val="2500"/>
              <a:buChar char="•"/>
              <a:defRPr b="0" i="0">
                <a:latin typeface="Roboto Condensed"/>
                <a:ea typeface="Roboto Condensed"/>
                <a:cs typeface="Roboto Condensed"/>
                <a:sym typeface="Roboto Condensed"/>
              </a:defRPr>
            </a:lvl1pPr>
            <a:lvl2pPr marL="914400" lvl="1" indent="-381000" algn="l" rtl="0">
              <a:lnSpc>
                <a:spcPct val="90000"/>
              </a:lnSpc>
              <a:spcBef>
                <a:spcPts val="500"/>
              </a:spcBef>
              <a:spcAft>
                <a:spcPts val="0"/>
              </a:spcAft>
              <a:buSzPts val="2400"/>
              <a:buChar char="•"/>
              <a:defRPr b="0" i="0">
                <a:latin typeface="Roboto Condensed"/>
                <a:ea typeface="Roboto Condensed"/>
                <a:cs typeface="Roboto Condensed"/>
                <a:sym typeface="Roboto Condensed"/>
              </a:defRPr>
            </a:lvl2pPr>
            <a:lvl3pPr marL="1371600" lvl="2" indent="-374650" algn="l" rtl="0">
              <a:lnSpc>
                <a:spcPct val="90000"/>
              </a:lnSpc>
              <a:spcBef>
                <a:spcPts val="500"/>
              </a:spcBef>
              <a:spcAft>
                <a:spcPts val="0"/>
              </a:spcAft>
              <a:buSzPts val="2300"/>
              <a:buChar char="•"/>
              <a:defRPr b="0" i="0">
                <a:latin typeface="Roboto Condensed"/>
                <a:ea typeface="Roboto Condensed"/>
                <a:cs typeface="Roboto Condensed"/>
                <a:sym typeface="Roboto Condensed"/>
              </a:defRPr>
            </a:lvl3pPr>
            <a:lvl4pPr marL="1828800" lvl="3" indent="-368300" algn="l" rtl="0">
              <a:lnSpc>
                <a:spcPct val="90000"/>
              </a:lnSpc>
              <a:spcBef>
                <a:spcPts val="500"/>
              </a:spcBef>
              <a:spcAft>
                <a:spcPts val="0"/>
              </a:spcAft>
              <a:buSzPts val="2200"/>
              <a:buChar char="•"/>
              <a:defRPr b="0" i="0">
                <a:latin typeface="Roboto Condensed"/>
                <a:ea typeface="Roboto Condensed"/>
                <a:cs typeface="Roboto Condensed"/>
                <a:sym typeface="Roboto Condensed"/>
              </a:defRPr>
            </a:lvl4pPr>
            <a:lvl5pPr marL="2286000" lvl="4" indent="-361950" algn="l" rtl="0">
              <a:lnSpc>
                <a:spcPct val="90000"/>
              </a:lnSpc>
              <a:spcBef>
                <a:spcPts val="500"/>
              </a:spcBef>
              <a:spcAft>
                <a:spcPts val="0"/>
              </a:spcAft>
              <a:buSzPts val="2100"/>
              <a:buChar char="•"/>
              <a:defRPr b="0" i="0">
                <a:latin typeface="Roboto Condensed"/>
                <a:ea typeface="Roboto Condensed"/>
                <a:cs typeface="Roboto Condensed"/>
                <a:sym typeface="Roboto Condensed"/>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 name="Google Shape;245;g2fc31e5e202_0_5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2"/>
        <p:cNvGrpSpPr/>
        <p:nvPr/>
      </p:nvGrpSpPr>
      <p:grpSpPr>
        <a:xfrm>
          <a:off x="0" y="0"/>
          <a:ext cx="0" cy="0"/>
          <a:chOff x="0" y="0"/>
          <a:chExt cx="0" cy="0"/>
        </a:xfrm>
      </p:grpSpPr>
      <p:cxnSp>
        <p:nvCxnSpPr>
          <p:cNvPr id="43" name="Google Shape;43;p1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1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14"/>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14"/>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14"/>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59" name="Google Shape;59;p1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65" name="Google Shape;65;p1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17"/>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cxnSp>
        <p:nvCxnSpPr>
          <p:cNvPr id="77" name="Google Shape;77;p17"/>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18"/>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9"/>
          <p:cNvGrpSpPr/>
          <p:nvPr/>
        </p:nvGrpSpPr>
        <p:grpSpPr>
          <a:xfrm>
            <a:off x="-15736" y="0"/>
            <a:ext cx="12229962" cy="6856214"/>
            <a:chOff x="-15736" y="0"/>
            <a:chExt cx="12229962" cy="6856214"/>
          </a:xfrm>
        </p:grpSpPr>
        <p:pic>
          <p:nvPicPr>
            <p:cNvPr id="7" name="Google Shape;7;p9"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9"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65490"/>
          </a:schemeClr>
        </a:solidFill>
        <a:effectLst/>
      </p:bgPr>
    </p:bg>
    <p:spTree>
      <p:nvGrpSpPr>
        <p:cNvPr id="1" name="Shape 147"/>
        <p:cNvGrpSpPr/>
        <p:nvPr/>
      </p:nvGrpSpPr>
      <p:grpSpPr>
        <a:xfrm>
          <a:off x="0" y="0"/>
          <a:ext cx="0" cy="0"/>
          <a:chOff x="0" y="0"/>
          <a:chExt cx="0" cy="0"/>
        </a:xfrm>
      </p:grpSpPr>
      <p:sp>
        <p:nvSpPr>
          <p:cNvPr id="148" name="Google Shape;148;g2fc31e5e202_0_410"/>
          <p:cNvSpPr txBox="1">
            <a:spLocks noGrp="1"/>
          </p:cNvSpPr>
          <p:nvPr>
            <p:ph type="title"/>
          </p:nvPr>
        </p:nvSpPr>
        <p:spPr>
          <a:xfrm>
            <a:off x="838200" y="-19327"/>
            <a:ext cx="10515600" cy="1102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Roboto Condensed"/>
              <a:buNone/>
              <a:defRPr sz="4000" b="1" i="0" u="none" strike="noStrike" cap="none">
                <a:solidFill>
                  <a:schemeClr val="accen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g2fc31e5e202_0_410"/>
          <p:cNvSpPr txBox="1">
            <a:spLocks noGrp="1"/>
          </p:cNvSpPr>
          <p:nvPr>
            <p:ph type="body" idx="1"/>
          </p:nvPr>
        </p:nvSpPr>
        <p:spPr>
          <a:xfrm>
            <a:off x="838200" y="1391478"/>
            <a:ext cx="10515600" cy="4770900"/>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90000"/>
              </a:lnSpc>
              <a:spcBef>
                <a:spcPts val="1000"/>
              </a:spcBef>
              <a:spcAft>
                <a:spcPts val="0"/>
              </a:spcAft>
              <a:buClr>
                <a:srgbClr val="8DA9DB"/>
              </a:buClr>
              <a:buSzPts val="2500"/>
              <a:buFont typeface="Arial"/>
              <a:buChar char="•"/>
              <a:defRPr sz="2500" b="0" i="0" u="none" strike="noStrike" cap="none">
                <a:solidFill>
                  <a:schemeClr val="dk1"/>
                </a:solidFill>
                <a:latin typeface="Roboto Condensed"/>
                <a:ea typeface="Roboto Condensed"/>
                <a:cs typeface="Roboto Condensed"/>
                <a:sym typeface="Roboto Condensed"/>
              </a:defRPr>
            </a:lvl1pPr>
            <a:lvl2pPr marL="914400" marR="0" lvl="1" indent="-381000" algn="l" rtl="0">
              <a:lnSpc>
                <a:spcPct val="90000"/>
              </a:lnSpc>
              <a:spcBef>
                <a:spcPts val="500"/>
              </a:spcBef>
              <a:spcAft>
                <a:spcPts val="0"/>
              </a:spcAft>
              <a:buClr>
                <a:srgbClr val="8DA9DB"/>
              </a:buClr>
              <a:buSzPts val="2400"/>
              <a:buFont typeface="Arial"/>
              <a:buChar char="•"/>
              <a:defRPr sz="2400" b="0" i="0" u="none" strike="noStrike" cap="none">
                <a:solidFill>
                  <a:schemeClr val="dk1"/>
                </a:solidFill>
                <a:latin typeface="Roboto Condensed"/>
                <a:ea typeface="Roboto Condensed"/>
                <a:cs typeface="Roboto Condensed"/>
                <a:sym typeface="Roboto Condensed"/>
              </a:defRPr>
            </a:lvl2pPr>
            <a:lvl3pPr marL="1371600" marR="0" lvl="2" indent="-374650" algn="l" rtl="0">
              <a:lnSpc>
                <a:spcPct val="90000"/>
              </a:lnSpc>
              <a:spcBef>
                <a:spcPts val="500"/>
              </a:spcBef>
              <a:spcAft>
                <a:spcPts val="0"/>
              </a:spcAft>
              <a:buClr>
                <a:srgbClr val="8DA9DB"/>
              </a:buClr>
              <a:buSzPts val="2300"/>
              <a:buFont typeface="Arial"/>
              <a:buChar char="•"/>
              <a:defRPr sz="2300" b="0" i="0" u="none" strike="noStrike" cap="none">
                <a:solidFill>
                  <a:schemeClr val="dk1"/>
                </a:solidFill>
                <a:latin typeface="Roboto Condensed"/>
                <a:ea typeface="Roboto Condensed"/>
                <a:cs typeface="Roboto Condensed"/>
                <a:sym typeface="Roboto Condensed"/>
              </a:defRPr>
            </a:lvl3pPr>
            <a:lvl4pPr marL="1828800" marR="0" lvl="3" indent="-368300" algn="l" rtl="0">
              <a:lnSpc>
                <a:spcPct val="90000"/>
              </a:lnSpc>
              <a:spcBef>
                <a:spcPts val="500"/>
              </a:spcBef>
              <a:spcAft>
                <a:spcPts val="0"/>
              </a:spcAft>
              <a:buClr>
                <a:srgbClr val="8DA9DB"/>
              </a:buClr>
              <a:buSzPts val="2200"/>
              <a:buFont typeface="Arial"/>
              <a:buChar char="•"/>
              <a:defRPr sz="2200" b="0" i="0" u="none" strike="noStrike" cap="none">
                <a:solidFill>
                  <a:schemeClr val="dk1"/>
                </a:solidFill>
                <a:latin typeface="Roboto Condensed"/>
                <a:ea typeface="Roboto Condensed"/>
                <a:cs typeface="Roboto Condensed"/>
                <a:sym typeface="Roboto Condensed"/>
              </a:defRPr>
            </a:lvl4pPr>
            <a:lvl5pPr marL="2286000" marR="0" lvl="4" indent="-361950" algn="l" rtl="0">
              <a:lnSpc>
                <a:spcPct val="90000"/>
              </a:lnSpc>
              <a:spcBef>
                <a:spcPts val="500"/>
              </a:spcBef>
              <a:spcAft>
                <a:spcPts val="0"/>
              </a:spcAft>
              <a:buClr>
                <a:srgbClr val="8DA9DB"/>
              </a:buClr>
              <a:buSzPts val="2100"/>
              <a:buFont typeface="Arial"/>
              <a:buChar char="•"/>
              <a:defRPr sz="2100" b="0" i="0" u="none" strike="noStrike" cap="none">
                <a:solidFill>
                  <a:schemeClr val="dk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g2fc31e5e202_0_4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FR"/>
              <a:t>‹#›</a:t>
            </a:fld>
            <a:endParaRPr/>
          </a:p>
        </p:txBody>
      </p:sp>
      <p:pic>
        <p:nvPicPr>
          <p:cNvPr id="151" name="Google Shape;151;g2fc31e5e202_0_410" descr="A logo on a black background&#10;&#10;Description automatically generated"/>
          <p:cNvPicPr preferRelativeResize="0"/>
          <p:nvPr/>
        </p:nvPicPr>
        <p:blipFill rotWithShape="1">
          <a:blip r:embed="rId19">
            <a:alphaModFix/>
          </a:blip>
          <a:srcRect/>
          <a:stretch/>
        </p:blipFill>
        <p:spPr>
          <a:xfrm>
            <a:off x="155593" y="-47179"/>
            <a:ext cx="1588859" cy="656780"/>
          </a:xfrm>
          <a:prstGeom prst="rect">
            <a:avLst/>
          </a:prstGeom>
          <a:noFill/>
          <a:ln>
            <a:noFill/>
          </a:ln>
        </p:spPr>
      </p:pic>
      <p:pic>
        <p:nvPicPr>
          <p:cNvPr id="152" name="Google Shape;152;g2fc31e5e202_0_410" descr="A map of the united states&#10;&#10;Description automatically generated"/>
          <p:cNvPicPr preferRelativeResize="0"/>
          <p:nvPr/>
        </p:nvPicPr>
        <p:blipFill rotWithShape="1">
          <a:blip r:embed="rId20">
            <a:alphaModFix/>
          </a:blip>
          <a:srcRect/>
          <a:stretch/>
        </p:blipFill>
        <p:spPr>
          <a:xfrm>
            <a:off x="35501" y="-19327"/>
            <a:ext cx="620721" cy="620721"/>
          </a:xfrm>
          <a:prstGeom prst="rect">
            <a:avLst/>
          </a:prstGeom>
          <a:noFill/>
          <a:ln>
            <a:noFill/>
          </a:ln>
        </p:spPr>
      </p:pic>
      <p:sp>
        <p:nvSpPr>
          <p:cNvPr id="153" name="Google Shape;153;g2fc31e5e202_0_410"/>
          <p:cNvSpPr/>
          <p:nvPr/>
        </p:nvSpPr>
        <p:spPr>
          <a:xfrm>
            <a:off x="-42040" y="-19328"/>
            <a:ext cx="880200" cy="6877200"/>
          </a:xfrm>
          <a:prstGeom prst="rect">
            <a:avLst/>
          </a:prstGeom>
          <a:solidFill>
            <a:srgbClr val="86B0D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fc31e5e202_0_410" descr="A black and white map&#10;&#10;Description automatically generated"/>
          <p:cNvPicPr preferRelativeResize="0"/>
          <p:nvPr/>
        </p:nvPicPr>
        <p:blipFill rotWithShape="1">
          <a:blip r:embed="rId21">
            <a:alphaModFix/>
          </a:blip>
          <a:srcRect l="19035" r="13437"/>
          <a:stretch/>
        </p:blipFill>
        <p:spPr>
          <a:xfrm>
            <a:off x="-42040" y="2703442"/>
            <a:ext cx="930546" cy="1505628"/>
          </a:xfrm>
          <a:prstGeom prst="rect">
            <a:avLst/>
          </a:prstGeom>
          <a:noFill/>
          <a:ln>
            <a:noFill/>
          </a:ln>
          <a:effectLst>
            <a:outerShdw blurRad="50800" dist="50800" dir="5400000" algn="ctr" rotWithShape="0">
              <a:srgbClr val="000000"/>
            </a:outerShdw>
          </a:effectLst>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fcfc55e9df_0_193"/>
          <p:cNvSpPr txBox="1">
            <a:spLocks noGrp="1"/>
          </p:cNvSpPr>
          <p:nvPr>
            <p:ph type="ctrTitle"/>
          </p:nvPr>
        </p:nvSpPr>
        <p:spPr>
          <a:xfrm>
            <a:off x="2478731" y="805326"/>
            <a:ext cx="8760300" cy="2269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F5496"/>
              </a:buClr>
              <a:buSzPts val="3600"/>
              <a:buFont typeface="Calibri"/>
              <a:buNone/>
            </a:pPr>
            <a:r>
              <a:rPr lang="fr-FR" sz="3600">
                <a:latin typeface="Calibri"/>
                <a:ea typeface="Calibri"/>
                <a:cs typeface="Calibri"/>
                <a:sym typeface="Calibri"/>
              </a:rPr>
              <a:t>PRISE EN COMPTE DE LA DIMENSION GENRE DANS LES PROGRAMMES VPD : RDC </a:t>
            </a:r>
            <a:endParaRPr sz="5400"/>
          </a:p>
        </p:txBody>
      </p:sp>
      <p:sp>
        <p:nvSpPr>
          <p:cNvPr id="251" name="Google Shape;251;g2fcfc55e9df_0_193"/>
          <p:cNvSpPr txBox="1">
            <a:spLocks noGrp="1"/>
          </p:cNvSpPr>
          <p:nvPr>
            <p:ph type="body" idx="2"/>
          </p:nvPr>
        </p:nvSpPr>
        <p:spPr>
          <a:xfrm>
            <a:off x="2478731" y="6052674"/>
            <a:ext cx="9144000" cy="515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300"/>
              <a:buNone/>
            </a:pPr>
            <a:endParaRPr/>
          </a:p>
        </p:txBody>
      </p:sp>
      <p:sp>
        <p:nvSpPr>
          <p:cNvPr id="252" name="Google Shape;252;g2fcfc55e9df_0_193"/>
          <p:cNvSpPr txBox="1">
            <a:spLocks noGrp="1"/>
          </p:cNvSpPr>
          <p:nvPr>
            <p:ph type="subTitle" idx="1"/>
          </p:nvPr>
        </p:nvSpPr>
        <p:spPr>
          <a:xfrm>
            <a:off x="2478731" y="3292840"/>
            <a:ext cx="9144000" cy="254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fr-FR"/>
              <a:t>Session: </a:t>
            </a:r>
            <a:r>
              <a:rPr lang="fr-FR" b="1"/>
              <a:t> GENRE ET VACCINATION</a:t>
            </a:r>
            <a:endParaRPr/>
          </a:p>
          <a:p>
            <a:pPr marL="0" lvl="0" indent="0" algn="l" rtl="0">
              <a:lnSpc>
                <a:spcPct val="90000"/>
              </a:lnSpc>
              <a:spcBef>
                <a:spcPts val="1000"/>
              </a:spcBef>
              <a:spcAft>
                <a:spcPts val="0"/>
              </a:spcAft>
              <a:buSzPts val="2400"/>
              <a:buNone/>
            </a:pPr>
            <a:r>
              <a:rPr lang="fr-FR"/>
              <a:t>Pays: RDC</a:t>
            </a:r>
            <a:endParaRPr/>
          </a:p>
          <a:p>
            <a:pPr marL="0" lvl="0" indent="0" algn="l" rtl="0">
              <a:lnSpc>
                <a:spcPct val="90000"/>
              </a:lnSpc>
              <a:spcBef>
                <a:spcPts val="1000"/>
              </a:spcBef>
              <a:spcAft>
                <a:spcPts val="0"/>
              </a:spcAft>
              <a:buSzPts val="2400"/>
              <a:buNone/>
            </a:pPr>
            <a:r>
              <a:rPr lang="fr-FR"/>
              <a:t>Présentateur : Dr Audry MULUMBA wa KAMBA</a:t>
            </a:r>
            <a:endParaRPr/>
          </a:p>
          <a:p>
            <a:pPr marL="0" lvl="0" indent="0" algn="l" rtl="0">
              <a:lnSpc>
                <a:spcPct val="90000"/>
              </a:lnSpc>
              <a:spcBef>
                <a:spcPts val="1000"/>
              </a:spcBef>
              <a:spcAft>
                <a:spcPts val="0"/>
              </a:spcAft>
              <a:buSzPts val="2400"/>
              <a:buNone/>
            </a:pPr>
            <a:r>
              <a:rPr lang="fr-FR"/>
              <a:t>Date: 11 Septembre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fcfc55e9df_0_0"/>
          <p:cNvSpPr txBox="1">
            <a:spLocks noGrp="1"/>
          </p:cNvSpPr>
          <p:nvPr>
            <p:ph type="title"/>
          </p:nvPr>
        </p:nvSpPr>
        <p:spPr>
          <a:xfrm>
            <a:off x="838200" y="-13252"/>
            <a:ext cx="10515600" cy="112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3600"/>
              <a:buFont typeface="Roboto Condensed"/>
              <a:buNone/>
            </a:pPr>
            <a:r>
              <a:rPr lang="fr-FR"/>
              <a:t>Pourquoi prendre en compte le genre dans la vaccination</a:t>
            </a:r>
            <a:endParaRPr/>
          </a:p>
        </p:txBody>
      </p:sp>
      <p:sp>
        <p:nvSpPr>
          <p:cNvPr id="258" name="Google Shape;258;g2fcfc55e9df_0_0"/>
          <p:cNvSpPr/>
          <p:nvPr/>
        </p:nvSpPr>
        <p:spPr>
          <a:xfrm>
            <a:off x="1358497" y="1220282"/>
            <a:ext cx="810000" cy="8100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2fcfc55e9df_0_0"/>
          <p:cNvSpPr/>
          <p:nvPr/>
        </p:nvSpPr>
        <p:spPr>
          <a:xfrm>
            <a:off x="838200" y="2235056"/>
            <a:ext cx="1800000" cy="343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2fcfc55e9df_0_0"/>
          <p:cNvSpPr txBox="1"/>
          <p:nvPr/>
        </p:nvSpPr>
        <p:spPr>
          <a:xfrm>
            <a:off x="838200" y="2387456"/>
            <a:ext cx="1800000" cy="3430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IA 2030 recommande que nul ne soit laissé pour compte  dans les interventions de vaccination. </a:t>
            </a:r>
            <a:endParaRPr sz="1800" b="0" i="0" u="none" strike="noStrike" cap="none">
              <a:solidFill>
                <a:schemeClr val="dk1"/>
              </a:solidFill>
              <a:latin typeface="Calibri"/>
              <a:ea typeface="Calibri"/>
              <a:cs typeface="Calibri"/>
              <a:sym typeface="Calibri"/>
            </a:endParaRPr>
          </a:p>
        </p:txBody>
      </p:sp>
      <p:sp>
        <p:nvSpPr>
          <p:cNvPr id="261" name="Google Shape;261;g2fcfc55e9df_0_0"/>
          <p:cNvSpPr/>
          <p:nvPr/>
        </p:nvSpPr>
        <p:spPr>
          <a:xfrm>
            <a:off x="5495056" y="1111381"/>
            <a:ext cx="810000" cy="8100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2fcfc55e9df_0_0"/>
          <p:cNvSpPr/>
          <p:nvPr/>
        </p:nvSpPr>
        <p:spPr>
          <a:xfrm>
            <a:off x="5141562" y="2259923"/>
            <a:ext cx="1800000" cy="9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2fcfc55e9df_0_0"/>
          <p:cNvSpPr txBox="1"/>
          <p:nvPr/>
        </p:nvSpPr>
        <p:spPr>
          <a:xfrm>
            <a:off x="5141562" y="2412323"/>
            <a:ext cx="1800000" cy="982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Les ZD et SV sont concentrés dans les communautés mal desservies et subissent des nombreux obstacles dont ceux liés au genre. </a:t>
            </a:r>
            <a:endParaRPr sz="1800" b="0" i="0" u="none" strike="noStrike" cap="none">
              <a:solidFill>
                <a:schemeClr val="dk1"/>
              </a:solidFill>
              <a:latin typeface="Calibri"/>
              <a:ea typeface="Calibri"/>
              <a:cs typeface="Calibri"/>
              <a:sym typeface="Calibri"/>
            </a:endParaRPr>
          </a:p>
        </p:txBody>
      </p:sp>
      <p:sp>
        <p:nvSpPr>
          <p:cNvPr id="264" name="Google Shape;264;g2fcfc55e9df_0_0"/>
          <p:cNvSpPr/>
          <p:nvPr/>
        </p:nvSpPr>
        <p:spPr>
          <a:xfrm>
            <a:off x="7650841" y="1110531"/>
            <a:ext cx="810000" cy="8100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2fcfc55e9df_0_0"/>
          <p:cNvSpPr/>
          <p:nvPr/>
        </p:nvSpPr>
        <p:spPr>
          <a:xfrm>
            <a:off x="7232034" y="2389718"/>
            <a:ext cx="1800000" cy="9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2fcfc55e9df_0_0"/>
          <p:cNvSpPr txBox="1"/>
          <p:nvPr/>
        </p:nvSpPr>
        <p:spPr>
          <a:xfrm>
            <a:off x="7232034" y="2389718"/>
            <a:ext cx="1800000" cy="982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fr-FR" sz="1600" b="0" i="0" u="none" strike="noStrike" cap="none">
                <a:solidFill>
                  <a:schemeClr val="dk1"/>
                </a:solidFill>
                <a:latin typeface="Calibri"/>
                <a:ea typeface="Calibri"/>
                <a:cs typeface="Calibri"/>
                <a:sym typeface="Calibri"/>
              </a:rPr>
              <a:t>Les obstacles liés au genre affectent la vaccination sur le plan de la demande et de l’offre de services de santé. Par conséquent, les comprendre et s’y attaquer avec des services adaptés est capital pour garantir l’amélioration de la couverture vaccinale. </a:t>
            </a:r>
            <a:endParaRPr sz="1600" b="0" i="0" u="none" strike="noStrike" cap="none">
              <a:solidFill>
                <a:schemeClr val="dk1"/>
              </a:solidFill>
              <a:latin typeface="Calibri"/>
              <a:ea typeface="Calibri"/>
              <a:cs typeface="Calibri"/>
              <a:sym typeface="Calibri"/>
            </a:endParaRPr>
          </a:p>
        </p:txBody>
      </p:sp>
      <p:sp>
        <p:nvSpPr>
          <p:cNvPr id="267" name="Google Shape;267;g2fcfc55e9df_0_0"/>
          <p:cNvSpPr/>
          <p:nvPr/>
        </p:nvSpPr>
        <p:spPr>
          <a:xfrm>
            <a:off x="10226680" y="1094082"/>
            <a:ext cx="810000" cy="81000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2fcfc55e9df_0_0"/>
          <p:cNvSpPr/>
          <p:nvPr/>
        </p:nvSpPr>
        <p:spPr>
          <a:xfrm>
            <a:off x="9395886" y="2409869"/>
            <a:ext cx="2338800" cy="104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2fcfc55e9df_0_0"/>
          <p:cNvSpPr txBox="1"/>
          <p:nvPr/>
        </p:nvSpPr>
        <p:spPr>
          <a:xfrm>
            <a:off x="9395886" y="2409869"/>
            <a:ext cx="2338800" cy="1047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700"/>
              <a:buFont typeface="Calibri"/>
              <a:buNone/>
            </a:pPr>
            <a:r>
              <a:rPr lang="fr-FR" sz="1700" b="0" i="0" u="none" strike="noStrike" cap="none">
                <a:solidFill>
                  <a:schemeClr val="dk1"/>
                </a:solidFill>
                <a:latin typeface="Calibri"/>
                <a:ea typeface="Calibri"/>
                <a:cs typeface="Calibri"/>
                <a:sym typeface="Calibri"/>
              </a:rPr>
              <a:t>En RDC , les ECV 2021, 2022 et 2023 ont révélés un pourcentage important de raisons de non-vaccination liées au genre: </a:t>
            </a:r>
            <a:r>
              <a:rPr lang="fr-FR" sz="1700" b="1" i="0" u="none" strike="noStrike" cap="none">
                <a:solidFill>
                  <a:schemeClr val="dk1"/>
                </a:solidFill>
                <a:latin typeface="Calibri"/>
                <a:ea typeface="Calibri"/>
                <a:cs typeface="Calibri"/>
                <a:sym typeface="Calibri"/>
              </a:rPr>
              <a:t>mères trop occupés (44%), refus du conjoint (1,2%), besoins de l’autorisation du mari, établissement de santé trop éloigné (9,2%), horaire de vaccination inadapté (4%), long délai d’attente (3%).</a:t>
            </a:r>
            <a:r>
              <a:rPr lang="fr-FR"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sp>
        <p:nvSpPr>
          <p:cNvPr id="270" name="Google Shape;270;g2fcfc55e9df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a:t>
            </a:fld>
            <a:endParaRPr/>
          </a:p>
        </p:txBody>
      </p:sp>
      <p:sp>
        <p:nvSpPr>
          <p:cNvPr id="271" name="Google Shape;271;g2fcfc55e9df_0_0"/>
          <p:cNvSpPr/>
          <p:nvPr/>
        </p:nvSpPr>
        <p:spPr>
          <a:xfrm>
            <a:off x="3426775" y="1111382"/>
            <a:ext cx="810000" cy="810000"/>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2fcfc55e9df_0_0"/>
          <p:cNvSpPr/>
          <p:nvPr/>
        </p:nvSpPr>
        <p:spPr>
          <a:xfrm>
            <a:off x="3062400" y="2263312"/>
            <a:ext cx="1800000" cy="38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2fcfc55e9df_0_0"/>
          <p:cNvSpPr txBox="1"/>
          <p:nvPr/>
        </p:nvSpPr>
        <p:spPr>
          <a:xfrm>
            <a:off x="3062400" y="2415712"/>
            <a:ext cx="1800000" cy="3824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fr-FR" sz="1800" b="0" i="0" u="none" strike="noStrike" cap="none">
                <a:solidFill>
                  <a:schemeClr val="dk1"/>
                </a:solidFill>
                <a:latin typeface="Calibri"/>
                <a:ea typeface="Calibri"/>
                <a:cs typeface="Calibri"/>
                <a:sym typeface="Calibri"/>
              </a:rPr>
              <a:t>    La SNV recommande l’intégration de la notion de genre dans les interventions de vaccination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fcfc55e9df_0_21"/>
          <p:cNvSpPr txBox="1">
            <a:spLocks noGrp="1"/>
          </p:cNvSpPr>
          <p:nvPr>
            <p:ph type="title"/>
          </p:nvPr>
        </p:nvSpPr>
        <p:spPr>
          <a:xfrm>
            <a:off x="838200" y="3568"/>
            <a:ext cx="5597400" cy="112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800"/>
              <a:buFont typeface="Roboto Condensed"/>
              <a:buNone/>
            </a:pPr>
            <a:r>
              <a:rPr lang="fr-FR" sz="2800"/>
              <a:t>Réalisations de la RDC en matière de genre et vaccination</a:t>
            </a:r>
            <a:endParaRPr sz="2800"/>
          </a:p>
        </p:txBody>
      </p:sp>
      <p:grpSp>
        <p:nvGrpSpPr>
          <p:cNvPr id="279" name="Google Shape;279;g2fcfc55e9df_0_21"/>
          <p:cNvGrpSpPr/>
          <p:nvPr/>
        </p:nvGrpSpPr>
        <p:grpSpPr>
          <a:xfrm>
            <a:off x="838200" y="1237440"/>
            <a:ext cx="5597400" cy="5241885"/>
            <a:chOff x="0" y="242017"/>
            <a:chExt cx="5597400" cy="5241885"/>
          </a:xfrm>
        </p:grpSpPr>
        <p:sp>
          <p:nvSpPr>
            <p:cNvPr id="280" name="Google Shape;280;g2fcfc55e9df_0_21"/>
            <p:cNvSpPr/>
            <p:nvPr/>
          </p:nvSpPr>
          <p:spPr>
            <a:xfrm>
              <a:off x="0" y="242017"/>
              <a:ext cx="5597400" cy="10068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2fcfc55e9df_0_21"/>
            <p:cNvSpPr txBox="1"/>
            <p:nvPr/>
          </p:nvSpPr>
          <p:spPr>
            <a:xfrm>
              <a:off x="49154" y="291171"/>
              <a:ext cx="5499000" cy="9087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Analyse genre et audit genre  réalisés dans 13/26 provinces de la RDC</a:t>
              </a:r>
              <a:endParaRPr sz="1800" b="0" i="0" u="none" strike="noStrike" cap="none">
                <a:solidFill>
                  <a:schemeClr val="lt1"/>
                </a:solidFill>
                <a:latin typeface="Calibri"/>
                <a:ea typeface="Calibri"/>
                <a:cs typeface="Calibri"/>
                <a:sym typeface="Calibri"/>
              </a:endParaRPr>
            </a:p>
          </p:txBody>
        </p:sp>
        <p:sp>
          <p:nvSpPr>
            <p:cNvPr id="282" name="Google Shape;282;g2fcfc55e9df_0_21"/>
            <p:cNvSpPr/>
            <p:nvPr/>
          </p:nvSpPr>
          <p:spPr>
            <a:xfrm>
              <a:off x="0" y="1300789"/>
              <a:ext cx="5597400" cy="10068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2fcfc55e9df_0_21"/>
            <p:cNvSpPr txBox="1"/>
            <p:nvPr/>
          </p:nvSpPr>
          <p:spPr>
            <a:xfrm>
              <a:off x="49154" y="1349943"/>
              <a:ext cx="5499000" cy="9087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Formation des formateurs sur le genre et vaccination; mise en place d’un point focal genre au PEV.</a:t>
              </a:r>
              <a:endParaRPr sz="1800" b="0" i="0" u="none" strike="noStrike" cap="none">
                <a:solidFill>
                  <a:schemeClr val="lt1"/>
                </a:solidFill>
                <a:latin typeface="Calibri"/>
                <a:ea typeface="Calibri"/>
                <a:cs typeface="Calibri"/>
                <a:sym typeface="Calibri"/>
              </a:endParaRPr>
            </a:p>
          </p:txBody>
        </p:sp>
        <p:sp>
          <p:nvSpPr>
            <p:cNvPr id="284" name="Google Shape;284;g2fcfc55e9df_0_21"/>
            <p:cNvSpPr/>
            <p:nvPr/>
          </p:nvSpPr>
          <p:spPr>
            <a:xfrm>
              <a:off x="0" y="2359560"/>
              <a:ext cx="5597400" cy="10068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2fcfc55e9df_0_21"/>
            <p:cNvSpPr txBox="1"/>
            <p:nvPr/>
          </p:nvSpPr>
          <p:spPr>
            <a:xfrm>
              <a:off x="49154" y="2408714"/>
              <a:ext cx="5499000" cy="9087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Implémentation de l’approche champion genre au niveau national (Secrétaire général à la santé, Directeur du PEV) et points focaux genre dans les provinces. </a:t>
              </a:r>
              <a:endParaRPr sz="1800" b="0" i="0" u="none" strike="noStrike" cap="none">
                <a:solidFill>
                  <a:schemeClr val="lt1"/>
                </a:solidFill>
                <a:latin typeface="Calibri"/>
                <a:ea typeface="Calibri"/>
                <a:cs typeface="Calibri"/>
                <a:sym typeface="Calibri"/>
              </a:endParaRPr>
            </a:p>
          </p:txBody>
        </p:sp>
        <p:sp>
          <p:nvSpPr>
            <p:cNvPr id="286" name="Google Shape;286;g2fcfc55e9df_0_21"/>
            <p:cNvSpPr/>
            <p:nvPr/>
          </p:nvSpPr>
          <p:spPr>
            <a:xfrm>
              <a:off x="0" y="3418331"/>
              <a:ext cx="5597400" cy="10068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2fcfc55e9df_0_21"/>
            <p:cNvSpPr txBox="1"/>
            <p:nvPr/>
          </p:nvSpPr>
          <p:spPr>
            <a:xfrm>
              <a:off x="49154" y="3467485"/>
              <a:ext cx="5499000" cy="9087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Accompagnement de la cellule genre et santé du niveau national pour l’intégration du genre au sein du PEV et dans les DPS.</a:t>
              </a:r>
              <a:endParaRPr sz="1800" b="0" i="0" u="none" strike="noStrike" cap="none">
                <a:solidFill>
                  <a:schemeClr val="lt1"/>
                </a:solidFill>
                <a:latin typeface="Calibri"/>
                <a:ea typeface="Calibri"/>
                <a:cs typeface="Calibri"/>
                <a:sym typeface="Calibri"/>
              </a:endParaRPr>
            </a:p>
          </p:txBody>
        </p:sp>
        <p:sp>
          <p:nvSpPr>
            <p:cNvPr id="288" name="Google Shape;288;g2fcfc55e9df_0_21"/>
            <p:cNvSpPr/>
            <p:nvPr/>
          </p:nvSpPr>
          <p:spPr>
            <a:xfrm>
              <a:off x="0" y="4477102"/>
              <a:ext cx="5597400" cy="10068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2fcfc55e9df_0_21"/>
            <p:cNvSpPr txBox="1"/>
            <p:nvPr/>
          </p:nvSpPr>
          <p:spPr>
            <a:xfrm>
              <a:off x="49154" y="4526256"/>
              <a:ext cx="5499000" cy="9087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fr-FR" sz="1800" b="0" i="0" u="none" strike="noStrike" cap="none">
                  <a:solidFill>
                    <a:schemeClr val="lt1"/>
                  </a:solidFill>
                  <a:latin typeface="Calibri"/>
                  <a:ea typeface="Calibri"/>
                  <a:cs typeface="Calibri"/>
                  <a:sym typeface="Calibri"/>
                </a:rPr>
                <a:t>Collaboration avec les associations féminines pour la sensibilisation sur la vaccination et la promotion des normes de genre en faveur de la vaccination. </a:t>
              </a:r>
              <a:endParaRPr sz="1800" b="0" i="0" u="none" strike="noStrike" cap="none">
                <a:solidFill>
                  <a:schemeClr val="lt1"/>
                </a:solidFill>
                <a:latin typeface="Calibri"/>
                <a:ea typeface="Calibri"/>
                <a:cs typeface="Calibri"/>
                <a:sym typeface="Calibri"/>
              </a:endParaRPr>
            </a:p>
          </p:txBody>
        </p:sp>
      </p:grpSp>
      <p:sp>
        <p:nvSpPr>
          <p:cNvPr id="290" name="Google Shape;290;g2fcfc55e9df_0_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a:t>
            </a:fld>
            <a:endParaRPr/>
          </a:p>
        </p:txBody>
      </p:sp>
      <p:sp>
        <p:nvSpPr>
          <p:cNvPr id="291" name="Google Shape;291;g2fcfc55e9df_0_21"/>
          <p:cNvSpPr txBox="1"/>
          <p:nvPr/>
        </p:nvSpPr>
        <p:spPr>
          <a:xfrm>
            <a:off x="6594676" y="146845"/>
            <a:ext cx="5597400" cy="762600"/>
          </a:xfrm>
          <a:prstGeom prst="rect">
            <a:avLst/>
          </a:prstGeom>
          <a:noFill/>
          <a:ln>
            <a:noFill/>
          </a:ln>
        </p:spPr>
        <p:txBody>
          <a:bodyPr spcFirstLastPara="1" wrap="square" lIns="91425" tIns="45700" rIns="91425" bIns="45700" anchor="ctr" anchorCtr="0">
            <a:normAutofit lnSpcReduction="20000"/>
          </a:bodyPr>
          <a:lstStyle/>
          <a:p>
            <a:pPr marL="0" marR="0" lvl="0" indent="0" algn="l" rtl="0">
              <a:lnSpc>
                <a:spcPct val="90000"/>
              </a:lnSpc>
              <a:spcBef>
                <a:spcPts val="0"/>
              </a:spcBef>
              <a:spcAft>
                <a:spcPts val="0"/>
              </a:spcAft>
              <a:buClr>
                <a:srgbClr val="4472C4"/>
              </a:buClr>
              <a:buSzPts val="2800"/>
              <a:buFont typeface="Roboto Condensed"/>
              <a:buNone/>
            </a:pPr>
            <a:r>
              <a:rPr lang="fr-FR" sz="2800" b="1" i="0" u="none" strike="noStrike" cap="none">
                <a:solidFill>
                  <a:srgbClr val="4472C4"/>
                </a:solidFill>
                <a:latin typeface="Roboto Condensed"/>
                <a:ea typeface="Roboto Condensed"/>
                <a:cs typeface="Roboto Condensed"/>
                <a:sym typeface="Roboto Condensed"/>
              </a:rPr>
              <a:t>Résultat de l’enquête/audit genre 2024</a:t>
            </a:r>
            <a:endParaRPr/>
          </a:p>
        </p:txBody>
      </p:sp>
      <p:sp>
        <p:nvSpPr>
          <p:cNvPr id="292" name="Google Shape;292;g2fcfc55e9df_0_21"/>
          <p:cNvSpPr txBox="1"/>
          <p:nvPr/>
        </p:nvSpPr>
        <p:spPr>
          <a:xfrm>
            <a:off x="6466390" y="909578"/>
            <a:ext cx="5597400" cy="552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472C4"/>
              </a:buClr>
              <a:buSzPts val="2800"/>
              <a:buFont typeface="Roboto Condensed"/>
              <a:buNone/>
            </a:pPr>
            <a:endParaRPr sz="2800" b="1" i="0" u="none" strike="noStrike" cap="none">
              <a:solidFill>
                <a:srgbClr val="4472C4"/>
              </a:solidFill>
              <a:latin typeface="Roboto Condensed"/>
              <a:ea typeface="Roboto Condensed"/>
              <a:cs typeface="Roboto Condensed"/>
              <a:sym typeface="Roboto Condensed"/>
            </a:endParaRPr>
          </a:p>
        </p:txBody>
      </p:sp>
      <p:sp>
        <p:nvSpPr>
          <p:cNvPr id="293" name="Google Shape;293;g2fcfc55e9df_0_21"/>
          <p:cNvSpPr txBox="1"/>
          <p:nvPr/>
        </p:nvSpPr>
        <p:spPr>
          <a:xfrm>
            <a:off x="6435524" y="1214377"/>
            <a:ext cx="5628300" cy="57261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325755" algn="ctr" rtl="0">
              <a:lnSpc>
                <a:spcPct val="107000"/>
              </a:lnSpc>
              <a:spcBef>
                <a:spcPts val="0"/>
              </a:spcBef>
              <a:spcAft>
                <a:spcPts val="0"/>
              </a:spcAft>
              <a:buClr>
                <a:srgbClr val="8DA9DB"/>
              </a:buClr>
              <a:buSzPct val="100000"/>
              <a:buFont typeface="Noto Sans Symbols"/>
              <a:buChar char="⮚"/>
            </a:pPr>
            <a:r>
              <a:rPr lang="fr-FR" sz="1800" b="1" i="0" u="none" strike="noStrike" cap="none">
                <a:solidFill>
                  <a:schemeClr val="dk1"/>
                </a:solidFill>
                <a:latin typeface="Arial"/>
                <a:ea typeface="Arial"/>
                <a:cs typeface="Arial"/>
                <a:sym typeface="Arial"/>
              </a:rPr>
              <a:t>Demande des services</a:t>
            </a:r>
            <a:endParaRPr/>
          </a:p>
          <a:p>
            <a:pPr marL="342900" marR="0" lvl="0" indent="-322929" algn="just" rtl="0">
              <a:lnSpc>
                <a:spcPct val="107000"/>
              </a:lnSpc>
              <a:spcBef>
                <a:spcPts val="1000"/>
              </a:spcBef>
              <a:spcAft>
                <a:spcPts val="0"/>
              </a:spcAft>
              <a:buClr>
                <a:srgbClr val="8DA9DB"/>
              </a:buClr>
              <a:buSzPct val="100000"/>
              <a:buFont typeface="Noto Sans Symbols"/>
              <a:buChar char="∙"/>
            </a:pPr>
            <a:r>
              <a:rPr lang="fr-FR" sz="2100" b="0" i="0" u="none" strike="noStrike" cap="none">
                <a:solidFill>
                  <a:srgbClr val="000000"/>
                </a:solidFill>
                <a:latin typeface="Calibri"/>
                <a:ea typeface="Calibri"/>
                <a:cs typeface="Calibri"/>
                <a:sym typeface="Calibri"/>
              </a:rPr>
              <a:t>Les femmes avec niveau économique bas priorisent la satisfaction de leurs besoins de base au lieu de se rendre au service de vaccination;</a:t>
            </a:r>
            <a:endParaRPr/>
          </a:p>
          <a:p>
            <a:pPr marL="342900" marR="0" lvl="0" indent="-322929" algn="just" rtl="0">
              <a:lnSpc>
                <a:spcPct val="107000"/>
              </a:lnSpc>
              <a:spcBef>
                <a:spcPts val="1000"/>
              </a:spcBef>
              <a:spcAft>
                <a:spcPts val="0"/>
              </a:spcAft>
              <a:buClr>
                <a:srgbClr val="8DA9DB"/>
              </a:buClr>
              <a:buSzPct val="100000"/>
              <a:buFont typeface="Noto Sans Symbols"/>
              <a:buChar char="∙"/>
            </a:pPr>
            <a:r>
              <a:rPr lang="fr-FR" sz="2100" b="0" i="0" u="none" strike="noStrike" cap="none">
                <a:solidFill>
                  <a:srgbClr val="000000"/>
                </a:solidFill>
                <a:latin typeface="Calibri"/>
                <a:ea typeface="Calibri"/>
                <a:cs typeface="Calibri"/>
                <a:sym typeface="Calibri"/>
              </a:rPr>
              <a:t>L’autorisation de l’homme est nécessaire pour la vaccination des membres de sa famille; </a:t>
            </a:r>
            <a:endParaRPr/>
          </a:p>
          <a:p>
            <a:pPr marL="342900" marR="0" lvl="0" indent="-322929" algn="just" rtl="0">
              <a:lnSpc>
                <a:spcPct val="107000"/>
              </a:lnSpc>
              <a:spcBef>
                <a:spcPts val="1000"/>
              </a:spcBef>
              <a:spcAft>
                <a:spcPts val="0"/>
              </a:spcAft>
              <a:buClr>
                <a:srgbClr val="8DA9DB"/>
              </a:buClr>
              <a:buSzPct val="100000"/>
              <a:buFont typeface="Noto Sans Symbols"/>
              <a:buChar char="∙"/>
            </a:pPr>
            <a:r>
              <a:rPr lang="fr-FR" sz="2100" b="0" i="0" u="none" strike="noStrike" cap="none">
                <a:solidFill>
                  <a:srgbClr val="000000"/>
                </a:solidFill>
                <a:latin typeface="Calibri"/>
                <a:ea typeface="Calibri"/>
                <a:cs typeface="Calibri"/>
                <a:sym typeface="Calibri"/>
              </a:rPr>
              <a:t>La présence de l’homme au service de vaccination est mal perçue par certains hommes et femmes du fait des normes socio culturelles.</a:t>
            </a:r>
            <a:endParaRPr/>
          </a:p>
          <a:p>
            <a:pPr marL="342900" marR="0" lvl="0" indent="-325755" algn="ctr" rtl="0">
              <a:lnSpc>
                <a:spcPct val="107000"/>
              </a:lnSpc>
              <a:spcBef>
                <a:spcPts val="1000"/>
              </a:spcBef>
              <a:spcAft>
                <a:spcPts val="0"/>
              </a:spcAft>
              <a:buClr>
                <a:srgbClr val="8DA9DB"/>
              </a:buClr>
              <a:buSzPct val="100000"/>
              <a:buFont typeface="Noto Sans Symbols"/>
              <a:buChar char="⮚"/>
            </a:pPr>
            <a:r>
              <a:rPr lang="fr-FR" sz="1800" b="1" i="0" u="none" strike="noStrike" cap="none">
                <a:solidFill>
                  <a:schemeClr val="dk1"/>
                </a:solidFill>
                <a:latin typeface="Arial"/>
                <a:ea typeface="Arial"/>
                <a:cs typeface="Arial"/>
                <a:sym typeface="Arial"/>
              </a:rPr>
              <a:t>Prestations des services </a:t>
            </a:r>
            <a:endParaRPr/>
          </a:p>
          <a:p>
            <a:pPr marL="342900" marR="0" lvl="0" indent="-322929" algn="just" rtl="0">
              <a:lnSpc>
                <a:spcPct val="107000"/>
              </a:lnSpc>
              <a:spcBef>
                <a:spcPts val="1000"/>
              </a:spcBef>
              <a:spcAft>
                <a:spcPts val="0"/>
              </a:spcAft>
              <a:buClr>
                <a:srgbClr val="8DA9DB"/>
              </a:buClr>
              <a:buSzPct val="100000"/>
              <a:buFont typeface="Noto Sans Symbols"/>
              <a:buChar char="∙"/>
            </a:pPr>
            <a:r>
              <a:rPr lang="fr-FR" sz="2100" b="0" i="0" u="none" strike="noStrike" cap="none">
                <a:solidFill>
                  <a:srgbClr val="000000"/>
                </a:solidFill>
                <a:latin typeface="Calibri"/>
                <a:ea typeface="Calibri"/>
                <a:cs typeface="Calibri"/>
                <a:sym typeface="Calibri"/>
              </a:rPr>
              <a:t>Perception erronée du concept genre par le personnel du système de santé;</a:t>
            </a:r>
            <a:endParaRPr/>
          </a:p>
          <a:p>
            <a:pPr marL="342900" marR="0" lvl="0" indent="-322929" algn="just" rtl="0">
              <a:lnSpc>
                <a:spcPct val="107000"/>
              </a:lnSpc>
              <a:spcBef>
                <a:spcPts val="1000"/>
              </a:spcBef>
              <a:spcAft>
                <a:spcPts val="0"/>
              </a:spcAft>
              <a:buClr>
                <a:srgbClr val="8DA9DB"/>
              </a:buClr>
              <a:buSzPct val="100000"/>
              <a:buFont typeface="Noto Sans Symbols"/>
              <a:buChar char="∙"/>
            </a:pPr>
            <a:r>
              <a:rPr lang="fr-FR" sz="2100" b="0" i="0" u="none" strike="noStrike" cap="none">
                <a:solidFill>
                  <a:srgbClr val="000000"/>
                </a:solidFill>
                <a:latin typeface="Calibri"/>
                <a:ea typeface="Calibri"/>
                <a:cs typeface="Calibri"/>
                <a:sym typeface="Calibri"/>
              </a:rPr>
              <a:t>L’aménagement inadéquat de l’espace (manque d’intimité, non-respect des besoins des Personnes Vivants avec Handicap, insuffisance des chaises, absence d’assainissement et de latrines…);</a:t>
            </a:r>
            <a:endParaRPr/>
          </a:p>
          <a:p>
            <a:pPr marL="342900" marR="0" lvl="0" indent="-322929" algn="just" rtl="0">
              <a:lnSpc>
                <a:spcPct val="107000"/>
              </a:lnSpc>
              <a:spcBef>
                <a:spcPts val="1000"/>
              </a:spcBef>
              <a:spcAft>
                <a:spcPts val="0"/>
              </a:spcAft>
              <a:buClr>
                <a:srgbClr val="8DA9DB"/>
              </a:buClr>
              <a:buSzPct val="100000"/>
              <a:buFont typeface="Noto Sans Symbols"/>
              <a:buChar char="∙"/>
            </a:pPr>
            <a:r>
              <a:rPr lang="fr-FR" sz="2100" b="0" i="0" u="none" strike="noStrike" cap="none">
                <a:solidFill>
                  <a:srgbClr val="000000"/>
                </a:solidFill>
                <a:latin typeface="Calibri"/>
                <a:ea typeface="Calibri"/>
                <a:cs typeface="Calibri"/>
                <a:sym typeface="Calibri"/>
              </a:rPr>
              <a:t>La mauvaise attitude des prestataires (propos offensants, discrimination);</a:t>
            </a:r>
            <a:endParaRPr/>
          </a:p>
          <a:p>
            <a:pPr marL="0" marR="0" lvl="0" indent="0" algn="just" rtl="0">
              <a:lnSpc>
                <a:spcPct val="107000"/>
              </a:lnSpc>
              <a:spcBef>
                <a:spcPts val="1000"/>
              </a:spcBef>
              <a:spcAft>
                <a:spcPts val="0"/>
              </a:spcAft>
              <a:buClr>
                <a:srgbClr val="8DA9DB"/>
              </a:buClr>
              <a:buSzPct val="100000"/>
              <a:buFont typeface="Arial"/>
              <a:buNone/>
            </a:pPr>
            <a:endParaRPr sz="1800" b="0" i="0" u="none" strike="noStrike" cap="none">
              <a:solidFill>
                <a:schemeClr val="dk1"/>
              </a:solidFill>
              <a:latin typeface="Arial"/>
              <a:ea typeface="Arial"/>
              <a:cs typeface="Arial"/>
              <a:sym typeface="Arial"/>
            </a:endParaRPr>
          </a:p>
          <a:p>
            <a:pPr marL="228600" marR="0" lvl="0" indent="-81787" algn="l" rtl="0">
              <a:lnSpc>
                <a:spcPct val="90000"/>
              </a:lnSpc>
              <a:spcBef>
                <a:spcPts val="1000"/>
              </a:spcBef>
              <a:spcAft>
                <a:spcPts val="0"/>
              </a:spcAft>
              <a:buClr>
                <a:srgbClr val="8DA9DB"/>
              </a:buClr>
              <a:buSzPct val="1000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fcfc55e9df_0_40"/>
          <p:cNvSpPr txBox="1">
            <a:spLocks noGrp="1"/>
          </p:cNvSpPr>
          <p:nvPr>
            <p:ph type="title"/>
          </p:nvPr>
        </p:nvSpPr>
        <p:spPr>
          <a:xfrm>
            <a:off x="838200" y="0"/>
            <a:ext cx="10515600" cy="112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3600"/>
              <a:buFont typeface="Roboto Condensed"/>
              <a:buNone/>
            </a:pPr>
            <a:r>
              <a:rPr lang="fr-FR"/>
              <a:t>Ce qui nécessite d’être amélioré</a:t>
            </a:r>
            <a:endParaRPr/>
          </a:p>
        </p:txBody>
      </p:sp>
      <p:sp>
        <p:nvSpPr>
          <p:cNvPr id="299" name="Google Shape;299;g2fcfc55e9df_0_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grpSp>
        <p:nvGrpSpPr>
          <p:cNvPr id="300" name="Google Shape;300;g2fcfc55e9df_0_40"/>
          <p:cNvGrpSpPr/>
          <p:nvPr/>
        </p:nvGrpSpPr>
        <p:grpSpPr>
          <a:xfrm>
            <a:off x="953899" y="1121096"/>
            <a:ext cx="10700700" cy="5569558"/>
            <a:chOff x="0" y="1529"/>
            <a:chExt cx="10700700" cy="5569558"/>
          </a:xfrm>
        </p:grpSpPr>
        <p:cxnSp>
          <p:nvCxnSpPr>
            <p:cNvPr id="301" name="Google Shape;301;g2fcfc55e9df_0_40"/>
            <p:cNvCxnSpPr/>
            <p:nvPr/>
          </p:nvCxnSpPr>
          <p:spPr>
            <a:xfrm>
              <a:off x="0" y="1529"/>
              <a:ext cx="10700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02" name="Google Shape;302;g2fcfc55e9df_0_40"/>
            <p:cNvSpPr/>
            <p:nvPr/>
          </p:nvSpPr>
          <p:spPr>
            <a:xfrm>
              <a:off x="0" y="1529"/>
              <a:ext cx="10700700" cy="88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g2fcfc55e9df_0_40"/>
            <p:cNvSpPr txBox="1"/>
            <p:nvPr/>
          </p:nvSpPr>
          <p:spPr>
            <a:xfrm>
              <a:off x="0" y="1529"/>
              <a:ext cx="10700700" cy="88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a:solidFill>
                    <a:schemeClr val="dk1"/>
                  </a:solidFill>
                  <a:latin typeface="Calibri"/>
                  <a:ea typeface="Calibri"/>
                  <a:cs typeface="Calibri"/>
                  <a:sym typeface="Calibri"/>
                </a:rPr>
                <a:t>É</a:t>
              </a:r>
              <a:r>
                <a:rPr lang="fr-FR" sz="2400" b="0" i="0" u="none" strike="noStrike" cap="none">
                  <a:solidFill>
                    <a:schemeClr val="dk1"/>
                  </a:solidFill>
                  <a:latin typeface="Calibri"/>
                  <a:ea typeface="Calibri"/>
                  <a:cs typeface="Calibri"/>
                  <a:sym typeface="Calibri"/>
                </a:rPr>
                <a:t>laborer un plan stratégique genre et équité vaccinale</a:t>
              </a:r>
              <a:r>
                <a:rPr lang="fr-FR"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Calibri"/>
                <a:ea typeface="Calibri"/>
                <a:cs typeface="Calibri"/>
                <a:sym typeface="Calibri"/>
              </a:endParaRPr>
            </a:p>
          </p:txBody>
        </p:sp>
        <p:cxnSp>
          <p:nvCxnSpPr>
            <p:cNvPr id="304" name="Google Shape;304;g2fcfc55e9df_0_40"/>
            <p:cNvCxnSpPr/>
            <p:nvPr/>
          </p:nvCxnSpPr>
          <p:spPr>
            <a:xfrm>
              <a:off x="0" y="891291"/>
              <a:ext cx="10700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05" name="Google Shape;305;g2fcfc55e9df_0_40"/>
            <p:cNvSpPr/>
            <p:nvPr/>
          </p:nvSpPr>
          <p:spPr>
            <a:xfrm>
              <a:off x="0" y="891291"/>
              <a:ext cx="10700700" cy="88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g2fcfc55e9df_0_40"/>
            <p:cNvSpPr txBox="1"/>
            <p:nvPr/>
          </p:nvSpPr>
          <p:spPr>
            <a:xfrm>
              <a:off x="0" y="891291"/>
              <a:ext cx="10700700" cy="88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0" i="0" u="none" strike="noStrike" cap="none">
                  <a:solidFill>
                    <a:schemeClr val="dk1"/>
                  </a:solidFill>
                  <a:latin typeface="Calibri"/>
                  <a:ea typeface="Calibri"/>
                  <a:cs typeface="Calibri"/>
                  <a:sym typeface="Calibri"/>
                </a:rPr>
                <a:t>Renforcer les capacités des prestataires sur le genre et vaccination à tous les niveaux</a:t>
              </a:r>
              <a:r>
                <a:rPr lang="fr-FR"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Calibri"/>
                <a:ea typeface="Calibri"/>
                <a:cs typeface="Calibri"/>
                <a:sym typeface="Calibri"/>
              </a:endParaRPr>
            </a:p>
          </p:txBody>
        </p:sp>
        <p:cxnSp>
          <p:nvCxnSpPr>
            <p:cNvPr id="307" name="Google Shape;307;g2fcfc55e9df_0_40"/>
            <p:cNvCxnSpPr/>
            <p:nvPr/>
          </p:nvCxnSpPr>
          <p:spPr>
            <a:xfrm>
              <a:off x="0" y="1781053"/>
              <a:ext cx="10700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08" name="Google Shape;308;g2fcfc55e9df_0_40"/>
            <p:cNvSpPr/>
            <p:nvPr/>
          </p:nvSpPr>
          <p:spPr>
            <a:xfrm>
              <a:off x="0" y="1781053"/>
              <a:ext cx="10700700" cy="88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g2fcfc55e9df_0_40"/>
            <p:cNvSpPr txBox="1"/>
            <p:nvPr/>
          </p:nvSpPr>
          <p:spPr>
            <a:xfrm>
              <a:off x="0" y="1781053"/>
              <a:ext cx="10700700" cy="88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0" i="0" u="none" strike="noStrike" cap="none">
                  <a:solidFill>
                    <a:schemeClr val="dk1"/>
                  </a:solidFill>
                  <a:latin typeface="Calibri"/>
                  <a:ea typeface="Calibri"/>
                  <a:cs typeface="Calibri"/>
                  <a:sym typeface="Calibri"/>
                </a:rPr>
                <a:t>Implémenter  l’approche champion genre et points focaux genre à tous les niveaux du système de santé ;</a:t>
              </a:r>
              <a:endParaRPr sz="2400" b="0" i="0" u="none" strike="noStrike" cap="none">
                <a:solidFill>
                  <a:schemeClr val="dk1"/>
                </a:solidFill>
                <a:latin typeface="Calibri"/>
                <a:ea typeface="Calibri"/>
                <a:cs typeface="Calibri"/>
                <a:sym typeface="Calibri"/>
              </a:endParaRPr>
            </a:p>
          </p:txBody>
        </p:sp>
        <p:cxnSp>
          <p:nvCxnSpPr>
            <p:cNvPr id="310" name="Google Shape;310;g2fcfc55e9df_0_40"/>
            <p:cNvCxnSpPr/>
            <p:nvPr/>
          </p:nvCxnSpPr>
          <p:spPr>
            <a:xfrm>
              <a:off x="0" y="2670816"/>
              <a:ext cx="10700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11" name="Google Shape;311;g2fcfc55e9df_0_40"/>
            <p:cNvSpPr/>
            <p:nvPr/>
          </p:nvSpPr>
          <p:spPr>
            <a:xfrm>
              <a:off x="0" y="2670816"/>
              <a:ext cx="10700700" cy="88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g2fcfc55e9df_0_40"/>
            <p:cNvSpPr txBox="1"/>
            <p:nvPr/>
          </p:nvSpPr>
          <p:spPr>
            <a:xfrm>
              <a:off x="0" y="2670816"/>
              <a:ext cx="10700700" cy="88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0" i="0" u="none" strike="noStrike" cap="none">
                  <a:solidFill>
                    <a:schemeClr val="dk1"/>
                  </a:solidFill>
                  <a:latin typeface="Calibri"/>
                  <a:ea typeface="Calibri"/>
                  <a:cs typeface="Calibri"/>
                  <a:sym typeface="Calibri"/>
                </a:rPr>
                <a:t>Conduire les analyses genre et vaccination dans les 13 provinces restantes</a:t>
              </a:r>
              <a:endParaRPr sz="2400" b="0" i="0" u="none" strike="noStrike" cap="none">
                <a:solidFill>
                  <a:schemeClr val="dk1"/>
                </a:solidFill>
                <a:latin typeface="Calibri"/>
                <a:ea typeface="Calibri"/>
                <a:cs typeface="Calibri"/>
                <a:sym typeface="Calibri"/>
              </a:endParaRPr>
            </a:p>
          </p:txBody>
        </p:sp>
        <p:cxnSp>
          <p:nvCxnSpPr>
            <p:cNvPr id="313" name="Google Shape;313;g2fcfc55e9df_0_40"/>
            <p:cNvCxnSpPr/>
            <p:nvPr/>
          </p:nvCxnSpPr>
          <p:spPr>
            <a:xfrm>
              <a:off x="0" y="3560578"/>
              <a:ext cx="10700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14" name="Google Shape;314;g2fcfc55e9df_0_40"/>
            <p:cNvSpPr/>
            <p:nvPr/>
          </p:nvSpPr>
          <p:spPr>
            <a:xfrm>
              <a:off x="0" y="3560578"/>
              <a:ext cx="10690200" cy="11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2fcfc55e9df_0_40"/>
            <p:cNvSpPr txBox="1"/>
            <p:nvPr/>
          </p:nvSpPr>
          <p:spPr>
            <a:xfrm>
              <a:off x="0" y="3560578"/>
              <a:ext cx="10690200" cy="1120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0" i="0" u="none" strike="noStrike" cap="none">
                  <a:solidFill>
                    <a:schemeClr val="dk1"/>
                  </a:solidFill>
                  <a:latin typeface="Calibri"/>
                  <a:ea typeface="Calibri"/>
                  <a:cs typeface="Calibri"/>
                  <a:sym typeface="Calibri"/>
                </a:rPr>
                <a:t>Collaborer avec les parties prenantes du secteur du genre (Ministère du genre, associations locales,…) pour  la promotion des normes de genre en faveur de la vaccination</a:t>
              </a:r>
              <a:endParaRPr sz="2400" b="0" i="0" u="none" strike="noStrike" cap="none">
                <a:solidFill>
                  <a:schemeClr val="dk1"/>
                </a:solidFill>
                <a:latin typeface="Calibri"/>
                <a:ea typeface="Calibri"/>
                <a:cs typeface="Calibri"/>
                <a:sym typeface="Calibri"/>
              </a:endParaRPr>
            </a:p>
          </p:txBody>
        </p:sp>
        <p:cxnSp>
          <p:nvCxnSpPr>
            <p:cNvPr id="316" name="Google Shape;316;g2fcfc55e9df_0_40"/>
            <p:cNvCxnSpPr/>
            <p:nvPr/>
          </p:nvCxnSpPr>
          <p:spPr>
            <a:xfrm>
              <a:off x="0" y="4681287"/>
              <a:ext cx="107007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17" name="Google Shape;317;g2fcfc55e9df_0_40"/>
            <p:cNvSpPr/>
            <p:nvPr/>
          </p:nvSpPr>
          <p:spPr>
            <a:xfrm>
              <a:off x="0" y="4681287"/>
              <a:ext cx="10700700" cy="88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g2fcfc55e9df_0_40"/>
            <p:cNvSpPr txBox="1"/>
            <p:nvPr/>
          </p:nvSpPr>
          <p:spPr>
            <a:xfrm>
              <a:off x="0" y="4681287"/>
              <a:ext cx="10700700" cy="88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a:solidFill>
                    <a:schemeClr val="dk1"/>
                  </a:solidFill>
                  <a:latin typeface="Calibri"/>
                  <a:ea typeface="Calibri"/>
                  <a:cs typeface="Calibri"/>
                  <a:sym typeface="Calibri"/>
                </a:rPr>
                <a:t>É</a:t>
              </a:r>
              <a:r>
                <a:rPr lang="fr-FR" sz="2400" b="0" i="0" u="none" strike="noStrike" cap="none">
                  <a:solidFill>
                    <a:schemeClr val="dk1"/>
                  </a:solidFill>
                  <a:latin typeface="Calibri"/>
                  <a:ea typeface="Calibri"/>
                  <a:cs typeface="Calibri"/>
                  <a:sym typeface="Calibri"/>
                </a:rPr>
                <a:t>tendre les cellules genre dans toutes les DPS en RDC. </a:t>
              </a:r>
              <a:endParaRPr sz="2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g2fcfc55e9df_0_6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5" name="Google Shape;325;g2fcfc55e9df_0_64"/>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6" name="Google Shape;326;g2fcfc55e9df_0_64"/>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g2fcfc55e9df_0_64"/>
          <p:cNvSpPr txBox="1">
            <a:spLocks noGrp="1"/>
          </p:cNvSpPr>
          <p:nvPr>
            <p:ph type="title"/>
          </p:nvPr>
        </p:nvSpPr>
        <p:spPr>
          <a:xfrm>
            <a:off x="6" y="-3"/>
            <a:ext cx="7005900" cy="140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3400"/>
              <a:buFont typeface="Roboto Condensed"/>
              <a:buNone/>
            </a:pPr>
            <a:r>
              <a:rPr lang="fr-FR" sz="3400"/>
              <a:t>Leçons apprises</a:t>
            </a:r>
            <a:endParaRPr/>
          </a:p>
        </p:txBody>
      </p:sp>
      <p:sp>
        <p:nvSpPr>
          <p:cNvPr id="328" name="Google Shape;328;g2fcfc55e9df_0_64"/>
          <p:cNvSpPr/>
          <p:nvPr/>
        </p:nvSpPr>
        <p:spPr>
          <a:xfrm>
            <a:off x="449544" y="2194560"/>
            <a:ext cx="4892100" cy="18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9" name="Google Shape;329;g2fcfc55e9df_0_64"/>
          <p:cNvSpPr/>
          <p:nvPr/>
        </p:nvSpPr>
        <p:spPr>
          <a:xfrm>
            <a:off x="449544" y="2194560"/>
            <a:ext cx="4892100" cy="18300"/>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0" name="Google Shape;330;g2fcfc55e9df_0_64"/>
          <p:cNvSpPr txBox="1">
            <a:spLocks noGrp="1"/>
          </p:cNvSpPr>
          <p:nvPr>
            <p:ph type="sldNum" idx="12"/>
          </p:nvPr>
        </p:nvSpPr>
        <p:spPr>
          <a:xfrm>
            <a:off x="9009888"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grpSp>
        <p:nvGrpSpPr>
          <p:cNvPr id="331" name="Google Shape;331;g2fcfc55e9df_0_64"/>
          <p:cNvGrpSpPr/>
          <p:nvPr/>
        </p:nvGrpSpPr>
        <p:grpSpPr>
          <a:xfrm>
            <a:off x="71670" y="1400525"/>
            <a:ext cx="11727439" cy="4760625"/>
            <a:chOff x="-56345" y="-12"/>
            <a:chExt cx="11727439" cy="4760625"/>
          </a:xfrm>
        </p:grpSpPr>
        <p:sp>
          <p:nvSpPr>
            <p:cNvPr id="332" name="Google Shape;332;g2fcfc55e9df_0_64"/>
            <p:cNvSpPr/>
            <p:nvPr/>
          </p:nvSpPr>
          <p:spPr>
            <a:xfrm>
              <a:off x="0" y="35382"/>
              <a:ext cx="11204100" cy="135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2fcfc55e9df_0_64"/>
            <p:cNvSpPr/>
            <p:nvPr/>
          </p:nvSpPr>
          <p:spPr>
            <a:xfrm>
              <a:off x="-56345" y="289322"/>
              <a:ext cx="747000" cy="747000"/>
            </a:xfrm>
            <a:prstGeom prst="rect">
              <a:avLst/>
            </a:prstGeom>
            <a:blipFill rotWithShape="1">
              <a:blip r:embed="rId3">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g2fcfc55e9df_0_64"/>
            <p:cNvSpPr/>
            <p:nvPr/>
          </p:nvSpPr>
          <p:spPr>
            <a:xfrm>
              <a:off x="0" y="0"/>
              <a:ext cx="11469600" cy="135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g2fcfc55e9df_0_64"/>
            <p:cNvSpPr txBox="1"/>
            <p:nvPr/>
          </p:nvSpPr>
          <p:spPr>
            <a:xfrm>
              <a:off x="850184" y="-12"/>
              <a:ext cx="10619400" cy="1358100"/>
            </a:xfrm>
            <a:prstGeom prst="rect">
              <a:avLst/>
            </a:prstGeom>
            <a:noFill/>
            <a:ln>
              <a:noFill/>
            </a:ln>
          </p:spPr>
          <p:txBody>
            <a:bodyPr spcFirstLastPara="1" wrap="square" lIns="143700" tIns="143700" rIns="143700" bIns="143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800" b="0" i="0" u="none" strike="noStrike" cap="none">
                  <a:solidFill>
                    <a:schemeClr val="dk1"/>
                  </a:solidFill>
                  <a:latin typeface="Calibri"/>
                  <a:ea typeface="Calibri"/>
                  <a:cs typeface="Calibri"/>
                  <a:sym typeface="Calibri"/>
                </a:rPr>
                <a:t>Au regard des normes sociales en RDC, l’intégration du genre dans la vaccination nécessite une sensibilisation et une appropriation  du personnel du PEV , des prestataires sur les questions du genre. </a:t>
              </a:r>
              <a:endParaRPr sz="1800" b="0" i="0" u="none" strike="noStrike" cap="none">
                <a:solidFill>
                  <a:schemeClr val="dk1"/>
                </a:solidFill>
                <a:latin typeface="Calibri"/>
                <a:ea typeface="Calibri"/>
                <a:cs typeface="Calibri"/>
                <a:sym typeface="Calibri"/>
              </a:endParaRPr>
            </a:p>
          </p:txBody>
        </p:sp>
        <p:sp>
          <p:nvSpPr>
            <p:cNvPr id="336" name="Google Shape;336;g2fcfc55e9df_0_64"/>
            <p:cNvSpPr/>
            <p:nvPr/>
          </p:nvSpPr>
          <p:spPr>
            <a:xfrm>
              <a:off x="0" y="1677485"/>
              <a:ext cx="11204100" cy="135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2fcfc55e9df_0_64"/>
            <p:cNvSpPr/>
            <p:nvPr/>
          </p:nvSpPr>
          <p:spPr>
            <a:xfrm>
              <a:off x="-56345" y="1911583"/>
              <a:ext cx="747000" cy="747000"/>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g2fcfc55e9df_0_64"/>
            <p:cNvSpPr/>
            <p:nvPr/>
          </p:nvSpPr>
          <p:spPr>
            <a:xfrm>
              <a:off x="413909" y="1575239"/>
              <a:ext cx="11007300" cy="135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2fcfc55e9df_0_64"/>
            <p:cNvSpPr txBox="1"/>
            <p:nvPr/>
          </p:nvSpPr>
          <p:spPr>
            <a:xfrm>
              <a:off x="944860" y="1651438"/>
              <a:ext cx="10476300" cy="1358100"/>
            </a:xfrm>
            <a:prstGeom prst="rect">
              <a:avLst/>
            </a:prstGeom>
            <a:noFill/>
            <a:ln>
              <a:noFill/>
            </a:ln>
          </p:spPr>
          <p:txBody>
            <a:bodyPr spcFirstLastPara="1" wrap="square" lIns="143700" tIns="143700" rIns="143700" bIns="143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a:solidFill>
                    <a:schemeClr val="dk1"/>
                  </a:solidFill>
                  <a:latin typeface="Calibri"/>
                  <a:ea typeface="Calibri"/>
                  <a:cs typeface="Calibri"/>
                  <a:sym typeface="Calibri"/>
                </a:rPr>
                <a:t>L</a:t>
              </a:r>
              <a:r>
                <a:rPr lang="fr-FR" sz="1800" b="0" i="0" u="none" strike="noStrike" cap="none">
                  <a:solidFill>
                    <a:schemeClr val="dk1"/>
                  </a:solidFill>
                  <a:latin typeface="Calibri"/>
                  <a:ea typeface="Calibri"/>
                  <a:cs typeface="Calibri"/>
                  <a:sym typeface="Calibri"/>
                </a:rPr>
                <a:t>e changement des normes sociales en faveur de l’égalité de genre contribuerait à l’amélioration de la couverture vaccinale. Pour arriver à ce changement, il est nécessaire d’impliquer les parties prenantes du secteur du genre (Ministère du genre, associations locales,…)  </a:t>
              </a:r>
              <a:endParaRPr sz="1800" b="0" i="0" u="none" strike="noStrike" cap="none">
                <a:solidFill>
                  <a:schemeClr val="dk1"/>
                </a:solidFill>
                <a:latin typeface="Calibri"/>
                <a:ea typeface="Calibri"/>
                <a:cs typeface="Calibri"/>
                <a:sym typeface="Calibri"/>
              </a:endParaRPr>
            </a:p>
          </p:txBody>
        </p:sp>
        <p:sp>
          <p:nvSpPr>
            <p:cNvPr id="340" name="Google Shape;340;g2fcfc55e9df_0_64"/>
            <p:cNvSpPr/>
            <p:nvPr/>
          </p:nvSpPr>
          <p:spPr>
            <a:xfrm>
              <a:off x="0" y="3352232"/>
              <a:ext cx="11204100" cy="135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g2fcfc55e9df_0_64"/>
            <p:cNvSpPr/>
            <p:nvPr/>
          </p:nvSpPr>
          <p:spPr>
            <a:xfrm>
              <a:off x="-56345" y="3416920"/>
              <a:ext cx="747000" cy="747000"/>
            </a:xfrm>
            <a:prstGeom prst="rect">
              <a:avLst/>
            </a:prstGeom>
            <a:blipFill rotWithShape="1">
              <a:blip r:embed="rId5">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g2fcfc55e9df_0_64"/>
            <p:cNvSpPr/>
            <p:nvPr/>
          </p:nvSpPr>
          <p:spPr>
            <a:xfrm>
              <a:off x="163994" y="3402504"/>
              <a:ext cx="11507100" cy="135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2fcfc55e9df_0_64"/>
            <p:cNvSpPr txBox="1"/>
            <p:nvPr/>
          </p:nvSpPr>
          <p:spPr>
            <a:xfrm>
              <a:off x="1051686" y="3402513"/>
              <a:ext cx="10619400" cy="1358100"/>
            </a:xfrm>
            <a:prstGeom prst="rect">
              <a:avLst/>
            </a:prstGeom>
            <a:noFill/>
            <a:ln>
              <a:noFill/>
            </a:ln>
          </p:spPr>
          <p:txBody>
            <a:bodyPr spcFirstLastPara="1" wrap="square" lIns="143700" tIns="143700" rIns="143700" bIns="143700"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fr-FR" sz="1600" b="0" i="0" u="none" strike="noStrike" cap="none">
                  <a:solidFill>
                    <a:schemeClr val="dk1"/>
                  </a:solidFill>
                  <a:latin typeface="Calibri"/>
                  <a:ea typeface="Calibri"/>
                  <a:cs typeface="Calibri"/>
                  <a:sym typeface="Calibri"/>
                </a:rPr>
                <a:t> </a:t>
              </a:r>
              <a:r>
                <a:rPr lang="fr-FR" sz="1800" b="0" i="0" u="none" strike="noStrike" cap="none">
                  <a:solidFill>
                    <a:schemeClr val="dk1"/>
                  </a:solidFill>
                  <a:latin typeface="Calibri"/>
                  <a:ea typeface="Calibri"/>
                  <a:cs typeface="Calibri"/>
                  <a:sym typeface="Calibri"/>
                </a:rPr>
                <a:t>Après le diagnostic posé par les analyses genre et vaccination, il est primordial de mettre en œuvre à tous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fr-FR" sz="1800" b="0" i="0" u="none" strike="noStrike" cap="none">
                  <a:solidFill>
                    <a:schemeClr val="dk1"/>
                  </a:solidFill>
                  <a:latin typeface="Calibri"/>
                  <a:ea typeface="Calibri"/>
                  <a:cs typeface="Calibri"/>
                  <a:sym typeface="Calibri"/>
                </a:rPr>
                <a:t>les niveaux les stratégies adaptées aux spécificités de genre en vue d’améliorer la couverture vaccinale. </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fcfc55e9df_0_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grpSp>
        <p:nvGrpSpPr>
          <p:cNvPr id="349" name="Google Shape;349;g2fcfc55e9df_0_89"/>
          <p:cNvGrpSpPr/>
          <p:nvPr/>
        </p:nvGrpSpPr>
        <p:grpSpPr>
          <a:xfrm>
            <a:off x="7400171" y="57131"/>
            <a:ext cx="4727783" cy="719207"/>
            <a:chOff x="238125" y="2363000"/>
            <a:chExt cx="7122300" cy="975725"/>
          </a:xfrm>
        </p:grpSpPr>
        <p:sp>
          <p:nvSpPr>
            <p:cNvPr id="350" name="Google Shape;350;g2fcfc55e9df_0_89"/>
            <p:cNvSpPr/>
            <p:nvPr/>
          </p:nvSpPr>
          <p:spPr>
            <a:xfrm>
              <a:off x="238125" y="2363000"/>
              <a:ext cx="695275" cy="955800"/>
            </a:xfrm>
            <a:custGeom>
              <a:avLst/>
              <a:gdLst/>
              <a:ahLst/>
              <a:cxnLst/>
              <a:rect l="l" t="t" r="r" b="b"/>
              <a:pathLst>
                <a:path w="27811" h="38232" extrusionOk="0">
                  <a:moveTo>
                    <a:pt x="13895" y="0"/>
                  </a:moveTo>
                  <a:cubicBezTo>
                    <a:pt x="10626" y="0"/>
                    <a:pt x="7949" y="2656"/>
                    <a:pt x="7949" y="5946"/>
                  </a:cubicBezTo>
                  <a:cubicBezTo>
                    <a:pt x="7949" y="9236"/>
                    <a:pt x="10626" y="11893"/>
                    <a:pt x="13895" y="11893"/>
                  </a:cubicBezTo>
                  <a:cubicBezTo>
                    <a:pt x="17185" y="11893"/>
                    <a:pt x="19862" y="9236"/>
                    <a:pt x="19862" y="5946"/>
                  </a:cubicBezTo>
                  <a:cubicBezTo>
                    <a:pt x="19862" y="2656"/>
                    <a:pt x="17185" y="0"/>
                    <a:pt x="13895" y="0"/>
                  </a:cubicBezTo>
                  <a:close/>
                  <a:moveTo>
                    <a:pt x="7070" y="18738"/>
                  </a:moveTo>
                  <a:lnTo>
                    <a:pt x="7070" y="26380"/>
                  </a:lnTo>
                  <a:cubicBezTo>
                    <a:pt x="5987" y="25706"/>
                    <a:pt x="5252" y="24500"/>
                    <a:pt x="5252" y="23111"/>
                  </a:cubicBezTo>
                  <a:lnTo>
                    <a:pt x="5252" y="21987"/>
                  </a:lnTo>
                  <a:cubicBezTo>
                    <a:pt x="5252" y="20618"/>
                    <a:pt x="5987" y="19412"/>
                    <a:pt x="7070" y="18738"/>
                  </a:cubicBezTo>
                  <a:close/>
                  <a:moveTo>
                    <a:pt x="20557" y="18636"/>
                  </a:moveTo>
                  <a:cubicBezTo>
                    <a:pt x="21742" y="19269"/>
                    <a:pt x="22559" y="20536"/>
                    <a:pt x="22559" y="21987"/>
                  </a:cubicBezTo>
                  <a:lnTo>
                    <a:pt x="22559" y="23131"/>
                  </a:lnTo>
                  <a:cubicBezTo>
                    <a:pt x="22559" y="24562"/>
                    <a:pt x="21742" y="25828"/>
                    <a:pt x="20557" y="26482"/>
                  </a:cubicBezTo>
                  <a:lnTo>
                    <a:pt x="20557" y="18636"/>
                  </a:lnTo>
                  <a:close/>
                  <a:moveTo>
                    <a:pt x="9052" y="12935"/>
                  </a:moveTo>
                  <a:cubicBezTo>
                    <a:pt x="4066" y="12935"/>
                    <a:pt x="0" y="17001"/>
                    <a:pt x="0" y="21987"/>
                  </a:cubicBezTo>
                  <a:lnTo>
                    <a:pt x="0" y="23111"/>
                  </a:lnTo>
                  <a:cubicBezTo>
                    <a:pt x="0" y="27443"/>
                    <a:pt x="3024" y="31060"/>
                    <a:pt x="7070" y="31959"/>
                  </a:cubicBezTo>
                  <a:lnTo>
                    <a:pt x="7070" y="38232"/>
                  </a:lnTo>
                  <a:lnTo>
                    <a:pt x="20557" y="38232"/>
                  </a:lnTo>
                  <a:lnTo>
                    <a:pt x="20557" y="31999"/>
                  </a:lnTo>
                  <a:cubicBezTo>
                    <a:pt x="24684" y="31162"/>
                    <a:pt x="27811" y="27504"/>
                    <a:pt x="27811" y="23111"/>
                  </a:cubicBezTo>
                  <a:lnTo>
                    <a:pt x="27811" y="21987"/>
                  </a:lnTo>
                  <a:cubicBezTo>
                    <a:pt x="27811" y="17001"/>
                    <a:pt x="23744" y="12935"/>
                    <a:pt x="18738" y="12935"/>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1" name="Google Shape;351;g2fcfc55e9df_0_89"/>
            <p:cNvSpPr/>
            <p:nvPr/>
          </p:nvSpPr>
          <p:spPr>
            <a:xfrm>
              <a:off x="238125" y="2791600"/>
              <a:ext cx="695275" cy="547125"/>
            </a:xfrm>
            <a:custGeom>
              <a:avLst/>
              <a:gdLst/>
              <a:ahLst/>
              <a:cxnLst/>
              <a:rect l="l" t="t" r="r" b="b"/>
              <a:pathLst>
                <a:path w="27811" h="21885" extrusionOk="0">
                  <a:moveTo>
                    <a:pt x="13895" y="0"/>
                  </a:moveTo>
                  <a:cubicBezTo>
                    <a:pt x="11443" y="0"/>
                    <a:pt x="9441" y="2003"/>
                    <a:pt x="9441" y="4475"/>
                  </a:cubicBezTo>
                  <a:cubicBezTo>
                    <a:pt x="9441" y="6927"/>
                    <a:pt x="11443" y="8930"/>
                    <a:pt x="13895" y="8930"/>
                  </a:cubicBezTo>
                  <a:cubicBezTo>
                    <a:pt x="16368" y="8930"/>
                    <a:pt x="18370" y="6927"/>
                    <a:pt x="18370" y="4475"/>
                  </a:cubicBezTo>
                  <a:cubicBezTo>
                    <a:pt x="18370" y="2003"/>
                    <a:pt x="16368" y="0"/>
                    <a:pt x="13895" y="0"/>
                  </a:cubicBezTo>
                  <a:close/>
                  <a:moveTo>
                    <a:pt x="0" y="5987"/>
                  </a:moveTo>
                  <a:cubicBezTo>
                    <a:pt x="0" y="10973"/>
                    <a:pt x="4066" y="15039"/>
                    <a:pt x="9052" y="15039"/>
                  </a:cubicBezTo>
                  <a:lnTo>
                    <a:pt x="9686" y="15039"/>
                  </a:lnTo>
                  <a:lnTo>
                    <a:pt x="9686" y="21885"/>
                  </a:lnTo>
                  <a:lnTo>
                    <a:pt x="17941" y="21885"/>
                  </a:lnTo>
                  <a:lnTo>
                    <a:pt x="17941" y="15039"/>
                  </a:lnTo>
                  <a:lnTo>
                    <a:pt x="18738" y="15039"/>
                  </a:lnTo>
                  <a:cubicBezTo>
                    <a:pt x="23744" y="15039"/>
                    <a:pt x="27811" y="10973"/>
                    <a:pt x="27811" y="5987"/>
                  </a:cubicBezTo>
                  <a:lnTo>
                    <a:pt x="22559" y="5987"/>
                  </a:lnTo>
                  <a:cubicBezTo>
                    <a:pt x="22559" y="8092"/>
                    <a:pt x="20843" y="9788"/>
                    <a:pt x="18738" y="9788"/>
                  </a:cubicBezTo>
                  <a:lnTo>
                    <a:pt x="9052" y="9788"/>
                  </a:lnTo>
                  <a:cubicBezTo>
                    <a:pt x="6948" y="9788"/>
                    <a:pt x="5252" y="8092"/>
                    <a:pt x="5252" y="5987"/>
                  </a:cubicBezTo>
                  <a:close/>
                </a:path>
              </a:pathLst>
            </a:custGeom>
            <a:solidFill>
              <a:srgbClr val="64C8F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2" name="Google Shape;352;g2fcfc55e9df_0_89"/>
            <p:cNvSpPr/>
            <p:nvPr/>
          </p:nvSpPr>
          <p:spPr>
            <a:xfrm>
              <a:off x="1191350" y="2441650"/>
              <a:ext cx="614600" cy="794900"/>
            </a:xfrm>
            <a:custGeom>
              <a:avLst/>
              <a:gdLst/>
              <a:ahLst/>
              <a:cxnLst/>
              <a:rect l="l" t="t" r="r" b="b"/>
              <a:pathLst>
                <a:path w="24584" h="31796" extrusionOk="0">
                  <a:moveTo>
                    <a:pt x="12568" y="5620"/>
                  </a:moveTo>
                  <a:cubicBezTo>
                    <a:pt x="15653" y="5620"/>
                    <a:pt x="17799" y="6969"/>
                    <a:pt x="17799" y="10218"/>
                  </a:cubicBezTo>
                  <a:cubicBezTo>
                    <a:pt x="17799" y="13119"/>
                    <a:pt x="15797" y="14775"/>
                    <a:pt x="12629" y="14775"/>
                  </a:cubicBezTo>
                  <a:lnTo>
                    <a:pt x="6908" y="14775"/>
                  </a:lnTo>
                  <a:lnTo>
                    <a:pt x="6908" y="5620"/>
                  </a:lnTo>
                  <a:close/>
                  <a:moveTo>
                    <a:pt x="1" y="1"/>
                  </a:moveTo>
                  <a:lnTo>
                    <a:pt x="1" y="31796"/>
                  </a:lnTo>
                  <a:lnTo>
                    <a:pt x="6908" y="31796"/>
                  </a:lnTo>
                  <a:lnTo>
                    <a:pt x="6908" y="20333"/>
                  </a:lnTo>
                  <a:lnTo>
                    <a:pt x="13876" y="20333"/>
                  </a:lnTo>
                  <a:cubicBezTo>
                    <a:pt x="21355" y="20333"/>
                    <a:pt x="24583" y="15122"/>
                    <a:pt x="24583" y="10136"/>
                  </a:cubicBezTo>
                  <a:cubicBezTo>
                    <a:pt x="24583" y="3883"/>
                    <a:pt x="20251" y="1"/>
                    <a:pt x="13651"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3" name="Google Shape;353;g2fcfc55e9df_0_89"/>
            <p:cNvSpPr/>
            <p:nvPr/>
          </p:nvSpPr>
          <p:spPr>
            <a:xfrm>
              <a:off x="1911675" y="2441650"/>
              <a:ext cx="571650" cy="794900"/>
            </a:xfrm>
            <a:custGeom>
              <a:avLst/>
              <a:gdLst/>
              <a:ahLst/>
              <a:cxnLst/>
              <a:rect l="l" t="t" r="r" b="b"/>
              <a:pathLst>
                <a:path w="22866" h="31796" extrusionOk="0">
                  <a:moveTo>
                    <a:pt x="0" y="1"/>
                  </a:moveTo>
                  <a:lnTo>
                    <a:pt x="0" y="31796"/>
                  </a:lnTo>
                  <a:lnTo>
                    <a:pt x="22866" y="31796"/>
                  </a:lnTo>
                  <a:lnTo>
                    <a:pt x="22866" y="25952"/>
                  </a:lnTo>
                  <a:lnTo>
                    <a:pt x="6907" y="25952"/>
                  </a:lnTo>
                  <a:lnTo>
                    <a:pt x="6907" y="18596"/>
                  </a:lnTo>
                  <a:lnTo>
                    <a:pt x="20598" y="18596"/>
                  </a:lnTo>
                  <a:lnTo>
                    <a:pt x="20598" y="12752"/>
                  </a:lnTo>
                  <a:lnTo>
                    <a:pt x="6907" y="12752"/>
                  </a:lnTo>
                  <a:lnTo>
                    <a:pt x="6907" y="5845"/>
                  </a:lnTo>
                  <a:lnTo>
                    <a:pt x="22743" y="5845"/>
                  </a:lnTo>
                  <a:lnTo>
                    <a:pt x="22743"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4" name="Google Shape;354;g2fcfc55e9df_0_89"/>
            <p:cNvSpPr/>
            <p:nvPr/>
          </p:nvSpPr>
          <p:spPr>
            <a:xfrm>
              <a:off x="2542575" y="2441650"/>
              <a:ext cx="692225" cy="798475"/>
            </a:xfrm>
            <a:custGeom>
              <a:avLst/>
              <a:gdLst/>
              <a:ahLst/>
              <a:cxnLst/>
              <a:rect l="l" t="t" r="r" b="b"/>
              <a:pathLst>
                <a:path w="27689" h="31939" extrusionOk="0">
                  <a:moveTo>
                    <a:pt x="0" y="1"/>
                  </a:moveTo>
                  <a:lnTo>
                    <a:pt x="10299" y="31939"/>
                  </a:lnTo>
                  <a:lnTo>
                    <a:pt x="17267" y="31939"/>
                  </a:lnTo>
                  <a:lnTo>
                    <a:pt x="27688" y="1"/>
                  </a:lnTo>
                  <a:lnTo>
                    <a:pt x="20965" y="1"/>
                  </a:lnTo>
                  <a:lnTo>
                    <a:pt x="14181" y="22928"/>
                  </a:lnTo>
                  <a:lnTo>
                    <a:pt x="14038" y="22928"/>
                  </a:lnTo>
                  <a:lnTo>
                    <a:pt x="7315"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5" name="Google Shape;355;g2fcfc55e9df_0_89"/>
            <p:cNvSpPr/>
            <p:nvPr/>
          </p:nvSpPr>
          <p:spPr>
            <a:xfrm>
              <a:off x="3487650" y="2440125"/>
              <a:ext cx="140000" cy="188025"/>
            </a:xfrm>
            <a:custGeom>
              <a:avLst/>
              <a:gdLst/>
              <a:ahLst/>
              <a:cxnLst/>
              <a:rect l="l" t="t" r="r" b="b"/>
              <a:pathLst>
                <a:path w="5600" h="7521" extrusionOk="0">
                  <a:moveTo>
                    <a:pt x="2861" y="1186"/>
                  </a:moveTo>
                  <a:cubicBezTo>
                    <a:pt x="3637" y="1186"/>
                    <a:pt x="4230" y="1472"/>
                    <a:pt x="4230" y="2350"/>
                  </a:cubicBezTo>
                  <a:cubicBezTo>
                    <a:pt x="4230" y="3127"/>
                    <a:pt x="3699" y="3515"/>
                    <a:pt x="2881" y="3515"/>
                  </a:cubicBezTo>
                  <a:lnTo>
                    <a:pt x="1390" y="3515"/>
                  </a:lnTo>
                  <a:lnTo>
                    <a:pt x="1390" y="1186"/>
                  </a:lnTo>
                  <a:close/>
                  <a:moveTo>
                    <a:pt x="0" y="1"/>
                  </a:moveTo>
                  <a:lnTo>
                    <a:pt x="0" y="7520"/>
                  </a:lnTo>
                  <a:lnTo>
                    <a:pt x="1390" y="7520"/>
                  </a:lnTo>
                  <a:lnTo>
                    <a:pt x="1390" y="4700"/>
                  </a:lnTo>
                  <a:lnTo>
                    <a:pt x="3127" y="4700"/>
                  </a:lnTo>
                  <a:cubicBezTo>
                    <a:pt x="4823" y="4700"/>
                    <a:pt x="5599" y="3515"/>
                    <a:pt x="5599" y="2371"/>
                  </a:cubicBezTo>
                  <a:cubicBezTo>
                    <a:pt x="5599" y="818"/>
                    <a:pt x="4496" y="1"/>
                    <a:pt x="3045"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6" name="Google Shape;356;g2fcfc55e9df_0_89"/>
            <p:cNvSpPr/>
            <p:nvPr/>
          </p:nvSpPr>
          <p:spPr>
            <a:xfrm>
              <a:off x="3650100" y="2490700"/>
              <a:ext cx="86850" cy="137450"/>
            </a:xfrm>
            <a:custGeom>
              <a:avLst/>
              <a:gdLst/>
              <a:ahLst/>
              <a:cxnLst/>
              <a:rect l="l" t="t" r="r" b="b"/>
              <a:pathLst>
                <a:path w="3474" h="5498" extrusionOk="0">
                  <a:moveTo>
                    <a:pt x="3045" y="0"/>
                  </a:moveTo>
                  <a:cubicBezTo>
                    <a:pt x="2391" y="0"/>
                    <a:pt x="1594" y="430"/>
                    <a:pt x="1287" y="1002"/>
                  </a:cubicBezTo>
                  <a:lnTo>
                    <a:pt x="1267" y="1002"/>
                  </a:lnTo>
                  <a:lnTo>
                    <a:pt x="1267" y="103"/>
                  </a:lnTo>
                  <a:lnTo>
                    <a:pt x="0" y="103"/>
                  </a:lnTo>
                  <a:lnTo>
                    <a:pt x="0" y="5497"/>
                  </a:lnTo>
                  <a:lnTo>
                    <a:pt x="1287" y="5497"/>
                  </a:lnTo>
                  <a:lnTo>
                    <a:pt x="1287" y="2739"/>
                  </a:lnTo>
                  <a:cubicBezTo>
                    <a:pt x="1287" y="1737"/>
                    <a:pt x="2023" y="1165"/>
                    <a:pt x="2984" y="1165"/>
                  </a:cubicBezTo>
                  <a:cubicBezTo>
                    <a:pt x="3167" y="1165"/>
                    <a:pt x="3310" y="1165"/>
                    <a:pt x="3474" y="1206"/>
                  </a:cubicBezTo>
                  <a:lnTo>
                    <a:pt x="3474" y="21"/>
                  </a:lnTo>
                  <a:cubicBezTo>
                    <a:pt x="3331" y="0"/>
                    <a:pt x="3188" y="0"/>
                    <a:pt x="3045"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7" name="Google Shape;357;g2fcfc55e9df_0_89"/>
            <p:cNvSpPr/>
            <p:nvPr/>
          </p:nvSpPr>
          <p:spPr>
            <a:xfrm>
              <a:off x="3752775" y="2490700"/>
              <a:ext cx="122625" cy="140500"/>
            </a:xfrm>
            <a:custGeom>
              <a:avLst/>
              <a:gdLst/>
              <a:ahLst/>
              <a:cxnLst/>
              <a:rect l="l" t="t" r="r" b="b"/>
              <a:pathLst>
                <a:path w="4905" h="5620" extrusionOk="0">
                  <a:moveTo>
                    <a:pt x="2432" y="1104"/>
                  </a:moveTo>
                  <a:cubicBezTo>
                    <a:pt x="3106" y="1104"/>
                    <a:pt x="3597" y="1472"/>
                    <a:pt x="3597" y="2126"/>
                  </a:cubicBezTo>
                  <a:lnTo>
                    <a:pt x="3597" y="3474"/>
                  </a:lnTo>
                  <a:cubicBezTo>
                    <a:pt x="3597" y="4251"/>
                    <a:pt x="3025" y="4537"/>
                    <a:pt x="2473" y="4537"/>
                  </a:cubicBezTo>
                  <a:cubicBezTo>
                    <a:pt x="1819" y="4537"/>
                    <a:pt x="1308" y="4149"/>
                    <a:pt x="1308" y="3495"/>
                  </a:cubicBezTo>
                  <a:lnTo>
                    <a:pt x="1308" y="2166"/>
                  </a:lnTo>
                  <a:cubicBezTo>
                    <a:pt x="1308" y="1390"/>
                    <a:pt x="1901" y="1104"/>
                    <a:pt x="2432" y="1104"/>
                  </a:cubicBezTo>
                  <a:close/>
                  <a:moveTo>
                    <a:pt x="2432" y="0"/>
                  </a:moveTo>
                  <a:cubicBezTo>
                    <a:pt x="1247" y="0"/>
                    <a:pt x="0" y="797"/>
                    <a:pt x="0" y="2269"/>
                  </a:cubicBezTo>
                  <a:lnTo>
                    <a:pt x="0" y="3495"/>
                  </a:lnTo>
                  <a:cubicBezTo>
                    <a:pt x="0" y="4884"/>
                    <a:pt x="1165" y="5620"/>
                    <a:pt x="2473" y="5620"/>
                  </a:cubicBezTo>
                  <a:cubicBezTo>
                    <a:pt x="3679" y="5620"/>
                    <a:pt x="4905" y="4823"/>
                    <a:pt x="4905" y="3352"/>
                  </a:cubicBezTo>
                  <a:lnTo>
                    <a:pt x="4905" y="2248"/>
                  </a:lnTo>
                  <a:cubicBezTo>
                    <a:pt x="4905" y="859"/>
                    <a:pt x="3740" y="0"/>
                    <a:pt x="2432"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8" name="Google Shape;358;g2fcfc55e9df_0_89"/>
            <p:cNvSpPr/>
            <p:nvPr/>
          </p:nvSpPr>
          <p:spPr>
            <a:xfrm>
              <a:off x="3897850" y="2490700"/>
              <a:ext cx="121100" cy="189050"/>
            </a:xfrm>
            <a:custGeom>
              <a:avLst/>
              <a:gdLst/>
              <a:ahLst/>
              <a:cxnLst/>
              <a:rect l="l" t="t" r="r" b="b"/>
              <a:pathLst>
                <a:path w="4844" h="7562" extrusionOk="0">
                  <a:moveTo>
                    <a:pt x="2432" y="1104"/>
                  </a:moveTo>
                  <a:cubicBezTo>
                    <a:pt x="3086" y="1104"/>
                    <a:pt x="3597" y="1472"/>
                    <a:pt x="3597" y="2126"/>
                  </a:cubicBezTo>
                  <a:lnTo>
                    <a:pt x="3597" y="3331"/>
                  </a:lnTo>
                  <a:cubicBezTo>
                    <a:pt x="3597" y="4108"/>
                    <a:pt x="3004" y="4394"/>
                    <a:pt x="2473" y="4394"/>
                  </a:cubicBezTo>
                  <a:cubicBezTo>
                    <a:pt x="1799" y="4394"/>
                    <a:pt x="1308" y="4006"/>
                    <a:pt x="1308" y="3352"/>
                  </a:cubicBezTo>
                  <a:lnTo>
                    <a:pt x="1308" y="2166"/>
                  </a:lnTo>
                  <a:cubicBezTo>
                    <a:pt x="1308" y="1390"/>
                    <a:pt x="1901" y="1104"/>
                    <a:pt x="2432" y="1104"/>
                  </a:cubicBezTo>
                  <a:close/>
                  <a:moveTo>
                    <a:pt x="2105" y="0"/>
                  </a:moveTo>
                  <a:cubicBezTo>
                    <a:pt x="920" y="0"/>
                    <a:pt x="1" y="797"/>
                    <a:pt x="1" y="2269"/>
                  </a:cubicBezTo>
                  <a:lnTo>
                    <a:pt x="1" y="3290"/>
                  </a:lnTo>
                  <a:cubicBezTo>
                    <a:pt x="1" y="4680"/>
                    <a:pt x="818" y="5415"/>
                    <a:pt x="2126" y="5415"/>
                  </a:cubicBezTo>
                  <a:cubicBezTo>
                    <a:pt x="2739" y="5415"/>
                    <a:pt x="3229" y="5191"/>
                    <a:pt x="3577" y="4721"/>
                  </a:cubicBezTo>
                  <a:lnTo>
                    <a:pt x="3597" y="4721"/>
                  </a:lnTo>
                  <a:lnTo>
                    <a:pt x="3597" y="5272"/>
                  </a:lnTo>
                  <a:cubicBezTo>
                    <a:pt x="3597" y="6049"/>
                    <a:pt x="3168" y="6539"/>
                    <a:pt x="2391" y="6539"/>
                  </a:cubicBezTo>
                  <a:cubicBezTo>
                    <a:pt x="1921" y="6539"/>
                    <a:pt x="1554" y="6335"/>
                    <a:pt x="1308" y="5824"/>
                  </a:cubicBezTo>
                  <a:lnTo>
                    <a:pt x="82" y="6253"/>
                  </a:lnTo>
                  <a:cubicBezTo>
                    <a:pt x="348" y="7152"/>
                    <a:pt x="1390" y="7561"/>
                    <a:pt x="2269" y="7561"/>
                  </a:cubicBezTo>
                  <a:cubicBezTo>
                    <a:pt x="4128" y="7561"/>
                    <a:pt x="4844" y="6294"/>
                    <a:pt x="4844" y="5048"/>
                  </a:cubicBezTo>
                  <a:lnTo>
                    <a:pt x="4844" y="103"/>
                  </a:lnTo>
                  <a:lnTo>
                    <a:pt x="3617" y="103"/>
                  </a:lnTo>
                  <a:lnTo>
                    <a:pt x="3617" y="736"/>
                  </a:lnTo>
                  <a:lnTo>
                    <a:pt x="3597" y="736"/>
                  </a:lnTo>
                  <a:cubicBezTo>
                    <a:pt x="3311" y="327"/>
                    <a:pt x="2739" y="0"/>
                    <a:pt x="2105"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59" name="Google Shape;359;g2fcfc55e9df_0_89"/>
            <p:cNvSpPr/>
            <p:nvPr/>
          </p:nvSpPr>
          <p:spPr>
            <a:xfrm>
              <a:off x="4051100" y="2490700"/>
              <a:ext cx="86875" cy="137450"/>
            </a:xfrm>
            <a:custGeom>
              <a:avLst/>
              <a:gdLst/>
              <a:ahLst/>
              <a:cxnLst/>
              <a:rect l="l" t="t" r="r" b="b"/>
              <a:pathLst>
                <a:path w="3475" h="5498" extrusionOk="0">
                  <a:moveTo>
                    <a:pt x="3046" y="0"/>
                  </a:moveTo>
                  <a:cubicBezTo>
                    <a:pt x="2392" y="0"/>
                    <a:pt x="1595" y="430"/>
                    <a:pt x="1288" y="1002"/>
                  </a:cubicBezTo>
                  <a:lnTo>
                    <a:pt x="1268" y="1002"/>
                  </a:lnTo>
                  <a:lnTo>
                    <a:pt x="1268" y="103"/>
                  </a:lnTo>
                  <a:lnTo>
                    <a:pt x="1" y="103"/>
                  </a:lnTo>
                  <a:lnTo>
                    <a:pt x="1" y="5497"/>
                  </a:lnTo>
                  <a:lnTo>
                    <a:pt x="1288" y="5497"/>
                  </a:lnTo>
                  <a:lnTo>
                    <a:pt x="1288" y="2739"/>
                  </a:lnTo>
                  <a:cubicBezTo>
                    <a:pt x="1288" y="1737"/>
                    <a:pt x="2024" y="1165"/>
                    <a:pt x="2984" y="1165"/>
                  </a:cubicBezTo>
                  <a:cubicBezTo>
                    <a:pt x="3168" y="1165"/>
                    <a:pt x="3311" y="1165"/>
                    <a:pt x="3475" y="1206"/>
                  </a:cubicBezTo>
                  <a:lnTo>
                    <a:pt x="3475" y="21"/>
                  </a:lnTo>
                  <a:cubicBezTo>
                    <a:pt x="3332" y="0"/>
                    <a:pt x="3189" y="0"/>
                    <a:pt x="3046"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0" name="Google Shape;360;g2fcfc55e9df_0_89"/>
            <p:cNvSpPr/>
            <p:nvPr/>
          </p:nvSpPr>
          <p:spPr>
            <a:xfrm>
              <a:off x="4149700" y="2490200"/>
              <a:ext cx="120600" cy="140500"/>
            </a:xfrm>
            <a:custGeom>
              <a:avLst/>
              <a:gdLst/>
              <a:ahLst/>
              <a:cxnLst/>
              <a:rect l="l" t="t" r="r" b="b"/>
              <a:pathLst>
                <a:path w="4824" h="5620" extrusionOk="0">
                  <a:moveTo>
                    <a:pt x="3434" y="3269"/>
                  </a:moveTo>
                  <a:lnTo>
                    <a:pt x="3434" y="3515"/>
                  </a:lnTo>
                  <a:cubicBezTo>
                    <a:pt x="3434" y="4107"/>
                    <a:pt x="3270" y="4598"/>
                    <a:pt x="2228" y="4618"/>
                  </a:cubicBezTo>
                  <a:cubicBezTo>
                    <a:pt x="1635" y="4618"/>
                    <a:pt x="1268" y="4373"/>
                    <a:pt x="1268" y="3923"/>
                  </a:cubicBezTo>
                  <a:cubicBezTo>
                    <a:pt x="1268" y="3453"/>
                    <a:pt x="1615" y="3269"/>
                    <a:pt x="2167" y="3269"/>
                  </a:cubicBezTo>
                  <a:close/>
                  <a:moveTo>
                    <a:pt x="2412" y="0"/>
                  </a:moveTo>
                  <a:cubicBezTo>
                    <a:pt x="1390" y="0"/>
                    <a:pt x="266" y="409"/>
                    <a:pt x="266" y="1594"/>
                  </a:cubicBezTo>
                  <a:lnTo>
                    <a:pt x="266" y="1737"/>
                  </a:lnTo>
                  <a:lnTo>
                    <a:pt x="1431" y="1737"/>
                  </a:lnTo>
                  <a:lnTo>
                    <a:pt x="1431" y="1553"/>
                  </a:lnTo>
                  <a:cubicBezTo>
                    <a:pt x="1431" y="1206"/>
                    <a:pt x="1840" y="1022"/>
                    <a:pt x="2412" y="1022"/>
                  </a:cubicBezTo>
                  <a:cubicBezTo>
                    <a:pt x="3045" y="1022"/>
                    <a:pt x="3434" y="1247"/>
                    <a:pt x="3434" y="1819"/>
                  </a:cubicBezTo>
                  <a:lnTo>
                    <a:pt x="3434" y="2330"/>
                  </a:lnTo>
                  <a:lnTo>
                    <a:pt x="2003" y="2330"/>
                  </a:lnTo>
                  <a:cubicBezTo>
                    <a:pt x="961" y="2330"/>
                    <a:pt x="1" y="2943"/>
                    <a:pt x="1" y="3985"/>
                  </a:cubicBezTo>
                  <a:cubicBezTo>
                    <a:pt x="1" y="5006"/>
                    <a:pt x="757" y="5619"/>
                    <a:pt x="1881" y="5619"/>
                  </a:cubicBezTo>
                  <a:cubicBezTo>
                    <a:pt x="2575" y="5619"/>
                    <a:pt x="2984" y="5517"/>
                    <a:pt x="3474" y="5006"/>
                  </a:cubicBezTo>
                  <a:lnTo>
                    <a:pt x="3495" y="5006"/>
                  </a:lnTo>
                  <a:cubicBezTo>
                    <a:pt x="3495" y="5109"/>
                    <a:pt x="3515" y="5435"/>
                    <a:pt x="3536" y="5517"/>
                  </a:cubicBezTo>
                  <a:lnTo>
                    <a:pt x="4823" y="5517"/>
                  </a:lnTo>
                  <a:cubicBezTo>
                    <a:pt x="4762" y="5395"/>
                    <a:pt x="4721" y="4598"/>
                    <a:pt x="4721" y="4352"/>
                  </a:cubicBezTo>
                  <a:lnTo>
                    <a:pt x="4721" y="1737"/>
                  </a:lnTo>
                  <a:cubicBezTo>
                    <a:pt x="4721" y="409"/>
                    <a:pt x="3617" y="0"/>
                    <a:pt x="2412"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1" name="Google Shape;361;g2fcfc55e9df_0_89"/>
            <p:cNvSpPr/>
            <p:nvPr/>
          </p:nvSpPr>
          <p:spPr>
            <a:xfrm>
              <a:off x="4300925" y="2490700"/>
              <a:ext cx="197200" cy="137450"/>
            </a:xfrm>
            <a:custGeom>
              <a:avLst/>
              <a:gdLst/>
              <a:ahLst/>
              <a:cxnLst/>
              <a:rect l="l" t="t" r="r" b="b"/>
              <a:pathLst>
                <a:path w="7888" h="5498" extrusionOk="0">
                  <a:moveTo>
                    <a:pt x="2800" y="0"/>
                  </a:moveTo>
                  <a:cubicBezTo>
                    <a:pt x="2166" y="0"/>
                    <a:pt x="1635" y="246"/>
                    <a:pt x="1267" y="757"/>
                  </a:cubicBezTo>
                  <a:lnTo>
                    <a:pt x="1247" y="757"/>
                  </a:lnTo>
                  <a:lnTo>
                    <a:pt x="1247" y="103"/>
                  </a:lnTo>
                  <a:lnTo>
                    <a:pt x="0" y="103"/>
                  </a:lnTo>
                  <a:lnTo>
                    <a:pt x="0" y="5497"/>
                  </a:lnTo>
                  <a:lnTo>
                    <a:pt x="1287" y="5497"/>
                  </a:lnTo>
                  <a:lnTo>
                    <a:pt x="1287" y="2330"/>
                  </a:lnTo>
                  <a:cubicBezTo>
                    <a:pt x="1287" y="1431"/>
                    <a:pt x="1880" y="1124"/>
                    <a:pt x="2330" y="1124"/>
                  </a:cubicBezTo>
                  <a:cubicBezTo>
                    <a:pt x="3106" y="1124"/>
                    <a:pt x="3310" y="1696"/>
                    <a:pt x="3310" y="2371"/>
                  </a:cubicBezTo>
                  <a:lnTo>
                    <a:pt x="3310" y="5497"/>
                  </a:lnTo>
                  <a:lnTo>
                    <a:pt x="4598" y="5497"/>
                  </a:lnTo>
                  <a:lnTo>
                    <a:pt x="4598" y="2371"/>
                  </a:lnTo>
                  <a:cubicBezTo>
                    <a:pt x="4598" y="1676"/>
                    <a:pt x="4904" y="1124"/>
                    <a:pt x="5620" y="1124"/>
                  </a:cubicBezTo>
                  <a:cubicBezTo>
                    <a:pt x="6355" y="1124"/>
                    <a:pt x="6600" y="1615"/>
                    <a:pt x="6600" y="2350"/>
                  </a:cubicBezTo>
                  <a:lnTo>
                    <a:pt x="6600" y="5497"/>
                  </a:lnTo>
                  <a:lnTo>
                    <a:pt x="7888" y="5497"/>
                  </a:lnTo>
                  <a:lnTo>
                    <a:pt x="7888" y="1901"/>
                  </a:lnTo>
                  <a:cubicBezTo>
                    <a:pt x="7888" y="573"/>
                    <a:pt x="7009" y="0"/>
                    <a:pt x="6008" y="0"/>
                  </a:cubicBezTo>
                  <a:cubicBezTo>
                    <a:pt x="5272" y="0"/>
                    <a:pt x="4720" y="307"/>
                    <a:pt x="4332" y="797"/>
                  </a:cubicBezTo>
                  <a:cubicBezTo>
                    <a:pt x="3985" y="287"/>
                    <a:pt x="3515" y="0"/>
                    <a:pt x="2800"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2" name="Google Shape;362;g2fcfc55e9df_0_89"/>
            <p:cNvSpPr/>
            <p:nvPr/>
          </p:nvSpPr>
          <p:spPr>
            <a:xfrm>
              <a:off x="4532325" y="2490700"/>
              <a:ext cx="197725" cy="137450"/>
            </a:xfrm>
            <a:custGeom>
              <a:avLst/>
              <a:gdLst/>
              <a:ahLst/>
              <a:cxnLst/>
              <a:rect l="l" t="t" r="r" b="b"/>
              <a:pathLst>
                <a:path w="7909" h="5498" extrusionOk="0">
                  <a:moveTo>
                    <a:pt x="2800" y="0"/>
                  </a:moveTo>
                  <a:cubicBezTo>
                    <a:pt x="2167" y="0"/>
                    <a:pt x="1636" y="246"/>
                    <a:pt x="1268" y="757"/>
                  </a:cubicBezTo>
                  <a:lnTo>
                    <a:pt x="1247" y="757"/>
                  </a:lnTo>
                  <a:lnTo>
                    <a:pt x="1247" y="103"/>
                  </a:lnTo>
                  <a:lnTo>
                    <a:pt x="1" y="103"/>
                  </a:lnTo>
                  <a:lnTo>
                    <a:pt x="1" y="5497"/>
                  </a:lnTo>
                  <a:lnTo>
                    <a:pt x="1288" y="5497"/>
                  </a:lnTo>
                  <a:lnTo>
                    <a:pt x="1288" y="2330"/>
                  </a:lnTo>
                  <a:cubicBezTo>
                    <a:pt x="1288" y="1431"/>
                    <a:pt x="1881" y="1124"/>
                    <a:pt x="2330" y="1124"/>
                  </a:cubicBezTo>
                  <a:cubicBezTo>
                    <a:pt x="3127" y="1124"/>
                    <a:pt x="3311" y="1696"/>
                    <a:pt x="3311" y="2371"/>
                  </a:cubicBezTo>
                  <a:lnTo>
                    <a:pt x="3311" y="5497"/>
                  </a:lnTo>
                  <a:lnTo>
                    <a:pt x="4598" y="5497"/>
                  </a:lnTo>
                  <a:lnTo>
                    <a:pt x="4598" y="2371"/>
                  </a:lnTo>
                  <a:cubicBezTo>
                    <a:pt x="4598" y="1676"/>
                    <a:pt x="4905" y="1124"/>
                    <a:pt x="5641" y="1124"/>
                  </a:cubicBezTo>
                  <a:cubicBezTo>
                    <a:pt x="6356" y="1124"/>
                    <a:pt x="6621" y="1615"/>
                    <a:pt x="6621" y="2350"/>
                  </a:cubicBezTo>
                  <a:lnTo>
                    <a:pt x="6621" y="5497"/>
                  </a:lnTo>
                  <a:lnTo>
                    <a:pt x="7909" y="5497"/>
                  </a:lnTo>
                  <a:lnTo>
                    <a:pt x="7909" y="1901"/>
                  </a:lnTo>
                  <a:cubicBezTo>
                    <a:pt x="7909" y="573"/>
                    <a:pt x="7010" y="0"/>
                    <a:pt x="6008" y="0"/>
                  </a:cubicBezTo>
                  <a:cubicBezTo>
                    <a:pt x="5273" y="0"/>
                    <a:pt x="4721" y="307"/>
                    <a:pt x="4353" y="797"/>
                  </a:cubicBezTo>
                  <a:lnTo>
                    <a:pt x="4333" y="797"/>
                  </a:lnTo>
                  <a:cubicBezTo>
                    <a:pt x="4006" y="287"/>
                    <a:pt x="3515" y="0"/>
                    <a:pt x="2800"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3" name="Google Shape;363;g2fcfc55e9df_0_89"/>
            <p:cNvSpPr/>
            <p:nvPr/>
          </p:nvSpPr>
          <p:spPr>
            <a:xfrm>
              <a:off x="4758125" y="2490700"/>
              <a:ext cx="120075" cy="140500"/>
            </a:xfrm>
            <a:custGeom>
              <a:avLst/>
              <a:gdLst/>
              <a:ahLst/>
              <a:cxnLst/>
              <a:rect l="l" t="t" r="r" b="b"/>
              <a:pathLst>
                <a:path w="4803" h="5620" extrusionOk="0">
                  <a:moveTo>
                    <a:pt x="2473" y="1083"/>
                  </a:moveTo>
                  <a:cubicBezTo>
                    <a:pt x="3004" y="1083"/>
                    <a:pt x="3515" y="1390"/>
                    <a:pt x="3515" y="2126"/>
                  </a:cubicBezTo>
                  <a:lnTo>
                    <a:pt x="3515" y="2269"/>
                  </a:lnTo>
                  <a:lnTo>
                    <a:pt x="1329" y="2269"/>
                  </a:lnTo>
                  <a:lnTo>
                    <a:pt x="1329" y="2187"/>
                  </a:lnTo>
                  <a:cubicBezTo>
                    <a:pt x="1329" y="1390"/>
                    <a:pt x="1921" y="1083"/>
                    <a:pt x="2473" y="1083"/>
                  </a:cubicBezTo>
                  <a:close/>
                  <a:moveTo>
                    <a:pt x="2473" y="0"/>
                  </a:moveTo>
                  <a:cubicBezTo>
                    <a:pt x="1145" y="0"/>
                    <a:pt x="1" y="838"/>
                    <a:pt x="1" y="2371"/>
                  </a:cubicBezTo>
                  <a:lnTo>
                    <a:pt x="1" y="3413"/>
                  </a:lnTo>
                  <a:cubicBezTo>
                    <a:pt x="1" y="4884"/>
                    <a:pt x="1186" y="5620"/>
                    <a:pt x="2514" y="5620"/>
                  </a:cubicBezTo>
                  <a:cubicBezTo>
                    <a:pt x="3474" y="5620"/>
                    <a:pt x="4333" y="5252"/>
                    <a:pt x="4741" y="4414"/>
                  </a:cubicBezTo>
                  <a:lnTo>
                    <a:pt x="3761" y="3842"/>
                  </a:lnTo>
                  <a:cubicBezTo>
                    <a:pt x="3474" y="4271"/>
                    <a:pt x="3025" y="4537"/>
                    <a:pt x="2575" y="4537"/>
                  </a:cubicBezTo>
                  <a:cubicBezTo>
                    <a:pt x="1901" y="4537"/>
                    <a:pt x="1349" y="4149"/>
                    <a:pt x="1349" y="3454"/>
                  </a:cubicBezTo>
                  <a:lnTo>
                    <a:pt x="1349" y="3168"/>
                  </a:lnTo>
                  <a:lnTo>
                    <a:pt x="4803" y="3168"/>
                  </a:lnTo>
                  <a:lnTo>
                    <a:pt x="4803" y="2126"/>
                  </a:lnTo>
                  <a:cubicBezTo>
                    <a:pt x="4803" y="695"/>
                    <a:pt x="3638" y="0"/>
                    <a:pt x="2473"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4" name="Google Shape;364;g2fcfc55e9df_0_89"/>
            <p:cNvSpPr/>
            <p:nvPr/>
          </p:nvSpPr>
          <p:spPr>
            <a:xfrm>
              <a:off x="3487650" y="2756350"/>
              <a:ext cx="131300" cy="188000"/>
            </a:xfrm>
            <a:custGeom>
              <a:avLst/>
              <a:gdLst/>
              <a:ahLst/>
              <a:cxnLst/>
              <a:rect l="l" t="t" r="r" b="b"/>
              <a:pathLst>
                <a:path w="5252" h="7520" extrusionOk="0">
                  <a:moveTo>
                    <a:pt x="0" y="0"/>
                  </a:moveTo>
                  <a:lnTo>
                    <a:pt x="0" y="7520"/>
                  </a:lnTo>
                  <a:lnTo>
                    <a:pt x="5252" y="7520"/>
                  </a:lnTo>
                  <a:lnTo>
                    <a:pt x="5252" y="6294"/>
                  </a:lnTo>
                  <a:lnTo>
                    <a:pt x="1390" y="6294"/>
                  </a:lnTo>
                  <a:lnTo>
                    <a:pt x="1390" y="4312"/>
                  </a:lnTo>
                  <a:lnTo>
                    <a:pt x="4782" y="4312"/>
                  </a:lnTo>
                  <a:lnTo>
                    <a:pt x="4782" y="3065"/>
                  </a:lnTo>
                  <a:lnTo>
                    <a:pt x="1390" y="3065"/>
                  </a:lnTo>
                  <a:lnTo>
                    <a:pt x="1390" y="1226"/>
                  </a:lnTo>
                  <a:lnTo>
                    <a:pt x="5211" y="1226"/>
                  </a:lnTo>
                  <a:lnTo>
                    <a:pt x="5211" y="0"/>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5" name="Google Shape;365;g2fcfc55e9df_0_89"/>
            <p:cNvSpPr/>
            <p:nvPr/>
          </p:nvSpPr>
          <p:spPr>
            <a:xfrm>
              <a:off x="3650600" y="2756350"/>
              <a:ext cx="58275" cy="189550"/>
            </a:xfrm>
            <a:custGeom>
              <a:avLst/>
              <a:gdLst/>
              <a:ahLst/>
              <a:cxnLst/>
              <a:rect l="l" t="t" r="r" b="b"/>
              <a:pathLst>
                <a:path w="2331" h="7582" extrusionOk="0">
                  <a:moveTo>
                    <a:pt x="1" y="0"/>
                  </a:moveTo>
                  <a:lnTo>
                    <a:pt x="1" y="6069"/>
                  </a:lnTo>
                  <a:cubicBezTo>
                    <a:pt x="1" y="6559"/>
                    <a:pt x="21" y="7581"/>
                    <a:pt x="1308" y="7581"/>
                  </a:cubicBezTo>
                  <a:cubicBezTo>
                    <a:pt x="1635" y="7581"/>
                    <a:pt x="2064" y="7520"/>
                    <a:pt x="2330" y="7438"/>
                  </a:cubicBezTo>
                  <a:lnTo>
                    <a:pt x="2330" y="6457"/>
                  </a:lnTo>
                  <a:cubicBezTo>
                    <a:pt x="2105" y="6478"/>
                    <a:pt x="1983" y="6498"/>
                    <a:pt x="1758" y="6498"/>
                  </a:cubicBezTo>
                  <a:cubicBezTo>
                    <a:pt x="1390" y="6498"/>
                    <a:pt x="1288" y="6294"/>
                    <a:pt x="1288" y="6069"/>
                  </a:cubicBezTo>
                  <a:lnTo>
                    <a:pt x="1288" y="0"/>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6" name="Google Shape;366;g2fcfc55e9df_0_89"/>
            <p:cNvSpPr/>
            <p:nvPr/>
          </p:nvSpPr>
          <p:spPr>
            <a:xfrm>
              <a:off x="3723150" y="2806400"/>
              <a:ext cx="120075" cy="140500"/>
            </a:xfrm>
            <a:custGeom>
              <a:avLst/>
              <a:gdLst/>
              <a:ahLst/>
              <a:cxnLst/>
              <a:rect l="l" t="t" r="r" b="b"/>
              <a:pathLst>
                <a:path w="4803" h="5620" extrusionOk="0">
                  <a:moveTo>
                    <a:pt x="3413" y="3250"/>
                  </a:moveTo>
                  <a:lnTo>
                    <a:pt x="3413" y="3515"/>
                  </a:lnTo>
                  <a:cubicBezTo>
                    <a:pt x="3413" y="4108"/>
                    <a:pt x="3249" y="4598"/>
                    <a:pt x="2228" y="4598"/>
                  </a:cubicBezTo>
                  <a:cubicBezTo>
                    <a:pt x="1615" y="4598"/>
                    <a:pt x="1247" y="4373"/>
                    <a:pt x="1247" y="3924"/>
                  </a:cubicBezTo>
                  <a:cubicBezTo>
                    <a:pt x="1247" y="3454"/>
                    <a:pt x="1615" y="3250"/>
                    <a:pt x="2146" y="3250"/>
                  </a:cubicBezTo>
                  <a:close/>
                  <a:moveTo>
                    <a:pt x="2391" y="1"/>
                  </a:moveTo>
                  <a:cubicBezTo>
                    <a:pt x="1390" y="1"/>
                    <a:pt x="266" y="409"/>
                    <a:pt x="266" y="1594"/>
                  </a:cubicBezTo>
                  <a:lnTo>
                    <a:pt x="266" y="1737"/>
                  </a:lnTo>
                  <a:lnTo>
                    <a:pt x="1410" y="1737"/>
                  </a:lnTo>
                  <a:lnTo>
                    <a:pt x="1410" y="1554"/>
                  </a:lnTo>
                  <a:cubicBezTo>
                    <a:pt x="1410" y="1206"/>
                    <a:pt x="1819" y="1022"/>
                    <a:pt x="2391" y="1022"/>
                  </a:cubicBezTo>
                  <a:cubicBezTo>
                    <a:pt x="3045" y="1022"/>
                    <a:pt x="3413" y="1247"/>
                    <a:pt x="3413" y="1819"/>
                  </a:cubicBezTo>
                  <a:lnTo>
                    <a:pt x="3413" y="2330"/>
                  </a:lnTo>
                  <a:lnTo>
                    <a:pt x="1982" y="2330"/>
                  </a:lnTo>
                  <a:cubicBezTo>
                    <a:pt x="940" y="2330"/>
                    <a:pt x="0" y="2943"/>
                    <a:pt x="0" y="3985"/>
                  </a:cubicBezTo>
                  <a:cubicBezTo>
                    <a:pt x="0" y="5007"/>
                    <a:pt x="756" y="5620"/>
                    <a:pt x="1880" y="5620"/>
                  </a:cubicBezTo>
                  <a:cubicBezTo>
                    <a:pt x="2575" y="5620"/>
                    <a:pt x="2984" y="5518"/>
                    <a:pt x="3454" y="5007"/>
                  </a:cubicBezTo>
                  <a:lnTo>
                    <a:pt x="3474" y="5007"/>
                  </a:lnTo>
                  <a:cubicBezTo>
                    <a:pt x="3494" y="5109"/>
                    <a:pt x="3515" y="5436"/>
                    <a:pt x="3535" y="5518"/>
                  </a:cubicBezTo>
                  <a:lnTo>
                    <a:pt x="4802" y="5518"/>
                  </a:lnTo>
                  <a:cubicBezTo>
                    <a:pt x="4741" y="5395"/>
                    <a:pt x="4700" y="4598"/>
                    <a:pt x="4700" y="4353"/>
                  </a:cubicBezTo>
                  <a:lnTo>
                    <a:pt x="4700" y="1737"/>
                  </a:lnTo>
                  <a:cubicBezTo>
                    <a:pt x="4700" y="409"/>
                    <a:pt x="3597" y="1"/>
                    <a:pt x="2391"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7" name="Google Shape;367;g2fcfc55e9df_0_89"/>
            <p:cNvSpPr/>
            <p:nvPr/>
          </p:nvSpPr>
          <p:spPr>
            <a:xfrm>
              <a:off x="3872825" y="2806925"/>
              <a:ext cx="86350" cy="137425"/>
            </a:xfrm>
            <a:custGeom>
              <a:avLst/>
              <a:gdLst/>
              <a:ahLst/>
              <a:cxnLst/>
              <a:rect l="l" t="t" r="r" b="b"/>
              <a:pathLst>
                <a:path w="3454" h="5497" extrusionOk="0">
                  <a:moveTo>
                    <a:pt x="3025" y="0"/>
                  </a:moveTo>
                  <a:cubicBezTo>
                    <a:pt x="2391" y="0"/>
                    <a:pt x="1594" y="429"/>
                    <a:pt x="1267" y="1001"/>
                  </a:cubicBezTo>
                  <a:lnTo>
                    <a:pt x="1247" y="1001"/>
                  </a:lnTo>
                  <a:lnTo>
                    <a:pt x="1247" y="102"/>
                  </a:lnTo>
                  <a:lnTo>
                    <a:pt x="0" y="102"/>
                  </a:lnTo>
                  <a:lnTo>
                    <a:pt x="0" y="5497"/>
                  </a:lnTo>
                  <a:lnTo>
                    <a:pt x="1288" y="5497"/>
                  </a:lnTo>
                  <a:lnTo>
                    <a:pt x="1288" y="2738"/>
                  </a:lnTo>
                  <a:cubicBezTo>
                    <a:pt x="1288" y="1737"/>
                    <a:pt x="2003" y="1165"/>
                    <a:pt x="2984" y="1165"/>
                  </a:cubicBezTo>
                  <a:cubicBezTo>
                    <a:pt x="3147" y="1165"/>
                    <a:pt x="3290" y="1165"/>
                    <a:pt x="3454" y="1206"/>
                  </a:cubicBezTo>
                  <a:lnTo>
                    <a:pt x="3454" y="20"/>
                  </a:lnTo>
                  <a:cubicBezTo>
                    <a:pt x="3331" y="0"/>
                    <a:pt x="3168" y="0"/>
                    <a:pt x="3025"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8" name="Google Shape;368;g2fcfc55e9df_0_89"/>
            <p:cNvSpPr/>
            <p:nvPr/>
          </p:nvSpPr>
          <p:spPr>
            <a:xfrm>
              <a:off x="3975000" y="2806925"/>
              <a:ext cx="121600" cy="189025"/>
            </a:xfrm>
            <a:custGeom>
              <a:avLst/>
              <a:gdLst/>
              <a:ahLst/>
              <a:cxnLst/>
              <a:rect l="l" t="t" r="r" b="b"/>
              <a:pathLst>
                <a:path w="4864" h="7561" extrusionOk="0">
                  <a:moveTo>
                    <a:pt x="2452" y="1103"/>
                  </a:moveTo>
                  <a:cubicBezTo>
                    <a:pt x="3106" y="1103"/>
                    <a:pt x="3617" y="1471"/>
                    <a:pt x="3617" y="2125"/>
                  </a:cubicBezTo>
                  <a:lnTo>
                    <a:pt x="3617" y="3331"/>
                  </a:lnTo>
                  <a:cubicBezTo>
                    <a:pt x="3617" y="4107"/>
                    <a:pt x="3024" y="4393"/>
                    <a:pt x="2493" y="4393"/>
                  </a:cubicBezTo>
                  <a:cubicBezTo>
                    <a:pt x="1819" y="4393"/>
                    <a:pt x="1308" y="4005"/>
                    <a:pt x="1308" y="3351"/>
                  </a:cubicBezTo>
                  <a:lnTo>
                    <a:pt x="1308" y="2166"/>
                  </a:lnTo>
                  <a:cubicBezTo>
                    <a:pt x="1308" y="1390"/>
                    <a:pt x="1901" y="1103"/>
                    <a:pt x="2452" y="1103"/>
                  </a:cubicBezTo>
                  <a:close/>
                  <a:moveTo>
                    <a:pt x="2125" y="0"/>
                  </a:moveTo>
                  <a:cubicBezTo>
                    <a:pt x="940" y="0"/>
                    <a:pt x="0" y="797"/>
                    <a:pt x="0" y="2268"/>
                  </a:cubicBezTo>
                  <a:lnTo>
                    <a:pt x="0" y="3290"/>
                  </a:lnTo>
                  <a:cubicBezTo>
                    <a:pt x="0" y="4679"/>
                    <a:pt x="838" y="5415"/>
                    <a:pt x="2146" y="5415"/>
                  </a:cubicBezTo>
                  <a:cubicBezTo>
                    <a:pt x="2759" y="5415"/>
                    <a:pt x="3249" y="5190"/>
                    <a:pt x="3597" y="4720"/>
                  </a:cubicBezTo>
                  <a:lnTo>
                    <a:pt x="3617" y="4720"/>
                  </a:lnTo>
                  <a:lnTo>
                    <a:pt x="3617" y="5272"/>
                  </a:lnTo>
                  <a:cubicBezTo>
                    <a:pt x="3617" y="6048"/>
                    <a:pt x="3188" y="6539"/>
                    <a:pt x="2391" y="6539"/>
                  </a:cubicBezTo>
                  <a:cubicBezTo>
                    <a:pt x="1941" y="6539"/>
                    <a:pt x="1574" y="6335"/>
                    <a:pt x="1308" y="5824"/>
                  </a:cubicBezTo>
                  <a:lnTo>
                    <a:pt x="82" y="6253"/>
                  </a:lnTo>
                  <a:cubicBezTo>
                    <a:pt x="368" y="7152"/>
                    <a:pt x="1410" y="7561"/>
                    <a:pt x="2289" y="7561"/>
                  </a:cubicBezTo>
                  <a:cubicBezTo>
                    <a:pt x="4148" y="7561"/>
                    <a:pt x="4864" y="6294"/>
                    <a:pt x="4864" y="5047"/>
                  </a:cubicBezTo>
                  <a:lnTo>
                    <a:pt x="4864" y="102"/>
                  </a:lnTo>
                  <a:lnTo>
                    <a:pt x="3637" y="102"/>
                  </a:lnTo>
                  <a:lnTo>
                    <a:pt x="3637" y="736"/>
                  </a:lnTo>
                  <a:lnTo>
                    <a:pt x="3617" y="736"/>
                  </a:lnTo>
                  <a:cubicBezTo>
                    <a:pt x="3331" y="327"/>
                    <a:pt x="2759" y="0"/>
                    <a:pt x="2125"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69" name="Google Shape;369;g2fcfc55e9df_0_89"/>
            <p:cNvSpPr/>
            <p:nvPr/>
          </p:nvSpPr>
          <p:spPr>
            <a:xfrm>
              <a:off x="4130300" y="2754800"/>
              <a:ext cx="32200" cy="189550"/>
            </a:xfrm>
            <a:custGeom>
              <a:avLst/>
              <a:gdLst/>
              <a:ahLst/>
              <a:cxnLst/>
              <a:rect l="l" t="t" r="r" b="b"/>
              <a:pathLst>
                <a:path w="1288" h="7582" extrusionOk="0">
                  <a:moveTo>
                    <a:pt x="0" y="1"/>
                  </a:moveTo>
                  <a:lnTo>
                    <a:pt x="0" y="1370"/>
                  </a:lnTo>
                  <a:lnTo>
                    <a:pt x="1288" y="1370"/>
                  </a:lnTo>
                  <a:lnTo>
                    <a:pt x="1288" y="1"/>
                  </a:lnTo>
                  <a:close/>
                  <a:moveTo>
                    <a:pt x="0" y="2187"/>
                  </a:moveTo>
                  <a:lnTo>
                    <a:pt x="0" y="7582"/>
                  </a:lnTo>
                  <a:lnTo>
                    <a:pt x="1288" y="7582"/>
                  </a:lnTo>
                  <a:lnTo>
                    <a:pt x="1288" y="2187"/>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0" name="Google Shape;370;g2fcfc55e9df_0_89"/>
            <p:cNvSpPr/>
            <p:nvPr/>
          </p:nvSpPr>
          <p:spPr>
            <a:xfrm>
              <a:off x="3479475" y="3072550"/>
              <a:ext cx="122625" cy="191075"/>
            </a:xfrm>
            <a:custGeom>
              <a:avLst/>
              <a:gdLst/>
              <a:ahLst/>
              <a:cxnLst/>
              <a:rect l="l" t="t" r="r" b="b"/>
              <a:pathLst>
                <a:path w="4905" h="7643" extrusionOk="0">
                  <a:moveTo>
                    <a:pt x="2432" y="3107"/>
                  </a:moveTo>
                  <a:cubicBezTo>
                    <a:pt x="3106" y="3107"/>
                    <a:pt x="3617" y="3495"/>
                    <a:pt x="3617" y="4149"/>
                  </a:cubicBezTo>
                  <a:lnTo>
                    <a:pt x="3617" y="5477"/>
                  </a:lnTo>
                  <a:cubicBezTo>
                    <a:pt x="3617" y="6253"/>
                    <a:pt x="3024" y="6540"/>
                    <a:pt x="2473" y="6540"/>
                  </a:cubicBezTo>
                  <a:cubicBezTo>
                    <a:pt x="1819" y="6540"/>
                    <a:pt x="1308" y="6151"/>
                    <a:pt x="1308" y="5497"/>
                  </a:cubicBezTo>
                  <a:lnTo>
                    <a:pt x="1308" y="4169"/>
                  </a:lnTo>
                  <a:cubicBezTo>
                    <a:pt x="1308" y="3393"/>
                    <a:pt x="1901" y="3107"/>
                    <a:pt x="2432" y="3107"/>
                  </a:cubicBezTo>
                  <a:close/>
                  <a:moveTo>
                    <a:pt x="3637" y="1"/>
                  </a:moveTo>
                  <a:lnTo>
                    <a:pt x="3637" y="2678"/>
                  </a:lnTo>
                  <a:lnTo>
                    <a:pt x="3597" y="2678"/>
                  </a:lnTo>
                  <a:cubicBezTo>
                    <a:pt x="3331" y="2310"/>
                    <a:pt x="2820" y="2003"/>
                    <a:pt x="2227" y="2003"/>
                  </a:cubicBezTo>
                  <a:cubicBezTo>
                    <a:pt x="1022" y="2003"/>
                    <a:pt x="0" y="2739"/>
                    <a:pt x="0" y="4210"/>
                  </a:cubicBezTo>
                  <a:lnTo>
                    <a:pt x="0" y="5518"/>
                  </a:lnTo>
                  <a:cubicBezTo>
                    <a:pt x="0" y="6887"/>
                    <a:pt x="961" y="7643"/>
                    <a:pt x="2125" y="7643"/>
                  </a:cubicBezTo>
                  <a:cubicBezTo>
                    <a:pt x="2616" y="7643"/>
                    <a:pt x="3351" y="7336"/>
                    <a:pt x="3658" y="6907"/>
                  </a:cubicBezTo>
                  <a:lnTo>
                    <a:pt x="3658" y="7520"/>
                  </a:lnTo>
                  <a:lnTo>
                    <a:pt x="4904" y="7520"/>
                  </a:lnTo>
                  <a:lnTo>
                    <a:pt x="4904"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1" name="Google Shape;371;g2fcfc55e9df_0_89"/>
            <p:cNvSpPr/>
            <p:nvPr/>
          </p:nvSpPr>
          <p:spPr>
            <a:xfrm>
              <a:off x="3630675" y="3123125"/>
              <a:ext cx="120075" cy="140500"/>
            </a:xfrm>
            <a:custGeom>
              <a:avLst/>
              <a:gdLst/>
              <a:ahLst/>
              <a:cxnLst/>
              <a:rect l="l" t="t" r="r" b="b"/>
              <a:pathLst>
                <a:path w="4803" h="5620" extrusionOk="0">
                  <a:moveTo>
                    <a:pt x="2494" y="1084"/>
                  </a:moveTo>
                  <a:cubicBezTo>
                    <a:pt x="3004" y="1084"/>
                    <a:pt x="3536" y="1390"/>
                    <a:pt x="3536" y="2126"/>
                  </a:cubicBezTo>
                  <a:lnTo>
                    <a:pt x="3536" y="2269"/>
                  </a:lnTo>
                  <a:lnTo>
                    <a:pt x="1349" y="2269"/>
                  </a:lnTo>
                  <a:lnTo>
                    <a:pt x="1349" y="2187"/>
                  </a:lnTo>
                  <a:cubicBezTo>
                    <a:pt x="1349" y="1390"/>
                    <a:pt x="1942" y="1084"/>
                    <a:pt x="2494" y="1084"/>
                  </a:cubicBezTo>
                  <a:close/>
                  <a:moveTo>
                    <a:pt x="2473" y="1"/>
                  </a:moveTo>
                  <a:cubicBezTo>
                    <a:pt x="1145" y="1"/>
                    <a:pt x="1" y="838"/>
                    <a:pt x="1" y="2371"/>
                  </a:cubicBezTo>
                  <a:lnTo>
                    <a:pt x="1" y="3413"/>
                  </a:lnTo>
                  <a:cubicBezTo>
                    <a:pt x="1" y="4884"/>
                    <a:pt x="1206" y="5620"/>
                    <a:pt x="2534" y="5620"/>
                  </a:cubicBezTo>
                  <a:cubicBezTo>
                    <a:pt x="3474" y="5620"/>
                    <a:pt x="4333" y="5252"/>
                    <a:pt x="4741" y="4414"/>
                  </a:cubicBezTo>
                  <a:lnTo>
                    <a:pt x="3761" y="3842"/>
                  </a:lnTo>
                  <a:cubicBezTo>
                    <a:pt x="3474" y="4251"/>
                    <a:pt x="3025" y="4537"/>
                    <a:pt x="2596" y="4537"/>
                  </a:cubicBezTo>
                  <a:cubicBezTo>
                    <a:pt x="1901" y="4537"/>
                    <a:pt x="1349" y="4149"/>
                    <a:pt x="1349" y="3454"/>
                  </a:cubicBezTo>
                  <a:lnTo>
                    <a:pt x="1349" y="3168"/>
                  </a:lnTo>
                  <a:lnTo>
                    <a:pt x="4803" y="3168"/>
                  </a:lnTo>
                  <a:lnTo>
                    <a:pt x="4803" y="2126"/>
                  </a:lnTo>
                  <a:cubicBezTo>
                    <a:pt x="4803" y="695"/>
                    <a:pt x="3658" y="1"/>
                    <a:pt x="2473"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2" name="Google Shape;372;g2fcfc55e9df_0_89"/>
            <p:cNvSpPr/>
            <p:nvPr/>
          </p:nvSpPr>
          <p:spPr>
            <a:xfrm>
              <a:off x="3828375" y="3072550"/>
              <a:ext cx="158400" cy="188525"/>
            </a:xfrm>
            <a:custGeom>
              <a:avLst/>
              <a:gdLst/>
              <a:ahLst/>
              <a:cxnLst/>
              <a:rect l="l" t="t" r="r" b="b"/>
              <a:pathLst>
                <a:path w="6336" h="7541" extrusionOk="0">
                  <a:moveTo>
                    <a:pt x="1" y="1"/>
                  </a:moveTo>
                  <a:lnTo>
                    <a:pt x="2473" y="7541"/>
                  </a:lnTo>
                  <a:lnTo>
                    <a:pt x="3842" y="7541"/>
                  </a:lnTo>
                  <a:lnTo>
                    <a:pt x="6335" y="1"/>
                  </a:lnTo>
                  <a:lnTo>
                    <a:pt x="4925" y="1"/>
                  </a:lnTo>
                  <a:lnTo>
                    <a:pt x="3229" y="5538"/>
                  </a:lnTo>
                  <a:lnTo>
                    <a:pt x="3209" y="5538"/>
                  </a:lnTo>
                  <a:lnTo>
                    <a:pt x="1513"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3" name="Google Shape;373;g2fcfc55e9df_0_89"/>
            <p:cNvSpPr/>
            <p:nvPr/>
          </p:nvSpPr>
          <p:spPr>
            <a:xfrm>
              <a:off x="3982150" y="3122625"/>
              <a:ext cx="120075" cy="140500"/>
            </a:xfrm>
            <a:custGeom>
              <a:avLst/>
              <a:gdLst/>
              <a:ahLst/>
              <a:cxnLst/>
              <a:rect l="l" t="t" r="r" b="b"/>
              <a:pathLst>
                <a:path w="4803" h="5620" extrusionOk="0">
                  <a:moveTo>
                    <a:pt x="3413" y="3249"/>
                  </a:moveTo>
                  <a:lnTo>
                    <a:pt x="3413" y="3515"/>
                  </a:lnTo>
                  <a:cubicBezTo>
                    <a:pt x="3413" y="4107"/>
                    <a:pt x="3249" y="4598"/>
                    <a:pt x="2228" y="4598"/>
                  </a:cubicBezTo>
                  <a:cubicBezTo>
                    <a:pt x="1615" y="4598"/>
                    <a:pt x="1247" y="4373"/>
                    <a:pt x="1247" y="3923"/>
                  </a:cubicBezTo>
                  <a:cubicBezTo>
                    <a:pt x="1247" y="3454"/>
                    <a:pt x="1615" y="3249"/>
                    <a:pt x="2166" y="3249"/>
                  </a:cubicBezTo>
                  <a:close/>
                  <a:moveTo>
                    <a:pt x="2391" y="0"/>
                  </a:moveTo>
                  <a:cubicBezTo>
                    <a:pt x="1390" y="0"/>
                    <a:pt x="266" y="409"/>
                    <a:pt x="266" y="1594"/>
                  </a:cubicBezTo>
                  <a:lnTo>
                    <a:pt x="266" y="1737"/>
                  </a:lnTo>
                  <a:lnTo>
                    <a:pt x="1410" y="1737"/>
                  </a:lnTo>
                  <a:lnTo>
                    <a:pt x="1410" y="1553"/>
                  </a:lnTo>
                  <a:cubicBezTo>
                    <a:pt x="1410" y="1206"/>
                    <a:pt x="1819" y="1001"/>
                    <a:pt x="2391" y="1001"/>
                  </a:cubicBezTo>
                  <a:cubicBezTo>
                    <a:pt x="3045" y="1001"/>
                    <a:pt x="3413" y="1247"/>
                    <a:pt x="3413" y="1819"/>
                  </a:cubicBezTo>
                  <a:lnTo>
                    <a:pt x="3413" y="2330"/>
                  </a:lnTo>
                  <a:lnTo>
                    <a:pt x="1982" y="2330"/>
                  </a:lnTo>
                  <a:cubicBezTo>
                    <a:pt x="940" y="2330"/>
                    <a:pt x="0" y="2943"/>
                    <a:pt x="0" y="3985"/>
                  </a:cubicBezTo>
                  <a:cubicBezTo>
                    <a:pt x="0" y="5006"/>
                    <a:pt x="756" y="5620"/>
                    <a:pt x="1880" y="5620"/>
                  </a:cubicBezTo>
                  <a:cubicBezTo>
                    <a:pt x="2575" y="5620"/>
                    <a:pt x="2984" y="5517"/>
                    <a:pt x="3454" y="5027"/>
                  </a:cubicBezTo>
                  <a:lnTo>
                    <a:pt x="3474" y="5027"/>
                  </a:lnTo>
                  <a:cubicBezTo>
                    <a:pt x="3495" y="5109"/>
                    <a:pt x="3515" y="5436"/>
                    <a:pt x="3535" y="5517"/>
                  </a:cubicBezTo>
                  <a:lnTo>
                    <a:pt x="4802" y="5517"/>
                  </a:lnTo>
                  <a:cubicBezTo>
                    <a:pt x="4741" y="5395"/>
                    <a:pt x="4700" y="4598"/>
                    <a:pt x="4700" y="4353"/>
                  </a:cubicBezTo>
                  <a:lnTo>
                    <a:pt x="4700" y="1717"/>
                  </a:lnTo>
                  <a:cubicBezTo>
                    <a:pt x="4700" y="409"/>
                    <a:pt x="3597" y="0"/>
                    <a:pt x="2391"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4" name="Google Shape;374;g2fcfc55e9df_0_89"/>
            <p:cNvSpPr/>
            <p:nvPr/>
          </p:nvSpPr>
          <p:spPr>
            <a:xfrm>
              <a:off x="4127225" y="3123125"/>
              <a:ext cx="120575" cy="140500"/>
            </a:xfrm>
            <a:custGeom>
              <a:avLst/>
              <a:gdLst/>
              <a:ahLst/>
              <a:cxnLst/>
              <a:rect l="l" t="t" r="r" b="b"/>
              <a:pathLst>
                <a:path w="4823" h="5620" extrusionOk="0">
                  <a:moveTo>
                    <a:pt x="2473" y="1"/>
                  </a:moveTo>
                  <a:cubicBezTo>
                    <a:pt x="1124" y="1"/>
                    <a:pt x="1" y="838"/>
                    <a:pt x="1" y="2371"/>
                  </a:cubicBezTo>
                  <a:lnTo>
                    <a:pt x="1" y="3413"/>
                  </a:lnTo>
                  <a:cubicBezTo>
                    <a:pt x="1" y="4843"/>
                    <a:pt x="1186" y="5620"/>
                    <a:pt x="2514" y="5620"/>
                  </a:cubicBezTo>
                  <a:cubicBezTo>
                    <a:pt x="3679" y="5620"/>
                    <a:pt x="4823" y="4946"/>
                    <a:pt x="4823" y="3515"/>
                  </a:cubicBezTo>
                  <a:lnTo>
                    <a:pt x="4823" y="3454"/>
                  </a:lnTo>
                  <a:lnTo>
                    <a:pt x="3577" y="3454"/>
                  </a:lnTo>
                  <a:lnTo>
                    <a:pt x="3577" y="3515"/>
                  </a:lnTo>
                  <a:cubicBezTo>
                    <a:pt x="3577" y="4251"/>
                    <a:pt x="3025" y="4537"/>
                    <a:pt x="2514" y="4537"/>
                  </a:cubicBezTo>
                  <a:cubicBezTo>
                    <a:pt x="1819" y="4537"/>
                    <a:pt x="1329" y="4149"/>
                    <a:pt x="1329" y="3454"/>
                  </a:cubicBezTo>
                  <a:lnTo>
                    <a:pt x="1329" y="2187"/>
                  </a:lnTo>
                  <a:cubicBezTo>
                    <a:pt x="1329" y="1390"/>
                    <a:pt x="1921" y="1084"/>
                    <a:pt x="2473" y="1084"/>
                  </a:cubicBezTo>
                  <a:cubicBezTo>
                    <a:pt x="3004" y="1084"/>
                    <a:pt x="3577" y="1390"/>
                    <a:pt x="3577" y="2126"/>
                  </a:cubicBezTo>
                  <a:lnTo>
                    <a:pt x="3577" y="2228"/>
                  </a:lnTo>
                  <a:lnTo>
                    <a:pt x="4823" y="2228"/>
                  </a:lnTo>
                  <a:lnTo>
                    <a:pt x="4823" y="2126"/>
                  </a:lnTo>
                  <a:cubicBezTo>
                    <a:pt x="4823" y="695"/>
                    <a:pt x="3638" y="1"/>
                    <a:pt x="2473"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5" name="Google Shape;375;g2fcfc55e9df_0_89"/>
            <p:cNvSpPr/>
            <p:nvPr/>
          </p:nvSpPr>
          <p:spPr>
            <a:xfrm>
              <a:off x="4265675" y="3123125"/>
              <a:ext cx="121100" cy="140500"/>
            </a:xfrm>
            <a:custGeom>
              <a:avLst/>
              <a:gdLst/>
              <a:ahLst/>
              <a:cxnLst/>
              <a:rect l="l" t="t" r="r" b="b"/>
              <a:pathLst>
                <a:path w="4844" h="5620" extrusionOk="0">
                  <a:moveTo>
                    <a:pt x="2473" y="1"/>
                  </a:moveTo>
                  <a:cubicBezTo>
                    <a:pt x="1145" y="1"/>
                    <a:pt x="0" y="838"/>
                    <a:pt x="0" y="2371"/>
                  </a:cubicBezTo>
                  <a:lnTo>
                    <a:pt x="0" y="3413"/>
                  </a:lnTo>
                  <a:cubicBezTo>
                    <a:pt x="0" y="4843"/>
                    <a:pt x="1185" y="5620"/>
                    <a:pt x="2514" y="5620"/>
                  </a:cubicBezTo>
                  <a:cubicBezTo>
                    <a:pt x="3678" y="5620"/>
                    <a:pt x="4843" y="4946"/>
                    <a:pt x="4843" y="3515"/>
                  </a:cubicBezTo>
                  <a:lnTo>
                    <a:pt x="4843" y="3454"/>
                  </a:lnTo>
                  <a:lnTo>
                    <a:pt x="3576" y="3454"/>
                  </a:lnTo>
                  <a:lnTo>
                    <a:pt x="3576" y="3515"/>
                  </a:lnTo>
                  <a:cubicBezTo>
                    <a:pt x="3576" y="4251"/>
                    <a:pt x="3045" y="4537"/>
                    <a:pt x="2514" y="4537"/>
                  </a:cubicBezTo>
                  <a:cubicBezTo>
                    <a:pt x="1839" y="4537"/>
                    <a:pt x="1328" y="4149"/>
                    <a:pt x="1328" y="3454"/>
                  </a:cubicBezTo>
                  <a:lnTo>
                    <a:pt x="1328" y="2187"/>
                  </a:lnTo>
                  <a:cubicBezTo>
                    <a:pt x="1328" y="1390"/>
                    <a:pt x="1921" y="1084"/>
                    <a:pt x="2473" y="1084"/>
                  </a:cubicBezTo>
                  <a:cubicBezTo>
                    <a:pt x="3004" y="1084"/>
                    <a:pt x="3576" y="1390"/>
                    <a:pt x="3576" y="2126"/>
                  </a:cubicBezTo>
                  <a:lnTo>
                    <a:pt x="3576" y="2228"/>
                  </a:lnTo>
                  <a:lnTo>
                    <a:pt x="4843" y="2228"/>
                  </a:lnTo>
                  <a:lnTo>
                    <a:pt x="4843" y="2126"/>
                  </a:lnTo>
                  <a:cubicBezTo>
                    <a:pt x="4843" y="695"/>
                    <a:pt x="3637" y="1"/>
                    <a:pt x="2473"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6" name="Google Shape;376;g2fcfc55e9df_0_89"/>
            <p:cNvSpPr/>
            <p:nvPr/>
          </p:nvSpPr>
          <p:spPr>
            <a:xfrm>
              <a:off x="4410750" y="3070500"/>
              <a:ext cx="31700" cy="190075"/>
            </a:xfrm>
            <a:custGeom>
              <a:avLst/>
              <a:gdLst/>
              <a:ahLst/>
              <a:cxnLst/>
              <a:rect l="l" t="t" r="r" b="b"/>
              <a:pathLst>
                <a:path w="1268" h="7603" extrusionOk="0">
                  <a:moveTo>
                    <a:pt x="0" y="1"/>
                  </a:moveTo>
                  <a:lnTo>
                    <a:pt x="0" y="1370"/>
                  </a:lnTo>
                  <a:lnTo>
                    <a:pt x="1267" y="1370"/>
                  </a:lnTo>
                  <a:lnTo>
                    <a:pt x="1267" y="1"/>
                  </a:lnTo>
                  <a:close/>
                  <a:moveTo>
                    <a:pt x="0" y="2208"/>
                  </a:moveTo>
                  <a:lnTo>
                    <a:pt x="0" y="7602"/>
                  </a:lnTo>
                  <a:lnTo>
                    <a:pt x="1267" y="7602"/>
                  </a:lnTo>
                  <a:lnTo>
                    <a:pt x="1267" y="2208"/>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7" name="Google Shape;377;g2fcfc55e9df_0_89"/>
            <p:cNvSpPr/>
            <p:nvPr/>
          </p:nvSpPr>
          <p:spPr>
            <a:xfrm>
              <a:off x="4477675" y="3123125"/>
              <a:ext cx="117000" cy="137450"/>
            </a:xfrm>
            <a:custGeom>
              <a:avLst/>
              <a:gdLst/>
              <a:ahLst/>
              <a:cxnLst/>
              <a:rect l="l" t="t" r="r" b="b"/>
              <a:pathLst>
                <a:path w="4680" h="5498" extrusionOk="0">
                  <a:moveTo>
                    <a:pt x="2800" y="1"/>
                  </a:moveTo>
                  <a:cubicBezTo>
                    <a:pt x="2187" y="1"/>
                    <a:pt x="1615" y="246"/>
                    <a:pt x="1267" y="757"/>
                  </a:cubicBezTo>
                  <a:lnTo>
                    <a:pt x="1247" y="757"/>
                  </a:lnTo>
                  <a:lnTo>
                    <a:pt x="1247" y="103"/>
                  </a:lnTo>
                  <a:lnTo>
                    <a:pt x="0" y="103"/>
                  </a:lnTo>
                  <a:lnTo>
                    <a:pt x="0" y="5497"/>
                  </a:lnTo>
                  <a:lnTo>
                    <a:pt x="1288" y="5497"/>
                  </a:lnTo>
                  <a:lnTo>
                    <a:pt x="1288" y="2473"/>
                  </a:lnTo>
                  <a:cubicBezTo>
                    <a:pt x="1288" y="1554"/>
                    <a:pt x="1696" y="1124"/>
                    <a:pt x="2391" y="1124"/>
                  </a:cubicBezTo>
                  <a:cubicBezTo>
                    <a:pt x="3045" y="1124"/>
                    <a:pt x="3392" y="1554"/>
                    <a:pt x="3392" y="2371"/>
                  </a:cubicBezTo>
                  <a:lnTo>
                    <a:pt x="3392" y="5497"/>
                  </a:lnTo>
                  <a:lnTo>
                    <a:pt x="4680" y="5497"/>
                  </a:lnTo>
                  <a:lnTo>
                    <a:pt x="4680" y="2044"/>
                  </a:lnTo>
                  <a:cubicBezTo>
                    <a:pt x="4680" y="757"/>
                    <a:pt x="4005" y="1"/>
                    <a:pt x="2800"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8" name="Google Shape;378;g2fcfc55e9df_0_89"/>
            <p:cNvSpPr/>
            <p:nvPr/>
          </p:nvSpPr>
          <p:spPr>
            <a:xfrm>
              <a:off x="4619175" y="3122625"/>
              <a:ext cx="120075" cy="140500"/>
            </a:xfrm>
            <a:custGeom>
              <a:avLst/>
              <a:gdLst/>
              <a:ahLst/>
              <a:cxnLst/>
              <a:rect l="l" t="t" r="r" b="b"/>
              <a:pathLst>
                <a:path w="4803" h="5620" extrusionOk="0">
                  <a:moveTo>
                    <a:pt x="3433" y="3249"/>
                  </a:moveTo>
                  <a:lnTo>
                    <a:pt x="3433" y="3515"/>
                  </a:lnTo>
                  <a:cubicBezTo>
                    <a:pt x="3433" y="4107"/>
                    <a:pt x="3250" y="4598"/>
                    <a:pt x="2228" y="4598"/>
                  </a:cubicBezTo>
                  <a:cubicBezTo>
                    <a:pt x="1615" y="4598"/>
                    <a:pt x="1247" y="4373"/>
                    <a:pt x="1247" y="3923"/>
                  </a:cubicBezTo>
                  <a:cubicBezTo>
                    <a:pt x="1247" y="3454"/>
                    <a:pt x="1615" y="3249"/>
                    <a:pt x="2167" y="3249"/>
                  </a:cubicBezTo>
                  <a:close/>
                  <a:moveTo>
                    <a:pt x="2412" y="0"/>
                  </a:moveTo>
                  <a:cubicBezTo>
                    <a:pt x="1390" y="0"/>
                    <a:pt x="266" y="409"/>
                    <a:pt x="266" y="1594"/>
                  </a:cubicBezTo>
                  <a:lnTo>
                    <a:pt x="266" y="1737"/>
                  </a:lnTo>
                  <a:lnTo>
                    <a:pt x="1431" y="1737"/>
                  </a:lnTo>
                  <a:lnTo>
                    <a:pt x="1431" y="1553"/>
                  </a:lnTo>
                  <a:cubicBezTo>
                    <a:pt x="1431" y="1206"/>
                    <a:pt x="1840" y="1001"/>
                    <a:pt x="2391" y="1001"/>
                  </a:cubicBezTo>
                  <a:cubicBezTo>
                    <a:pt x="3045" y="1001"/>
                    <a:pt x="3433" y="1247"/>
                    <a:pt x="3433" y="1819"/>
                  </a:cubicBezTo>
                  <a:lnTo>
                    <a:pt x="3433" y="2330"/>
                  </a:lnTo>
                  <a:lnTo>
                    <a:pt x="2003" y="2330"/>
                  </a:lnTo>
                  <a:cubicBezTo>
                    <a:pt x="941" y="2330"/>
                    <a:pt x="1" y="2943"/>
                    <a:pt x="1" y="3985"/>
                  </a:cubicBezTo>
                  <a:cubicBezTo>
                    <a:pt x="1" y="5006"/>
                    <a:pt x="757" y="5620"/>
                    <a:pt x="1881" y="5620"/>
                  </a:cubicBezTo>
                  <a:cubicBezTo>
                    <a:pt x="2575" y="5620"/>
                    <a:pt x="2984" y="5517"/>
                    <a:pt x="3454" y="5027"/>
                  </a:cubicBezTo>
                  <a:lnTo>
                    <a:pt x="3474" y="5027"/>
                  </a:lnTo>
                  <a:cubicBezTo>
                    <a:pt x="3495" y="5109"/>
                    <a:pt x="3515" y="5436"/>
                    <a:pt x="3536" y="5517"/>
                  </a:cubicBezTo>
                  <a:lnTo>
                    <a:pt x="4803" y="5517"/>
                  </a:lnTo>
                  <a:cubicBezTo>
                    <a:pt x="4741" y="5395"/>
                    <a:pt x="4721" y="4598"/>
                    <a:pt x="4721" y="4353"/>
                  </a:cubicBezTo>
                  <a:lnTo>
                    <a:pt x="4721" y="1717"/>
                  </a:lnTo>
                  <a:cubicBezTo>
                    <a:pt x="4721" y="409"/>
                    <a:pt x="3597" y="0"/>
                    <a:pt x="2412"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79" name="Google Shape;379;g2fcfc55e9df_0_89"/>
            <p:cNvSpPr/>
            <p:nvPr/>
          </p:nvSpPr>
          <p:spPr>
            <a:xfrm>
              <a:off x="4756600" y="3084825"/>
              <a:ext cx="79725" cy="177800"/>
            </a:xfrm>
            <a:custGeom>
              <a:avLst/>
              <a:gdLst/>
              <a:ahLst/>
              <a:cxnLst/>
              <a:rect l="l" t="t" r="r" b="b"/>
              <a:pathLst>
                <a:path w="3189" h="7112" extrusionOk="0">
                  <a:moveTo>
                    <a:pt x="736" y="0"/>
                  </a:moveTo>
                  <a:lnTo>
                    <a:pt x="736" y="1635"/>
                  </a:lnTo>
                  <a:lnTo>
                    <a:pt x="0" y="1635"/>
                  </a:lnTo>
                  <a:lnTo>
                    <a:pt x="0" y="2656"/>
                  </a:lnTo>
                  <a:lnTo>
                    <a:pt x="736" y="2656"/>
                  </a:lnTo>
                  <a:lnTo>
                    <a:pt x="736" y="5742"/>
                  </a:lnTo>
                  <a:cubicBezTo>
                    <a:pt x="736" y="6702"/>
                    <a:pt x="1410" y="7111"/>
                    <a:pt x="2248" y="7111"/>
                  </a:cubicBezTo>
                  <a:cubicBezTo>
                    <a:pt x="2432" y="7111"/>
                    <a:pt x="2902" y="7070"/>
                    <a:pt x="3188" y="7009"/>
                  </a:cubicBezTo>
                  <a:lnTo>
                    <a:pt x="3188" y="5905"/>
                  </a:lnTo>
                  <a:cubicBezTo>
                    <a:pt x="2943" y="5946"/>
                    <a:pt x="2779" y="5967"/>
                    <a:pt x="2534" y="5967"/>
                  </a:cubicBezTo>
                  <a:cubicBezTo>
                    <a:pt x="2228" y="5967"/>
                    <a:pt x="2023" y="5844"/>
                    <a:pt x="2023" y="5435"/>
                  </a:cubicBezTo>
                  <a:lnTo>
                    <a:pt x="2023" y="2656"/>
                  </a:lnTo>
                  <a:lnTo>
                    <a:pt x="3188" y="2656"/>
                  </a:lnTo>
                  <a:lnTo>
                    <a:pt x="3188" y="1635"/>
                  </a:lnTo>
                  <a:lnTo>
                    <a:pt x="2023" y="1635"/>
                  </a:lnTo>
                  <a:lnTo>
                    <a:pt x="2023" y="0"/>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0" name="Google Shape;380;g2fcfc55e9df_0_89"/>
            <p:cNvSpPr/>
            <p:nvPr/>
          </p:nvSpPr>
          <p:spPr>
            <a:xfrm>
              <a:off x="4857750" y="3070500"/>
              <a:ext cx="32200" cy="190075"/>
            </a:xfrm>
            <a:custGeom>
              <a:avLst/>
              <a:gdLst/>
              <a:ahLst/>
              <a:cxnLst/>
              <a:rect l="l" t="t" r="r" b="b"/>
              <a:pathLst>
                <a:path w="1288" h="7603" extrusionOk="0">
                  <a:moveTo>
                    <a:pt x="0" y="1"/>
                  </a:moveTo>
                  <a:lnTo>
                    <a:pt x="0" y="1370"/>
                  </a:lnTo>
                  <a:lnTo>
                    <a:pt x="1288" y="1370"/>
                  </a:lnTo>
                  <a:lnTo>
                    <a:pt x="1288" y="1"/>
                  </a:lnTo>
                  <a:close/>
                  <a:moveTo>
                    <a:pt x="0" y="2208"/>
                  </a:moveTo>
                  <a:lnTo>
                    <a:pt x="0" y="7602"/>
                  </a:lnTo>
                  <a:lnTo>
                    <a:pt x="1288" y="7602"/>
                  </a:lnTo>
                  <a:lnTo>
                    <a:pt x="1288" y="2208"/>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1" name="Google Shape;381;g2fcfc55e9df_0_89"/>
            <p:cNvSpPr/>
            <p:nvPr/>
          </p:nvSpPr>
          <p:spPr>
            <a:xfrm>
              <a:off x="4918525" y="3123125"/>
              <a:ext cx="122650" cy="140500"/>
            </a:xfrm>
            <a:custGeom>
              <a:avLst/>
              <a:gdLst/>
              <a:ahLst/>
              <a:cxnLst/>
              <a:rect l="l" t="t" r="r" b="b"/>
              <a:pathLst>
                <a:path w="4906" h="5620" extrusionOk="0">
                  <a:moveTo>
                    <a:pt x="2433" y="1104"/>
                  </a:moveTo>
                  <a:cubicBezTo>
                    <a:pt x="3107" y="1104"/>
                    <a:pt x="3597" y="1472"/>
                    <a:pt x="3597" y="2126"/>
                  </a:cubicBezTo>
                  <a:lnTo>
                    <a:pt x="3597" y="3474"/>
                  </a:lnTo>
                  <a:cubicBezTo>
                    <a:pt x="3597" y="4251"/>
                    <a:pt x="3025" y="4537"/>
                    <a:pt x="2473" y="4537"/>
                  </a:cubicBezTo>
                  <a:cubicBezTo>
                    <a:pt x="1820" y="4537"/>
                    <a:pt x="1309" y="4149"/>
                    <a:pt x="1309" y="3495"/>
                  </a:cubicBezTo>
                  <a:lnTo>
                    <a:pt x="1309" y="2167"/>
                  </a:lnTo>
                  <a:cubicBezTo>
                    <a:pt x="1309" y="1390"/>
                    <a:pt x="1901" y="1104"/>
                    <a:pt x="2433" y="1104"/>
                  </a:cubicBezTo>
                  <a:close/>
                  <a:moveTo>
                    <a:pt x="2433" y="1"/>
                  </a:moveTo>
                  <a:cubicBezTo>
                    <a:pt x="1247" y="1"/>
                    <a:pt x="1" y="798"/>
                    <a:pt x="1" y="2269"/>
                  </a:cubicBezTo>
                  <a:lnTo>
                    <a:pt x="1" y="3495"/>
                  </a:lnTo>
                  <a:cubicBezTo>
                    <a:pt x="1" y="4884"/>
                    <a:pt x="1166" y="5620"/>
                    <a:pt x="2473" y="5620"/>
                  </a:cubicBezTo>
                  <a:cubicBezTo>
                    <a:pt x="3679" y="5620"/>
                    <a:pt x="4905" y="4823"/>
                    <a:pt x="4905" y="3352"/>
                  </a:cubicBezTo>
                  <a:lnTo>
                    <a:pt x="4905" y="2248"/>
                  </a:lnTo>
                  <a:cubicBezTo>
                    <a:pt x="4905" y="859"/>
                    <a:pt x="3740" y="1"/>
                    <a:pt x="2433"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2" name="Google Shape;382;g2fcfc55e9df_0_89"/>
            <p:cNvSpPr/>
            <p:nvPr/>
          </p:nvSpPr>
          <p:spPr>
            <a:xfrm>
              <a:off x="5069750" y="3123125"/>
              <a:ext cx="117525" cy="137450"/>
            </a:xfrm>
            <a:custGeom>
              <a:avLst/>
              <a:gdLst/>
              <a:ahLst/>
              <a:cxnLst/>
              <a:rect l="l" t="t" r="r" b="b"/>
              <a:pathLst>
                <a:path w="4701" h="5498" extrusionOk="0">
                  <a:moveTo>
                    <a:pt x="2800" y="1"/>
                  </a:moveTo>
                  <a:cubicBezTo>
                    <a:pt x="2207" y="1"/>
                    <a:pt x="1635" y="246"/>
                    <a:pt x="1267" y="757"/>
                  </a:cubicBezTo>
                  <a:lnTo>
                    <a:pt x="1247" y="757"/>
                  </a:lnTo>
                  <a:lnTo>
                    <a:pt x="1247" y="103"/>
                  </a:lnTo>
                  <a:lnTo>
                    <a:pt x="0" y="103"/>
                  </a:lnTo>
                  <a:lnTo>
                    <a:pt x="0" y="5497"/>
                  </a:lnTo>
                  <a:lnTo>
                    <a:pt x="1288" y="5497"/>
                  </a:lnTo>
                  <a:lnTo>
                    <a:pt x="1288" y="2473"/>
                  </a:lnTo>
                  <a:cubicBezTo>
                    <a:pt x="1288" y="1554"/>
                    <a:pt x="1696" y="1124"/>
                    <a:pt x="2412" y="1124"/>
                  </a:cubicBezTo>
                  <a:cubicBezTo>
                    <a:pt x="3066" y="1124"/>
                    <a:pt x="3413" y="1554"/>
                    <a:pt x="3413" y="2371"/>
                  </a:cubicBezTo>
                  <a:lnTo>
                    <a:pt x="3413" y="5497"/>
                  </a:lnTo>
                  <a:lnTo>
                    <a:pt x="4700" y="5497"/>
                  </a:lnTo>
                  <a:lnTo>
                    <a:pt x="4700" y="2044"/>
                  </a:lnTo>
                  <a:cubicBezTo>
                    <a:pt x="4700" y="757"/>
                    <a:pt x="4026" y="1"/>
                    <a:pt x="2800"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3" name="Google Shape;383;g2fcfc55e9df_0_89"/>
            <p:cNvSpPr/>
            <p:nvPr/>
          </p:nvSpPr>
          <p:spPr>
            <a:xfrm>
              <a:off x="5706775" y="2440125"/>
              <a:ext cx="147675" cy="188025"/>
            </a:xfrm>
            <a:custGeom>
              <a:avLst/>
              <a:gdLst/>
              <a:ahLst/>
              <a:cxnLst/>
              <a:rect l="l" t="t" r="r" b="b"/>
              <a:pathLst>
                <a:path w="5907" h="7521" extrusionOk="0">
                  <a:moveTo>
                    <a:pt x="2780" y="1186"/>
                  </a:moveTo>
                  <a:cubicBezTo>
                    <a:pt x="3577" y="1186"/>
                    <a:pt x="4149" y="1472"/>
                    <a:pt x="4149" y="2350"/>
                  </a:cubicBezTo>
                  <a:cubicBezTo>
                    <a:pt x="4149" y="3127"/>
                    <a:pt x="3618" y="3515"/>
                    <a:pt x="2800" y="3515"/>
                  </a:cubicBezTo>
                  <a:lnTo>
                    <a:pt x="1411" y="3515"/>
                  </a:lnTo>
                  <a:lnTo>
                    <a:pt x="1411" y="1186"/>
                  </a:lnTo>
                  <a:close/>
                  <a:moveTo>
                    <a:pt x="1" y="1"/>
                  </a:moveTo>
                  <a:lnTo>
                    <a:pt x="1" y="7520"/>
                  </a:lnTo>
                  <a:lnTo>
                    <a:pt x="1411" y="7520"/>
                  </a:lnTo>
                  <a:lnTo>
                    <a:pt x="1411" y="4700"/>
                  </a:lnTo>
                  <a:lnTo>
                    <a:pt x="2616" y="4700"/>
                  </a:lnTo>
                  <a:lnTo>
                    <a:pt x="4374" y="7520"/>
                  </a:lnTo>
                  <a:lnTo>
                    <a:pt x="5906" y="7520"/>
                  </a:lnTo>
                  <a:lnTo>
                    <a:pt x="4047" y="4537"/>
                  </a:lnTo>
                  <a:cubicBezTo>
                    <a:pt x="5048" y="4189"/>
                    <a:pt x="5538" y="3250"/>
                    <a:pt x="5538" y="2371"/>
                  </a:cubicBezTo>
                  <a:cubicBezTo>
                    <a:pt x="5538" y="818"/>
                    <a:pt x="4394" y="1"/>
                    <a:pt x="2984"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4" name="Google Shape;384;g2fcfc55e9df_0_89"/>
            <p:cNvSpPr/>
            <p:nvPr/>
          </p:nvSpPr>
          <p:spPr>
            <a:xfrm>
              <a:off x="5868725" y="2425825"/>
              <a:ext cx="120575" cy="205375"/>
            </a:xfrm>
            <a:custGeom>
              <a:avLst/>
              <a:gdLst/>
              <a:ahLst/>
              <a:cxnLst/>
              <a:rect l="l" t="t" r="r" b="b"/>
              <a:pathLst>
                <a:path w="4823" h="8215" extrusionOk="0">
                  <a:moveTo>
                    <a:pt x="2841" y="0"/>
                  </a:moveTo>
                  <a:lnTo>
                    <a:pt x="1942" y="1839"/>
                  </a:lnTo>
                  <a:lnTo>
                    <a:pt x="2943" y="1839"/>
                  </a:lnTo>
                  <a:lnTo>
                    <a:pt x="4291" y="0"/>
                  </a:lnTo>
                  <a:close/>
                  <a:moveTo>
                    <a:pt x="2493" y="3678"/>
                  </a:moveTo>
                  <a:cubicBezTo>
                    <a:pt x="3004" y="3678"/>
                    <a:pt x="3535" y="3985"/>
                    <a:pt x="3535" y="4721"/>
                  </a:cubicBezTo>
                  <a:lnTo>
                    <a:pt x="3535" y="4864"/>
                  </a:lnTo>
                  <a:lnTo>
                    <a:pt x="1349" y="4864"/>
                  </a:lnTo>
                  <a:lnTo>
                    <a:pt x="1349" y="4782"/>
                  </a:lnTo>
                  <a:cubicBezTo>
                    <a:pt x="1349" y="3985"/>
                    <a:pt x="1942" y="3678"/>
                    <a:pt x="2493" y="3678"/>
                  </a:cubicBezTo>
                  <a:close/>
                  <a:moveTo>
                    <a:pt x="2493" y="2595"/>
                  </a:moveTo>
                  <a:cubicBezTo>
                    <a:pt x="1145" y="2595"/>
                    <a:pt x="0" y="3433"/>
                    <a:pt x="0" y="4966"/>
                  </a:cubicBezTo>
                  <a:lnTo>
                    <a:pt x="0" y="6008"/>
                  </a:lnTo>
                  <a:cubicBezTo>
                    <a:pt x="0" y="7479"/>
                    <a:pt x="1206" y="8215"/>
                    <a:pt x="2534" y="8215"/>
                  </a:cubicBezTo>
                  <a:cubicBezTo>
                    <a:pt x="3474" y="8215"/>
                    <a:pt x="4332" y="7847"/>
                    <a:pt x="4761" y="7009"/>
                  </a:cubicBezTo>
                  <a:lnTo>
                    <a:pt x="3760" y="6437"/>
                  </a:lnTo>
                  <a:cubicBezTo>
                    <a:pt x="3474" y="6866"/>
                    <a:pt x="3025" y="7132"/>
                    <a:pt x="2595" y="7132"/>
                  </a:cubicBezTo>
                  <a:cubicBezTo>
                    <a:pt x="1901" y="7132"/>
                    <a:pt x="1349" y="6744"/>
                    <a:pt x="1349" y="6049"/>
                  </a:cubicBezTo>
                  <a:lnTo>
                    <a:pt x="1349" y="5763"/>
                  </a:lnTo>
                  <a:lnTo>
                    <a:pt x="4823" y="5763"/>
                  </a:lnTo>
                  <a:lnTo>
                    <a:pt x="4823" y="4721"/>
                  </a:lnTo>
                  <a:cubicBezTo>
                    <a:pt x="4823" y="3290"/>
                    <a:pt x="3658" y="2595"/>
                    <a:pt x="2493" y="2595"/>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5" name="Google Shape;385;g2fcfc55e9df_0_89"/>
            <p:cNvSpPr/>
            <p:nvPr/>
          </p:nvSpPr>
          <p:spPr>
            <a:xfrm>
              <a:off x="6017900" y="2490200"/>
              <a:ext cx="123125" cy="188525"/>
            </a:xfrm>
            <a:custGeom>
              <a:avLst/>
              <a:gdLst/>
              <a:ahLst/>
              <a:cxnLst/>
              <a:rect l="l" t="t" r="r" b="b"/>
              <a:pathLst>
                <a:path w="4925" h="7541" extrusionOk="0">
                  <a:moveTo>
                    <a:pt x="2452" y="1124"/>
                  </a:moveTo>
                  <a:cubicBezTo>
                    <a:pt x="3106" y="1124"/>
                    <a:pt x="3617" y="1492"/>
                    <a:pt x="3617" y="2146"/>
                  </a:cubicBezTo>
                  <a:lnTo>
                    <a:pt x="3617" y="3494"/>
                  </a:lnTo>
                  <a:cubicBezTo>
                    <a:pt x="3617" y="4271"/>
                    <a:pt x="3024" y="4557"/>
                    <a:pt x="2473" y="4557"/>
                  </a:cubicBezTo>
                  <a:cubicBezTo>
                    <a:pt x="1819" y="4557"/>
                    <a:pt x="1287" y="4169"/>
                    <a:pt x="1287" y="3515"/>
                  </a:cubicBezTo>
                  <a:lnTo>
                    <a:pt x="1287" y="2268"/>
                  </a:lnTo>
                  <a:cubicBezTo>
                    <a:pt x="1287" y="1471"/>
                    <a:pt x="1900" y="1124"/>
                    <a:pt x="2452" y="1124"/>
                  </a:cubicBezTo>
                  <a:close/>
                  <a:moveTo>
                    <a:pt x="2800" y="0"/>
                  </a:moveTo>
                  <a:cubicBezTo>
                    <a:pt x="2309" y="0"/>
                    <a:pt x="1696" y="225"/>
                    <a:pt x="1267" y="736"/>
                  </a:cubicBezTo>
                  <a:lnTo>
                    <a:pt x="1267" y="123"/>
                  </a:lnTo>
                  <a:lnTo>
                    <a:pt x="0" y="123"/>
                  </a:lnTo>
                  <a:lnTo>
                    <a:pt x="0" y="7540"/>
                  </a:lnTo>
                  <a:lnTo>
                    <a:pt x="1287" y="7540"/>
                  </a:lnTo>
                  <a:lnTo>
                    <a:pt x="1287" y="4965"/>
                  </a:lnTo>
                  <a:lnTo>
                    <a:pt x="1328" y="4965"/>
                  </a:lnTo>
                  <a:cubicBezTo>
                    <a:pt x="1594" y="5333"/>
                    <a:pt x="2084" y="5640"/>
                    <a:pt x="2697" y="5640"/>
                  </a:cubicBezTo>
                  <a:cubicBezTo>
                    <a:pt x="3903" y="5640"/>
                    <a:pt x="4925" y="4904"/>
                    <a:pt x="4925" y="3453"/>
                  </a:cubicBezTo>
                  <a:lnTo>
                    <a:pt x="4925" y="2146"/>
                  </a:lnTo>
                  <a:cubicBezTo>
                    <a:pt x="4925" y="756"/>
                    <a:pt x="3964" y="0"/>
                    <a:pt x="2800"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6" name="Google Shape;386;g2fcfc55e9df_0_89"/>
            <p:cNvSpPr/>
            <p:nvPr/>
          </p:nvSpPr>
          <p:spPr>
            <a:xfrm>
              <a:off x="6167575" y="2493250"/>
              <a:ext cx="117525" cy="137450"/>
            </a:xfrm>
            <a:custGeom>
              <a:avLst/>
              <a:gdLst/>
              <a:ahLst/>
              <a:cxnLst/>
              <a:rect l="l" t="t" r="r" b="b"/>
              <a:pathLst>
                <a:path w="4701" h="5498" extrusionOk="0">
                  <a:moveTo>
                    <a:pt x="0" y="1"/>
                  </a:moveTo>
                  <a:lnTo>
                    <a:pt x="0" y="3434"/>
                  </a:lnTo>
                  <a:cubicBezTo>
                    <a:pt x="0" y="4721"/>
                    <a:pt x="695" y="5497"/>
                    <a:pt x="1901" y="5497"/>
                  </a:cubicBezTo>
                  <a:cubicBezTo>
                    <a:pt x="2514" y="5497"/>
                    <a:pt x="3065" y="5252"/>
                    <a:pt x="3413" y="4721"/>
                  </a:cubicBezTo>
                  <a:lnTo>
                    <a:pt x="3454" y="4721"/>
                  </a:lnTo>
                  <a:lnTo>
                    <a:pt x="3454" y="5395"/>
                  </a:lnTo>
                  <a:lnTo>
                    <a:pt x="4700" y="5395"/>
                  </a:lnTo>
                  <a:lnTo>
                    <a:pt x="4700" y="1"/>
                  </a:lnTo>
                  <a:lnTo>
                    <a:pt x="3413" y="1"/>
                  </a:lnTo>
                  <a:lnTo>
                    <a:pt x="3413" y="3004"/>
                  </a:lnTo>
                  <a:cubicBezTo>
                    <a:pt x="3413" y="3924"/>
                    <a:pt x="3004" y="4373"/>
                    <a:pt x="2309" y="4373"/>
                  </a:cubicBezTo>
                  <a:cubicBezTo>
                    <a:pt x="1655" y="4373"/>
                    <a:pt x="1288" y="3944"/>
                    <a:pt x="1288" y="3127"/>
                  </a:cubicBezTo>
                  <a:lnTo>
                    <a:pt x="1288"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7" name="Google Shape;387;g2fcfc55e9df_0_89"/>
            <p:cNvSpPr/>
            <p:nvPr/>
          </p:nvSpPr>
          <p:spPr>
            <a:xfrm>
              <a:off x="6318275" y="2440125"/>
              <a:ext cx="122625" cy="191075"/>
            </a:xfrm>
            <a:custGeom>
              <a:avLst/>
              <a:gdLst/>
              <a:ahLst/>
              <a:cxnLst/>
              <a:rect l="l" t="t" r="r" b="b"/>
              <a:pathLst>
                <a:path w="4905" h="7643" extrusionOk="0">
                  <a:moveTo>
                    <a:pt x="2432" y="3127"/>
                  </a:moveTo>
                  <a:cubicBezTo>
                    <a:pt x="3106" y="3127"/>
                    <a:pt x="3597" y="3495"/>
                    <a:pt x="3597" y="4149"/>
                  </a:cubicBezTo>
                  <a:lnTo>
                    <a:pt x="3597" y="5497"/>
                  </a:lnTo>
                  <a:cubicBezTo>
                    <a:pt x="3597" y="6274"/>
                    <a:pt x="3004" y="6560"/>
                    <a:pt x="2473" y="6560"/>
                  </a:cubicBezTo>
                  <a:cubicBezTo>
                    <a:pt x="1798" y="6560"/>
                    <a:pt x="1288" y="6172"/>
                    <a:pt x="1288" y="5518"/>
                  </a:cubicBezTo>
                  <a:lnTo>
                    <a:pt x="1288" y="4271"/>
                  </a:lnTo>
                  <a:cubicBezTo>
                    <a:pt x="1288" y="3495"/>
                    <a:pt x="1901" y="3127"/>
                    <a:pt x="2432" y="3127"/>
                  </a:cubicBezTo>
                  <a:close/>
                  <a:moveTo>
                    <a:pt x="0" y="1"/>
                  </a:moveTo>
                  <a:lnTo>
                    <a:pt x="0" y="7520"/>
                  </a:lnTo>
                  <a:lnTo>
                    <a:pt x="1226" y="7520"/>
                  </a:lnTo>
                  <a:lnTo>
                    <a:pt x="1226" y="6989"/>
                  </a:lnTo>
                  <a:lnTo>
                    <a:pt x="1267" y="6989"/>
                  </a:lnTo>
                  <a:cubicBezTo>
                    <a:pt x="1533" y="7336"/>
                    <a:pt x="2023" y="7643"/>
                    <a:pt x="2636" y="7643"/>
                  </a:cubicBezTo>
                  <a:cubicBezTo>
                    <a:pt x="3842" y="7643"/>
                    <a:pt x="4904" y="6907"/>
                    <a:pt x="4904" y="5456"/>
                  </a:cubicBezTo>
                  <a:lnTo>
                    <a:pt x="4904" y="4149"/>
                  </a:lnTo>
                  <a:cubicBezTo>
                    <a:pt x="4904" y="2759"/>
                    <a:pt x="3964" y="2023"/>
                    <a:pt x="2779" y="2023"/>
                  </a:cubicBezTo>
                  <a:cubicBezTo>
                    <a:pt x="2289" y="2023"/>
                    <a:pt x="1696" y="2207"/>
                    <a:pt x="1288" y="2739"/>
                  </a:cubicBezTo>
                  <a:lnTo>
                    <a:pt x="1288"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8" name="Google Shape;388;g2fcfc55e9df_0_89"/>
            <p:cNvSpPr/>
            <p:nvPr/>
          </p:nvSpPr>
          <p:spPr>
            <a:xfrm>
              <a:off x="6469475" y="2440125"/>
              <a:ext cx="58775" cy="189550"/>
            </a:xfrm>
            <a:custGeom>
              <a:avLst/>
              <a:gdLst/>
              <a:ahLst/>
              <a:cxnLst/>
              <a:rect l="l" t="t" r="r" b="b"/>
              <a:pathLst>
                <a:path w="2351" h="7582" extrusionOk="0">
                  <a:moveTo>
                    <a:pt x="1" y="1"/>
                  </a:moveTo>
                  <a:lnTo>
                    <a:pt x="1" y="6069"/>
                  </a:lnTo>
                  <a:cubicBezTo>
                    <a:pt x="1" y="6560"/>
                    <a:pt x="42" y="7581"/>
                    <a:pt x="1309" y="7581"/>
                  </a:cubicBezTo>
                  <a:cubicBezTo>
                    <a:pt x="1656" y="7581"/>
                    <a:pt x="2065" y="7520"/>
                    <a:pt x="2351" y="7438"/>
                  </a:cubicBezTo>
                  <a:lnTo>
                    <a:pt x="2351" y="6458"/>
                  </a:lnTo>
                  <a:cubicBezTo>
                    <a:pt x="2105" y="6478"/>
                    <a:pt x="1983" y="6498"/>
                    <a:pt x="1758" y="6498"/>
                  </a:cubicBezTo>
                  <a:cubicBezTo>
                    <a:pt x="1411" y="6498"/>
                    <a:pt x="1288" y="6315"/>
                    <a:pt x="1288" y="6069"/>
                  </a:cubicBezTo>
                  <a:lnTo>
                    <a:pt x="1288"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89" name="Google Shape;389;g2fcfc55e9df_0_89"/>
            <p:cNvSpPr/>
            <p:nvPr/>
          </p:nvSpPr>
          <p:spPr>
            <a:xfrm>
              <a:off x="6550700" y="2438600"/>
              <a:ext cx="32225" cy="189550"/>
            </a:xfrm>
            <a:custGeom>
              <a:avLst/>
              <a:gdLst/>
              <a:ahLst/>
              <a:cxnLst/>
              <a:rect l="l" t="t" r="r" b="b"/>
              <a:pathLst>
                <a:path w="1289" h="7582" extrusionOk="0">
                  <a:moveTo>
                    <a:pt x="1" y="0"/>
                  </a:moveTo>
                  <a:lnTo>
                    <a:pt x="1" y="1369"/>
                  </a:lnTo>
                  <a:lnTo>
                    <a:pt x="1288" y="1369"/>
                  </a:lnTo>
                  <a:lnTo>
                    <a:pt x="1288" y="0"/>
                  </a:lnTo>
                  <a:close/>
                  <a:moveTo>
                    <a:pt x="1" y="2187"/>
                  </a:moveTo>
                  <a:lnTo>
                    <a:pt x="1" y="7581"/>
                  </a:lnTo>
                  <a:lnTo>
                    <a:pt x="1288" y="7581"/>
                  </a:lnTo>
                  <a:lnTo>
                    <a:pt x="1288" y="2187"/>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0" name="Google Shape;390;g2fcfc55e9df_0_89"/>
            <p:cNvSpPr/>
            <p:nvPr/>
          </p:nvSpPr>
          <p:spPr>
            <a:xfrm>
              <a:off x="6611500" y="2490700"/>
              <a:ext cx="122625" cy="188025"/>
            </a:xfrm>
            <a:custGeom>
              <a:avLst/>
              <a:gdLst/>
              <a:ahLst/>
              <a:cxnLst/>
              <a:rect l="l" t="t" r="r" b="b"/>
              <a:pathLst>
                <a:path w="4905" h="7521" extrusionOk="0">
                  <a:moveTo>
                    <a:pt x="2432" y="1083"/>
                  </a:moveTo>
                  <a:cubicBezTo>
                    <a:pt x="3086" y="1083"/>
                    <a:pt x="3617" y="1472"/>
                    <a:pt x="3617" y="2126"/>
                  </a:cubicBezTo>
                  <a:lnTo>
                    <a:pt x="3617" y="3454"/>
                  </a:lnTo>
                  <a:cubicBezTo>
                    <a:pt x="3617" y="4230"/>
                    <a:pt x="3004" y="4516"/>
                    <a:pt x="2473" y="4516"/>
                  </a:cubicBezTo>
                  <a:cubicBezTo>
                    <a:pt x="1799" y="4516"/>
                    <a:pt x="1308" y="4128"/>
                    <a:pt x="1308" y="3474"/>
                  </a:cubicBezTo>
                  <a:lnTo>
                    <a:pt x="1308" y="2146"/>
                  </a:lnTo>
                  <a:cubicBezTo>
                    <a:pt x="1308" y="1370"/>
                    <a:pt x="1880" y="1083"/>
                    <a:pt x="2432" y="1083"/>
                  </a:cubicBezTo>
                  <a:close/>
                  <a:moveTo>
                    <a:pt x="2207" y="0"/>
                  </a:moveTo>
                  <a:cubicBezTo>
                    <a:pt x="1022" y="0"/>
                    <a:pt x="0" y="716"/>
                    <a:pt x="0" y="2187"/>
                  </a:cubicBezTo>
                  <a:lnTo>
                    <a:pt x="0" y="3495"/>
                  </a:lnTo>
                  <a:cubicBezTo>
                    <a:pt x="0" y="4864"/>
                    <a:pt x="940" y="5620"/>
                    <a:pt x="2126" y="5620"/>
                  </a:cubicBezTo>
                  <a:cubicBezTo>
                    <a:pt x="2596" y="5620"/>
                    <a:pt x="3331" y="5313"/>
                    <a:pt x="3638" y="4884"/>
                  </a:cubicBezTo>
                  <a:lnTo>
                    <a:pt x="3638" y="7520"/>
                  </a:lnTo>
                  <a:lnTo>
                    <a:pt x="4905" y="7520"/>
                  </a:lnTo>
                  <a:lnTo>
                    <a:pt x="4905" y="82"/>
                  </a:lnTo>
                  <a:lnTo>
                    <a:pt x="3617" y="82"/>
                  </a:lnTo>
                  <a:lnTo>
                    <a:pt x="3617" y="654"/>
                  </a:lnTo>
                  <a:lnTo>
                    <a:pt x="3576" y="654"/>
                  </a:lnTo>
                  <a:cubicBezTo>
                    <a:pt x="3311" y="307"/>
                    <a:pt x="2820" y="0"/>
                    <a:pt x="2207"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1" name="Google Shape;391;g2fcfc55e9df_0_89"/>
            <p:cNvSpPr/>
            <p:nvPr/>
          </p:nvSpPr>
          <p:spPr>
            <a:xfrm>
              <a:off x="6767300" y="2493250"/>
              <a:ext cx="117025" cy="137450"/>
            </a:xfrm>
            <a:custGeom>
              <a:avLst/>
              <a:gdLst/>
              <a:ahLst/>
              <a:cxnLst/>
              <a:rect l="l" t="t" r="r" b="b"/>
              <a:pathLst>
                <a:path w="4681" h="5498" extrusionOk="0">
                  <a:moveTo>
                    <a:pt x="1" y="1"/>
                  </a:moveTo>
                  <a:lnTo>
                    <a:pt x="1" y="3434"/>
                  </a:lnTo>
                  <a:cubicBezTo>
                    <a:pt x="1" y="4721"/>
                    <a:pt x="675" y="5497"/>
                    <a:pt x="1901" y="5497"/>
                  </a:cubicBezTo>
                  <a:cubicBezTo>
                    <a:pt x="2494" y="5497"/>
                    <a:pt x="3046" y="5252"/>
                    <a:pt x="3413" y="4721"/>
                  </a:cubicBezTo>
                  <a:lnTo>
                    <a:pt x="3434" y="4721"/>
                  </a:lnTo>
                  <a:lnTo>
                    <a:pt x="3434" y="5395"/>
                  </a:lnTo>
                  <a:lnTo>
                    <a:pt x="4680" y="5395"/>
                  </a:lnTo>
                  <a:lnTo>
                    <a:pt x="4680" y="1"/>
                  </a:lnTo>
                  <a:lnTo>
                    <a:pt x="3393" y="1"/>
                  </a:lnTo>
                  <a:lnTo>
                    <a:pt x="3393" y="3004"/>
                  </a:lnTo>
                  <a:cubicBezTo>
                    <a:pt x="3393" y="3924"/>
                    <a:pt x="3005" y="4373"/>
                    <a:pt x="2289" y="4373"/>
                  </a:cubicBezTo>
                  <a:cubicBezTo>
                    <a:pt x="1636" y="4373"/>
                    <a:pt x="1288" y="3944"/>
                    <a:pt x="1288" y="3127"/>
                  </a:cubicBezTo>
                  <a:lnTo>
                    <a:pt x="1288"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2" name="Google Shape;392;g2fcfc55e9df_0_89"/>
            <p:cNvSpPr/>
            <p:nvPr/>
          </p:nvSpPr>
          <p:spPr>
            <a:xfrm>
              <a:off x="6911375" y="2490700"/>
              <a:ext cx="120075" cy="140500"/>
            </a:xfrm>
            <a:custGeom>
              <a:avLst/>
              <a:gdLst/>
              <a:ahLst/>
              <a:cxnLst/>
              <a:rect l="l" t="t" r="r" b="b"/>
              <a:pathLst>
                <a:path w="4803" h="5620" extrusionOk="0">
                  <a:moveTo>
                    <a:pt x="2473" y="1083"/>
                  </a:moveTo>
                  <a:cubicBezTo>
                    <a:pt x="3004" y="1083"/>
                    <a:pt x="3515" y="1390"/>
                    <a:pt x="3515" y="2126"/>
                  </a:cubicBezTo>
                  <a:lnTo>
                    <a:pt x="3515" y="2269"/>
                  </a:lnTo>
                  <a:lnTo>
                    <a:pt x="1349" y="2269"/>
                  </a:lnTo>
                  <a:lnTo>
                    <a:pt x="1349" y="2187"/>
                  </a:lnTo>
                  <a:cubicBezTo>
                    <a:pt x="1349" y="1390"/>
                    <a:pt x="1921" y="1083"/>
                    <a:pt x="2473" y="1083"/>
                  </a:cubicBezTo>
                  <a:close/>
                  <a:moveTo>
                    <a:pt x="2473" y="0"/>
                  </a:moveTo>
                  <a:cubicBezTo>
                    <a:pt x="1145" y="0"/>
                    <a:pt x="0" y="838"/>
                    <a:pt x="0" y="2371"/>
                  </a:cubicBezTo>
                  <a:lnTo>
                    <a:pt x="0" y="3413"/>
                  </a:lnTo>
                  <a:cubicBezTo>
                    <a:pt x="0" y="4884"/>
                    <a:pt x="1185" y="5620"/>
                    <a:pt x="2514" y="5620"/>
                  </a:cubicBezTo>
                  <a:cubicBezTo>
                    <a:pt x="3474" y="5620"/>
                    <a:pt x="4332" y="5252"/>
                    <a:pt x="4741" y="4414"/>
                  </a:cubicBezTo>
                  <a:lnTo>
                    <a:pt x="3760" y="3842"/>
                  </a:lnTo>
                  <a:cubicBezTo>
                    <a:pt x="3474" y="4271"/>
                    <a:pt x="3024" y="4537"/>
                    <a:pt x="2575" y="4537"/>
                  </a:cubicBezTo>
                  <a:cubicBezTo>
                    <a:pt x="1901" y="4537"/>
                    <a:pt x="1349" y="4149"/>
                    <a:pt x="1349" y="3454"/>
                  </a:cubicBezTo>
                  <a:lnTo>
                    <a:pt x="1349" y="3168"/>
                  </a:lnTo>
                  <a:lnTo>
                    <a:pt x="4802" y="3168"/>
                  </a:lnTo>
                  <a:lnTo>
                    <a:pt x="4802" y="2126"/>
                  </a:lnTo>
                  <a:cubicBezTo>
                    <a:pt x="4802" y="695"/>
                    <a:pt x="3658" y="0"/>
                    <a:pt x="2473"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3" name="Google Shape;393;g2fcfc55e9df_0_89"/>
            <p:cNvSpPr/>
            <p:nvPr/>
          </p:nvSpPr>
          <p:spPr>
            <a:xfrm>
              <a:off x="5706775" y="2756350"/>
              <a:ext cx="147675" cy="188000"/>
            </a:xfrm>
            <a:custGeom>
              <a:avLst/>
              <a:gdLst/>
              <a:ahLst/>
              <a:cxnLst/>
              <a:rect l="l" t="t" r="r" b="b"/>
              <a:pathLst>
                <a:path w="5907" h="7520" extrusionOk="0">
                  <a:moveTo>
                    <a:pt x="2841" y="1226"/>
                  </a:moveTo>
                  <a:cubicBezTo>
                    <a:pt x="3720" y="1226"/>
                    <a:pt x="4496" y="1757"/>
                    <a:pt x="4496" y="2656"/>
                  </a:cubicBezTo>
                  <a:lnTo>
                    <a:pt x="4496" y="4822"/>
                  </a:lnTo>
                  <a:cubicBezTo>
                    <a:pt x="4496" y="5905"/>
                    <a:pt x="3618" y="6273"/>
                    <a:pt x="2902" y="6273"/>
                  </a:cubicBezTo>
                  <a:lnTo>
                    <a:pt x="1411" y="6273"/>
                  </a:lnTo>
                  <a:lnTo>
                    <a:pt x="1411" y="1226"/>
                  </a:lnTo>
                  <a:close/>
                  <a:moveTo>
                    <a:pt x="1" y="0"/>
                  </a:moveTo>
                  <a:lnTo>
                    <a:pt x="1" y="7520"/>
                  </a:lnTo>
                  <a:lnTo>
                    <a:pt x="2943" y="7520"/>
                  </a:lnTo>
                  <a:cubicBezTo>
                    <a:pt x="4435" y="7520"/>
                    <a:pt x="5906" y="6519"/>
                    <a:pt x="5906" y="4741"/>
                  </a:cubicBezTo>
                  <a:lnTo>
                    <a:pt x="5906" y="2738"/>
                  </a:lnTo>
                  <a:cubicBezTo>
                    <a:pt x="5906" y="1063"/>
                    <a:pt x="4578" y="0"/>
                    <a:pt x="2943"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4" name="Google Shape;394;g2fcfc55e9df_0_89"/>
            <p:cNvSpPr/>
            <p:nvPr/>
          </p:nvSpPr>
          <p:spPr>
            <a:xfrm>
              <a:off x="5879450" y="2742025"/>
              <a:ext cx="120075" cy="205400"/>
            </a:xfrm>
            <a:custGeom>
              <a:avLst/>
              <a:gdLst/>
              <a:ahLst/>
              <a:cxnLst/>
              <a:rect l="l" t="t" r="r" b="b"/>
              <a:pathLst>
                <a:path w="4803" h="8216" extrusionOk="0">
                  <a:moveTo>
                    <a:pt x="2820" y="1"/>
                  </a:moveTo>
                  <a:lnTo>
                    <a:pt x="1942" y="1840"/>
                  </a:lnTo>
                  <a:lnTo>
                    <a:pt x="2943" y="1840"/>
                  </a:lnTo>
                  <a:lnTo>
                    <a:pt x="4292" y="1"/>
                  </a:lnTo>
                  <a:close/>
                  <a:moveTo>
                    <a:pt x="2473" y="3679"/>
                  </a:moveTo>
                  <a:cubicBezTo>
                    <a:pt x="3004" y="3679"/>
                    <a:pt x="3515" y="3986"/>
                    <a:pt x="3515" y="4721"/>
                  </a:cubicBezTo>
                  <a:lnTo>
                    <a:pt x="3515" y="4864"/>
                  </a:lnTo>
                  <a:lnTo>
                    <a:pt x="1349" y="4864"/>
                  </a:lnTo>
                  <a:lnTo>
                    <a:pt x="1349" y="4782"/>
                  </a:lnTo>
                  <a:cubicBezTo>
                    <a:pt x="1349" y="3986"/>
                    <a:pt x="1942" y="3679"/>
                    <a:pt x="2473" y="3679"/>
                  </a:cubicBezTo>
                  <a:close/>
                  <a:moveTo>
                    <a:pt x="2473" y="2596"/>
                  </a:moveTo>
                  <a:cubicBezTo>
                    <a:pt x="1145" y="2596"/>
                    <a:pt x="0" y="3434"/>
                    <a:pt x="0" y="4966"/>
                  </a:cubicBezTo>
                  <a:lnTo>
                    <a:pt x="0" y="6009"/>
                  </a:lnTo>
                  <a:cubicBezTo>
                    <a:pt x="0" y="7480"/>
                    <a:pt x="1186" y="8215"/>
                    <a:pt x="2534" y="8215"/>
                  </a:cubicBezTo>
                  <a:cubicBezTo>
                    <a:pt x="3474" y="8215"/>
                    <a:pt x="4332" y="7848"/>
                    <a:pt x="4741" y="7010"/>
                  </a:cubicBezTo>
                  <a:lnTo>
                    <a:pt x="3760" y="6438"/>
                  </a:lnTo>
                  <a:cubicBezTo>
                    <a:pt x="3474" y="6846"/>
                    <a:pt x="3025" y="7132"/>
                    <a:pt x="2596" y="7132"/>
                  </a:cubicBezTo>
                  <a:cubicBezTo>
                    <a:pt x="1901" y="7132"/>
                    <a:pt x="1349" y="6744"/>
                    <a:pt x="1349" y="6049"/>
                  </a:cubicBezTo>
                  <a:lnTo>
                    <a:pt x="1349" y="5763"/>
                  </a:lnTo>
                  <a:lnTo>
                    <a:pt x="4802" y="5763"/>
                  </a:lnTo>
                  <a:lnTo>
                    <a:pt x="4802" y="4721"/>
                  </a:lnTo>
                  <a:cubicBezTo>
                    <a:pt x="4802" y="3291"/>
                    <a:pt x="3658" y="2596"/>
                    <a:pt x="2473" y="2596"/>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5" name="Google Shape;395;g2fcfc55e9df_0_89"/>
            <p:cNvSpPr/>
            <p:nvPr/>
          </p:nvSpPr>
          <p:spPr>
            <a:xfrm>
              <a:off x="6028625" y="2806925"/>
              <a:ext cx="197200" cy="137425"/>
            </a:xfrm>
            <a:custGeom>
              <a:avLst/>
              <a:gdLst/>
              <a:ahLst/>
              <a:cxnLst/>
              <a:rect l="l" t="t" r="r" b="b"/>
              <a:pathLst>
                <a:path w="7888" h="5497" extrusionOk="0">
                  <a:moveTo>
                    <a:pt x="2779" y="0"/>
                  </a:moveTo>
                  <a:cubicBezTo>
                    <a:pt x="2146" y="0"/>
                    <a:pt x="1614" y="266"/>
                    <a:pt x="1247" y="756"/>
                  </a:cubicBezTo>
                  <a:lnTo>
                    <a:pt x="1226" y="756"/>
                  </a:lnTo>
                  <a:lnTo>
                    <a:pt x="1226" y="102"/>
                  </a:lnTo>
                  <a:lnTo>
                    <a:pt x="0" y="102"/>
                  </a:lnTo>
                  <a:lnTo>
                    <a:pt x="0" y="5497"/>
                  </a:lnTo>
                  <a:lnTo>
                    <a:pt x="1288" y="5497"/>
                  </a:lnTo>
                  <a:lnTo>
                    <a:pt x="1288" y="2330"/>
                  </a:lnTo>
                  <a:cubicBezTo>
                    <a:pt x="1288" y="1430"/>
                    <a:pt x="1860" y="1124"/>
                    <a:pt x="2330" y="1124"/>
                  </a:cubicBezTo>
                  <a:cubicBezTo>
                    <a:pt x="3106" y="1124"/>
                    <a:pt x="3310" y="1696"/>
                    <a:pt x="3310" y="2370"/>
                  </a:cubicBezTo>
                  <a:lnTo>
                    <a:pt x="3310" y="5497"/>
                  </a:lnTo>
                  <a:lnTo>
                    <a:pt x="4577" y="5497"/>
                  </a:lnTo>
                  <a:lnTo>
                    <a:pt x="4577" y="2391"/>
                  </a:lnTo>
                  <a:cubicBezTo>
                    <a:pt x="4577" y="1676"/>
                    <a:pt x="4884" y="1124"/>
                    <a:pt x="5620" y="1124"/>
                  </a:cubicBezTo>
                  <a:cubicBezTo>
                    <a:pt x="6355" y="1124"/>
                    <a:pt x="6600" y="1635"/>
                    <a:pt x="6600" y="2350"/>
                  </a:cubicBezTo>
                  <a:lnTo>
                    <a:pt x="6600" y="5497"/>
                  </a:lnTo>
                  <a:lnTo>
                    <a:pt x="7888" y="5497"/>
                  </a:lnTo>
                  <a:lnTo>
                    <a:pt x="7888" y="1900"/>
                  </a:lnTo>
                  <a:cubicBezTo>
                    <a:pt x="7888" y="572"/>
                    <a:pt x="6989" y="0"/>
                    <a:pt x="5987" y="0"/>
                  </a:cubicBezTo>
                  <a:cubicBezTo>
                    <a:pt x="5252" y="0"/>
                    <a:pt x="4720" y="307"/>
                    <a:pt x="4332" y="797"/>
                  </a:cubicBezTo>
                  <a:lnTo>
                    <a:pt x="4312" y="797"/>
                  </a:lnTo>
                  <a:cubicBezTo>
                    <a:pt x="3985" y="286"/>
                    <a:pt x="3494" y="0"/>
                    <a:pt x="2779"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6" name="Google Shape;396;g2fcfc55e9df_0_89"/>
            <p:cNvSpPr/>
            <p:nvPr/>
          </p:nvSpPr>
          <p:spPr>
            <a:xfrm>
              <a:off x="6253900" y="2806925"/>
              <a:ext cx="122625" cy="140500"/>
            </a:xfrm>
            <a:custGeom>
              <a:avLst/>
              <a:gdLst/>
              <a:ahLst/>
              <a:cxnLst/>
              <a:rect l="l" t="t" r="r" b="b"/>
              <a:pathLst>
                <a:path w="4905" h="5620" extrusionOk="0">
                  <a:moveTo>
                    <a:pt x="2432" y="1103"/>
                  </a:moveTo>
                  <a:cubicBezTo>
                    <a:pt x="3107" y="1103"/>
                    <a:pt x="3597" y="1471"/>
                    <a:pt x="3597" y="2125"/>
                  </a:cubicBezTo>
                  <a:lnTo>
                    <a:pt x="3597" y="3474"/>
                  </a:lnTo>
                  <a:cubicBezTo>
                    <a:pt x="3597" y="4250"/>
                    <a:pt x="3025" y="4536"/>
                    <a:pt x="2473" y="4536"/>
                  </a:cubicBezTo>
                  <a:cubicBezTo>
                    <a:pt x="1819" y="4536"/>
                    <a:pt x="1308" y="4148"/>
                    <a:pt x="1308" y="3494"/>
                  </a:cubicBezTo>
                  <a:lnTo>
                    <a:pt x="1308" y="2166"/>
                  </a:lnTo>
                  <a:cubicBezTo>
                    <a:pt x="1308" y="1390"/>
                    <a:pt x="1901" y="1103"/>
                    <a:pt x="2432" y="1103"/>
                  </a:cubicBezTo>
                  <a:close/>
                  <a:moveTo>
                    <a:pt x="2432" y="0"/>
                  </a:moveTo>
                  <a:cubicBezTo>
                    <a:pt x="1247" y="0"/>
                    <a:pt x="1" y="797"/>
                    <a:pt x="1" y="2268"/>
                  </a:cubicBezTo>
                  <a:lnTo>
                    <a:pt x="1" y="3494"/>
                  </a:lnTo>
                  <a:cubicBezTo>
                    <a:pt x="1" y="4884"/>
                    <a:pt x="1165" y="5619"/>
                    <a:pt x="2473" y="5619"/>
                  </a:cubicBezTo>
                  <a:cubicBezTo>
                    <a:pt x="3679" y="5619"/>
                    <a:pt x="4905" y="4822"/>
                    <a:pt x="4905" y="3351"/>
                  </a:cubicBezTo>
                  <a:lnTo>
                    <a:pt x="4905" y="2248"/>
                  </a:lnTo>
                  <a:cubicBezTo>
                    <a:pt x="4905" y="858"/>
                    <a:pt x="3740" y="0"/>
                    <a:pt x="2432"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7" name="Google Shape;397;g2fcfc55e9df_0_89"/>
            <p:cNvSpPr/>
            <p:nvPr/>
          </p:nvSpPr>
          <p:spPr>
            <a:xfrm>
              <a:off x="6398975" y="2806925"/>
              <a:ext cx="121100" cy="140500"/>
            </a:xfrm>
            <a:custGeom>
              <a:avLst/>
              <a:gdLst/>
              <a:ahLst/>
              <a:cxnLst/>
              <a:rect l="l" t="t" r="r" b="b"/>
              <a:pathLst>
                <a:path w="4844" h="5620" extrusionOk="0">
                  <a:moveTo>
                    <a:pt x="2473" y="0"/>
                  </a:moveTo>
                  <a:cubicBezTo>
                    <a:pt x="1145" y="0"/>
                    <a:pt x="1" y="838"/>
                    <a:pt x="1" y="2370"/>
                  </a:cubicBezTo>
                  <a:lnTo>
                    <a:pt x="1" y="3413"/>
                  </a:lnTo>
                  <a:cubicBezTo>
                    <a:pt x="1" y="4843"/>
                    <a:pt x="1186" y="5619"/>
                    <a:pt x="2514" y="5619"/>
                  </a:cubicBezTo>
                  <a:cubicBezTo>
                    <a:pt x="3679" y="5619"/>
                    <a:pt x="4823" y="4945"/>
                    <a:pt x="4823" y="3515"/>
                  </a:cubicBezTo>
                  <a:lnTo>
                    <a:pt x="4823" y="3453"/>
                  </a:lnTo>
                  <a:lnTo>
                    <a:pt x="3577" y="3453"/>
                  </a:lnTo>
                  <a:lnTo>
                    <a:pt x="3577" y="3515"/>
                  </a:lnTo>
                  <a:cubicBezTo>
                    <a:pt x="3577" y="4250"/>
                    <a:pt x="3046" y="4536"/>
                    <a:pt x="2514" y="4536"/>
                  </a:cubicBezTo>
                  <a:cubicBezTo>
                    <a:pt x="1840" y="4536"/>
                    <a:pt x="1329" y="4148"/>
                    <a:pt x="1329" y="3453"/>
                  </a:cubicBezTo>
                  <a:lnTo>
                    <a:pt x="1329" y="2186"/>
                  </a:lnTo>
                  <a:cubicBezTo>
                    <a:pt x="1329" y="1390"/>
                    <a:pt x="1922" y="1083"/>
                    <a:pt x="2473" y="1083"/>
                  </a:cubicBezTo>
                  <a:cubicBezTo>
                    <a:pt x="3005" y="1083"/>
                    <a:pt x="3577" y="1390"/>
                    <a:pt x="3577" y="2125"/>
                  </a:cubicBezTo>
                  <a:lnTo>
                    <a:pt x="3577" y="2227"/>
                  </a:lnTo>
                  <a:lnTo>
                    <a:pt x="4844" y="2227"/>
                  </a:lnTo>
                  <a:lnTo>
                    <a:pt x="4844" y="2125"/>
                  </a:lnTo>
                  <a:cubicBezTo>
                    <a:pt x="4844" y="695"/>
                    <a:pt x="3638" y="0"/>
                    <a:pt x="2473"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8" name="Google Shape;398;g2fcfc55e9df_0_89"/>
            <p:cNvSpPr/>
            <p:nvPr/>
          </p:nvSpPr>
          <p:spPr>
            <a:xfrm>
              <a:off x="6542025" y="2806925"/>
              <a:ext cx="86875" cy="137425"/>
            </a:xfrm>
            <a:custGeom>
              <a:avLst/>
              <a:gdLst/>
              <a:ahLst/>
              <a:cxnLst/>
              <a:rect l="l" t="t" r="r" b="b"/>
              <a:pathLst>
                <a:path w="3475" h="5497" extrusionOk="0">
                  <a:moveTo>
                    <a:pt x="3045" y="0"/>
                  </a:moveTo>
                  <a:cubicBezTo>
                    <a:pt x="2391" y="0"/>
                    <a:pt x="1594" y="429"/>
                    <a:pt x="1288" y="1001"/>
                  </a:cubicBezTo>
                  <a:lnTo>
                    <a:pt x="1267" y="1001"/>
                  </a:lnTo>
                  <a:lnTo>
                    <a:pt x="1267" y="102"/>
                  </a:lnTo>
                  <a:lnTo>
                    <a:pt x="0" y="102"/>
                  </a:lnTo>
                  <a:lnTo>
                    <a:pt x="0" y="5497"/>
                  </a:lnTo>
                  <a:lnTo>
                    <a:pt x="1288" y="5497"/>
                  </a:lnTo>
                  <a:lnTo>
                    <a:pt x="1288" y="2738"/>
                  </a:lnTo>
                  <a:cubicBezTo>
                    <a:pt x="1288" y="1737"/>
                    <a:pt x="2023" y="1165"/>
                    <a:pt x="2984" y="1165"/>
                  </a:cubicBezTo>
                  <a:cubicBezTo>
                    <a:pt x="3168" y="1165"/>
                    <a:pt x="3311" y="1165"/>
                    <a:pt x="3474" y="1206"/>
                  </a:cubicBezTo>
                  <a:lnTo>
                    <a:pt x="3474" y="20"/>
                  </a:lnTo>
                  <a:cubicBezTo>
                    <a:pt x="3331" y="0"/>
                    <a:pt x="3188" y="0"/>
                    <a:pt x="3045"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399" name="Google Shape;399;g2fcfc55e9df_0_89"/>
            <p:cNvSpPr/>
            <p:nvPr/>
          </p:nvSpPr>
          <p:spPr>
            <a:xfrm>
              <a:off x="6640625" y="2806400"/>
              <a:ext cx="120575" cy="140500"/>
            </a:xfrm>
            <a:custGeom>
              <a:avLst/>
              <a:gdLst/>
              <a:ahLst/>
              <a:cxnLst/>
              <a:rect l="l" t="t" r="r" b="b"/>
              <a:pathLst>
                <a:path w="4823" h="5620" extrusionOk="0">
                  <a:moveTo>
                    <a:pt x="3433" y="3250"/>
                  </a:moveTo>
                  <a:lnTo>
                    <a:pt x="3433" y="3515"/>
                  </a:lnTo>
                  <a:cubicBezTo>
                    <a:pt x="3433" y="4108"/>
                    <a:pt x="3270" y="4598"/>
                    <a:pt x="2227" y="4598"/>
                  </a:cubicBezTo>
                  <a:cubicBezTo>
                    <a:pt x="1635" y="4598"/>
                    <a:pt x="1267" y="4373"/>
                    <a:pt x="1267" y="3924"/>
                  </a:cubicBezTo>
                  <a:cubicBezTo>
                    <a:pt x="1267" y="3454"/>
                    <a:pt x="1614" y="3250"/>
                    <a:pt x="2166" y="3250"/>
                  </a:cubicBezTo>
                  <a:close/>
                  <a:moveTo>
                    <a:pt x="2411" y="1"/>
                  </a:moveTo>
                  <a:cubicBezTo>
                    <a:pt x="1390" y="1"/>
                    <a:pt x="266" y="409"/>
                    <a:pt x="266" y="1594"/>
                  </a:cubicBezTo>
                  <a:lnTo>
                    <a:pt x="266" y="1737"/>
                  </a:lnTo>
                  <a:lnTo>
                    <a:pt x="1431" y="1737"/>
                  </a:lnTo>
                  <a:lnTo>
                    <a:pt x="1431" y="1554"/>
                  </a:lnTo>
                  <a:cubicBezTo>
                    <a:pt x="1431" y="1206"/>
                    <a:pt x="1839" y="1022"/>
                    <a:pt x="2391" y="1022"/>
                  </a:cubicBezTo>
                  <a:cubicBezTo>
                    <a:pt x="3045" y="1022"/>
                    <a:pt x="3433" y="1247"/>
                    <a:pt x="3433" y="1819"/>
                  </a:cubicBezTo>
                  <a:lnTo>
                    <a:pt x="3433" y="2330"/>
                  </a:lnTo>
                  <a:lnTo>
                    <a:pt x="2003" y="2330"/>
                  </a:lnTo>
                  <a:cubicBezTo>
                    <a:pt x="961" y="2330"/>
                    <a:pt x="0" y="2943"/>
                    <a:pt x="0" y="3985"/>
                  </a:cubicBezTo>
                  <a:cubicBezTo>
                    <a:pt x="0" y="5007"/>
                    <a:pt x="756" y="5620"/>
                    <a:pt x="1880" y="5620"/>
                  </a:cubicBezTo>
                  <a:cubicBezTo>
                    <a:pt x="2575" y="5620"/>
                    <a:pt x="2984" y="5518"/>
                    <a:pt x="3474" y="5007"/>
                  </a:cubicBezTo>
                  <a:lnTo>
                    <a:pt x="3494" y="5007"/>
                  </a:lnTo>
                  <a:cubicBezTo>
                    <a:pt x="3494" y="5109"/>
                    <a:pt x="3515" y="5436"/>
                    <a:pt x="3535" y="5518"/>
                  </a:cubicBezTo>
                  <a:lnTo>
                    <a:pt x="4823" y="5518"/>
                  </a:lnTo>
                  <a:cubicBezTo>
                    <a:pt x="4741" y="5395"/>
                    <a:pt x="4720" y="4598"/>
                    <a:pt x="4720" y="4353"/>
                  </a:cubicBezTo>
                  <a:lnTo>
                    <a:pt x="4720" y="1737"/>
                  </a:lnTo>
                  <a:cubicBezTo>
                    <a:pt x="4720" y="409"/>
                    <a:pt x="3617" y="1"/>
                    <a:pt x="2411"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0" name="Google Shape;400;g2fcfc55e9df_0_89"/>
            <p:cNvSpPr/>
            <p:nvPr/>
          </p:nvSpPr>
          <p:spPr>
            <a:xfrm>
              <a:off x="6778550" y="2768600"/>
              <a:ext cx="79200" cy="177800"/>
            </a:xfrm>
            <a:custGeom>
              <a:avLst/>
              <a:gdLst/>
              <a:ahLst/>
              <a:cxnLst/>
              <a:rect l="l" t="t" r="r" b="b"/>
              <a:pathLst>
                <a:path w="3168" h="7112" extrusionOk="0">
                  <a:moveTo>
                    <a:pt x="716" y="1"/>
                  </a:moveTo>
                  <a:lnTo>
                    <a:pt x="716" y="1635"/>
                  </a:lnTo>
                  <a:lnTo>
                    <a:pt x="0" y="1635"/>
                  </a:lnTo>
                  <a:lnTo>
                    <a:pt x="0" y="2657"/>
                  </a:lnTo>
                  <a:lnTo>
                    <a:pt x="716" y="2657"/>
                  </a:lnTo>
                  <a:lnTo>
                    <a:pt x="716" y="5742"/>
                  </a:lnTo>
                  <a:cubicBezTo>
                    <a:pt x="716" y="6703"/>
                    <a:pt x="1390" y="7111"/>
                    <a:pt x="2228" y="7111"/>
                  </a:cubicBezTo>
                  <a:cubicBezTo>
                    <a:pt x="2412" y="7111"/>
                    <a:pt x="2882" y="7071"/>
                    <a:pt x="3168" y="7009"/>
                  </a:cubicBezTo>
                  <a:lnTo>
                    <a:pt x="3168" y="5906"/>
                  </a:lnTo>
                  <a:cubicBezTo>
                    <a:pt x="2922" y="5947"/>
                    <a:pt x="2779" y="5967"/>
                    <a:pt x="2514" y="5967"/>
                  </a:cubicBezTo>
                  <a:cubicBezTo>
                    <a:pt x="2207" y="5967"/>
                    <a:pt x="2003" y="5845"/>
                    <a:pt x="2003" y="5436"/>
                  </a:cubicBezTo>
                  <a:lnTo>
                    <a:pt x="2003" y="2657"/>
                  </a:lnTo>
                  <a:lnTo>
                    <a:pt x="3168" y="2657"/>
                  </a:lnTo>
                  <a:lnTo>
                    <a:pt x="3168" y="1635"/>
                  </a:lnTo>
                  <a:lnTo>
                    <a:pt x="2003" y="1635"/>
                  </a:lnTo>
                  <a:lnTo>
                    <a:pt x="2003"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1" name="Google Shape;401;g2fcfc55e9df_0_89"/>
            <p:cNvSpPr/>
            <p:nvPr/>
          </p:nvSpPr>
          <p:spPr>
            <a:xfrm>
              <a:off x="6879700" y="2754800"/>
              <a:ext cx="32200" cy="189550"/>
            </a:xfrm>
            <a:custGeom>
              <a:avLst/>
              <a:gdLst/>
              <a:ahLst/>
              <a:cxnLst/>
              <a:rect l="l" t="t" r="r" b="b"/>
              <a:pathLst>
                <a:path w="1288" h="7582" extrusionOk="0">
                  <a:moveTo>
                    <a:pt x="0" y="1"/>
                  </a:moveTo>
                  <a:lnTo>
                    <a:pt x="0" y="1370"/>
                  </a:lnTo>
                  <a:lnTo>
                    <a:pt x="1288" y="1370"/>
                  </a:lnTo>
                  <a:lnTo>
                    <a:pt x="1288" y="1"/>
                  </a:lnTo>
                  <a:close/>
                  <a:moveTo>
                    <a:pt x="0" y="2187"/>
                  </a:moveTo>
                  <a:lnTo>
                    <a:pt x="0" y="7582"/>
                  </a:lnTo>
                  <a:lnTo>
                    <a:pt x="1288" y="7582"/>
                  </a:lnTo>
                  <a:lnTo>
                    <a:pt x="1288" y="2187"/>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2" name="Google Shape;402;g2fcfc55e9df_0_89"/>
            <p:cNvSpPr/>
            <p:nvPr/>
          </p:nvSpPr>
          <p:spPr>
            <a:xfrm>
              <a:off x="6939975" y="2806925"/>
              <a:ext cx="122625" cy="188000"/>
            </a:xfrm>
            <a:custGeom>
              <a:avLst/>
              <a:gdLst/>
              <a:ahLst/>
              <a:cxnLst/>
              <a:rect l="l" t="t" r="r" b="b"/>
              <a:pathLst>
                <a:path w="4905" h="7520" extrusionOk="0">
                  <a:moveTo>
                    <a:pt x="2432" y="1083"/>
                  </a:moveTo>
                  <a:cubicBezTo>
                    <a:pt x="3107" y="1083"/>
                    <a:pt x="3638" y="1471"/>
                    <a:pt x="3638" y="2125"/>
                  </a:cubicBezTo>
                  <a:lnTo>
                    <a:pt x="3638" y="3453"/>
                  </a:lnTo>
                  <a:cubicBezTo>
                    <a:pt x="3638" y="4230"/>
                    <a:pt x="3025" y="4516"/>
                    <a:pt x="2473" y="4516"/>
                  </a:cubicBezTo>
                  <a:cubicBezTo>
                    <a:pt x="1819" y="4516"/>
                    <a:pt x="1308" y="4128"/>
                    <a:pt x="1308" y="3474"/>
                  </a:cubicBezTo>
                  <a:lnTo>
                    <a:pt x="1308" y="2146"/>
                  </a:lnTo>
                  <a:cubicBezTo>
                    <a:pt x="1308" y="1369"/>
                    <a:pt x="1901" y="1083"/>
                    <a:pt x="2432" y="1083"/>
                  </a:cubicBezTo>
                  <a:close/>
                  <a:moveTo>
                    <a:pt x="2228" y="0"/>
                  </a:moveTo>
                  <a:cubicBezTo>
                    <a:pt x="1022" y="0"/>
                    <a:pt x="1" y="715"/>
                    <a:pt x="1" y="2186"/>
                  </a:cubicBezTo>
                  <a:lnTo>
                    <a:pt x="1" y="3494"/>
                  </a:lnTo>
                  <a:cubicBezTo>
                    <a:pt x="1" y="4863"/>
                    <a:pt x="961" y="5619"/>
                    <a:pt x="2126" y="5619"/>
                  </a:cubicBezTo>
                  <a:cubicBezTo>
                    <a:pt x="2616" y="5619"/>
                    <a:pt x="3352" y="5313"/>
                    <a:pt x="3658" y="4884"/>
                  </a:cubicBezTo>
                  <a:lnTo>
                    <a:pt x="3658" y="7520"/>
                  </a:lnTo>
                  <a:lnTo>
                    <a:pt x="4905" y="7520"/>
                  </a:lnTo>
                  <a:lnTo>
                    <a:pt x="4905" y="82"/>
                  </a:lnTo>
                  <a:lnTo>
                    <a:pt x="3638" y="82"/>
                  </a:lnTo>
                  <a:lnTo>
                    <a:pt x="3638" y="654"/>
                  </a:lnTo>
                  <a:lnTo>
                    <a:pt x="3597" y="654"/>
                  </a:lnTo>
                  <a:cubicBezTo>
                    <a:pt x="3331" y="307"/>
                    <a:pt x="2820" y="0"/>
                    <a:pt x="2228"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3" name="Google Shape;403;g2fcfc55e9df_0_89"/>
            <p:cNvSpPr/>
            <p:nvPr/>
          </p:nvSpPr>
          <p:spPr>
            <a:xfrm>
              <a:off x="7096300" y="2809475"/>
              <a:ext cx="117000" cy="137425"/>
            </a:xfrm>
            <a:custGeom>
              <a:avLst/>
              <a:gdLst/>
              <a:ahLst/>
              <a:cxnLst/>
              <a:rect l="l" t="t" r="r" b="b"/>
              <a:pathLst>
                <a:path w="4680" h="5497" extrusionOk="0">
                  <a:moveTo>
                    <a:pt x="0" y="0"/>
                  </a:moveTo>
                  <a:lnTo>
                    <a:pt x="0" y="3433"/>
                  </a:lnTo>
                  <a:cubicBezTo>
                    <a:pt x="0" y="4720"/>
                    <a:pt x="675" y="5497"/>
                    <a:pt x="1880" y="5497"/>
                  </a:cubicBezTo>
                  <a:cubicBezTo>
                    <a:pt x="2493" y="5497"/>
                    <a:pt x="3045" y="5252"/>
                    <a:pt x="3413" y="4720"/>
                  </a:cubicBezTo>
                  <a:lnTo>
                    <a:pt x="3433" y="4720"/>
                  </a:lnTo>
                  <a:lnTo>
                    <a:pt x="3433" y="5395"/>
                  </a:lnTo>
                  <a:lnTo>
                    <a:pt x="4680" y="5395"/>
                  </a:lnTo>
                  <a:lnTo>
                    <a:pt x="4680" y="0"/>
                  </a:lnTo>
                  <a:lnTo>
                    <a:pt x="3392" y="0"/>
                  </a:lnTo>
                  <a:lnTo>
                    <a:pt x="3392" y="3004"/>
                  </a:lnTo>
                  <a:cubicBezTo>
                    <a:pt x="3392" y="3924"/>
                    <a:pt x="3004" y="4373"/>
                    <a:pt x="2289" y="4373"/>
                  </a:cubicBezTo>
                  <a:cubicBezTo>
                    <a:pt x="1635" y="4373"/>
                    <a:pt x="1288" y="3944"/>
                    <a:pt x="1288" y="3127"/>
                  </a:cubicBezTo>
                  <a:lnTo>
                    <a:pt x="1288" y="0"/>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4" name="Google Shape;404;g2fcfc55e9df_0_89"/>
            <p:cNvSpPr/>
            <p:nvPr/>
          </p:nvSpPr>
          <p:spPr>
            <a:xfrm>
              <a:off x="7240350" y="2806925"/>
              <a:ext cx="120075" cy="140500"/>
            </a:xfrm>
            <a:custGeom>
              <a:avLst/>
              <a:gdLst/>
              <a:ahLst/>
              <a:cxnLst/>
              <a:rect l="l" t="t" r="r" b="b"/>
              <a:pathLst>
                <a:path w="4803" h="5620" extrusionOk="0">
                  <a:moveTo>
                    <a:pt x="2473" y="1083"/>
                  </a:moveTo>
                  <a:cubicBezTo>
                    <a:pt x="3005" y="1083"/>
                    <a:pt x="3515" y="1390"/>
                    <a:pt x="3515" y="2125"/>
                  </a:cubicBezTo>
                  <a:lnTo>
                    <a:pt x="3515" y="2268"/>
                  </a:lnTo>
                  <a:lnTo>
                    <a:pt x="1329" y="2268"/>
                  </a:lnTo>
                  <a:lnTo>
                    <a:pt x="1329" y="2186"/>
                  </a:lnTo>
                  <a:cubicBezTo>
                    <a:pt x="1329" y="1390"/>
                    <a:pt x="1922" y="1083"/>
                    <a:pt x="2473" y="1083"/>
                  </a:cubicBezTo>
                  <a:close/>
                  <a:moveTo>
                    <a:pt x="2473" y="0"/>
                  </a:moveTo>
                  <a:cubicBezTo>
                    <a:pt x="1145" y="0"/>
                    <a:pt x="1" y="838"/>
                    <a:pt x="1" y="2370"/>
                  </a:cubicBezTo>
                  <a:lnTo>
                    <a:pt x="1" y="3413"/>
                  </a:lnTo>
                  <a:cubicBezTo>
                    <a:pt x="1" y="4884"/>
                    <a:pt x="1186" y="5619"/>
                    <a:pt x="2514" y="5619"/>
                  </a:cubicBezTo>
                  <a:cubicBezTo>
                    <a:pt x="3475" y="5619"/>
                    <a:pt x="4312" y="5252"/>
                    <a:pt x="4741" y="4414"/>
                  </a:cubicBezTo>
                  <a:lnTo>
                    <a:pt x="3740" y="3842"/>
                  </a:lnTo>
                  <a:cubicBezTo>
                    <a:pt x="3475" y="4250"/>
                    <a:pt x="3005" y="4536"/>
                    <a:pt x="2575" y="4536"/>
                  </a:cubicBezTo>
                  <a:cubicBezTo>
                    <a:pt x="1901" y="4536"/>
                    <a:pt x="1329" y="4148"/>
                    <a:pt x="1329" y="3453"/>
                  </a:cubicBezTo>
                  <a:lnTo>
                    <a:pt x="1329" y="3167"/>
                  </a:lnTo>
                  <a:lnTo>
                    <a:pt x="4803" y="3167"/>
                  </a:lnTo>
                  <a:lnTo>
                    <a:pt x="4803" y="2125"/>
                  </a:lnTo>
                  <a:cubicBezTo>
                    <a:pt x="4803" y="695"/>
                    <a:pt x="3638" y="0"/>
                    <a:pt x="2473"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5" name="Google Shape;405;g2fcfc55e9df_0_89"/>
            <p:cNvSpPr/>
            <p:nvPr/>
          </p:nvSpPr>
          <p:spPr>
            <a:xfrm>
              <a:off x="5699125" y="3072550"/>
              <a:ext cx="122625" cy="191075"/>
            </a:xfrm>
            <a:custGeom>
              <a:avLst/>
              <a:gdLst/>
              <a:ahLst/>
              <a:cxnLst/>
              <a:rect l="l" t="t" r="r" b="b"/>
              <a:pathLst>
                <a:path w="4905" h="7643" extrusionOk="0">
                  <a:moveTo>
                    <a:pt x="2432" y="3107"/>
                  </a:moveTo>
                  <a:cubicBezTo>
                    <a:pt x="3086" y="3107"/>
                    <a:pt x="3617" y="3495"/>
                    <a:pt x="3617" y="4149"/>
                  </a:cubicBezTo>
                  <a:lnTo>
                    <a:pt x="3617" y="5477"/>
                  </a:lnTo>
                  <a:cubicBezTo>
                    <a:pt x="3617" y="6253"/>
                    <a:pt x="3004" y="6540"/>
                    <a:pt x="2473" y="6540"/>
                  </a:cubicBezTo>
                  <a:cubicBezTo>
                    <a:pt x="1819" y="6540"/>
                    <a:pt x="1308" y="6151"/>
                    <a:pt x="1308" y="5497"/>
                  </a:cubicBezTo>
                  <a:lnTo>
                    <a:pt x="1308" y="4169"/>
                  </a:lnTo>
                  <a:cubicBezTo>
                    <a:pt x="1308" y="3393"/>
                    <a:pt x="1901" y="3107"/>
                    <a:pt x="2432" y="3107"/>
                  </a:cubicBezTo>
                  <a:close/>
                  <a:moveTo>
                    <a:pt x="3617" y="1"/>
                  </a:moveTo>
                  <a:lnTo>
                    <a:pt x="3617" y="2678"/>
                  </a:lnTo>
                  <a:lnTo>
                    <a:pt x="3597" y="2678"/>
                  </a:lnTo>
                  <a:cubicBezTo>
                    <a:pt x="3311" y="2310"/>
                    <a:pt x="2820" y="2003"/>
                    <a:pt x="2228" y="2003"/>
                  </a:cubicBezTo>
                  <a:cubicBezTo>
                    <a:pt x="1022" y="2003"/>
                    <a:pt x="0" y="2739"/>
                    <a:pt x="0" y="4210"/>
                  </a:cubicBezTo>
                  <a:lnTo>
                    <a:pt x="0" y="5518"/>
                  </a:lnTo>
                  <a:cubicBezTo>
                    <a:pt x="0" y="6887"/>
                    <a:pt x="940" y="7643"/>
                    <a:pt x="2125" y="7643"/>
                  </a:cubicBezTo>
                  <a:cubicBezTo>
                    <a:pt x="2616" y="7643"/>
                    <a:pt x="3331" y="7336"/>
                    <a:pt x="3637" y="6907"/>
                  </a:cubicBezTo>
                  <a:lnTo>
                    <a:pt x="3658" y="6907"/>
                  </a:lnTo>
                  <a:lnTo>
                    <a:pt x="3658" y="7520"/>
                  </a:lnTo>
                  <a:lnTo>
                    <a:pt x="4904" y="7520"/>
                  </a:lnTo>
                  <a:lnTo>
                    <a:pt x="4904"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6" name="Google Shape;406;g2fcfc55e9df_0_89"/>
            <p:cNvSpPr/>
            <p:nvPr/>
          </p:nvSpPr>
          <p:spPr>
            <a:xfrm>
              <a:off x="5854925" y="3125675"/>
              <a:ext cx="117525" cy="137450"/>
            </a:xfrm>
            <a:custGeom>
              <a:avLst/>
              <a:gdLst/>
              <a:ahLst/>
              <a:cxnLst/>
              <a:rect l="l" t="t" r="r" b="b"/>
              <a:pathLst>
                <a:path w="4701" h="5498" extrusionOk="0">
                  <a:moveTo>
                    <a:pt x="1" y="1"/>
                  </a:moveTo>
                  <a:lnTo>
                    <a:pt x="1" y="3434"/>
                  </a:lnTo>
                  <a:cubicBezTo>
                    <a:pt x="1" y="4721"/>
                    <a:pt x="695" y="5498"/>
                    <a:pt x="1901" y="5498"/>
                  </a:cubicBezTo>
                  <a:cubicBezTo>
                    <a:pt x="2494" y="5498"/>
                    <a:pt x="3066" y="5252"/>
                    <a:pt x="3413" y="4721"/>
                  </a:cubicBezTo>
                  <a:lnTo>
                    <a:pt x="3454" y="4721"/>
                  </a:lnTo>
                  <a:lnTo>
                    <a:pt x="3454" y="5395"/>
                  </a:lnTo>
                  <a:lnTo>
                    <a:pt x="4700" y="5395"/>
                  </a:lnTo>
                  <a:lnTo>
                    <a:pt x="4700" y="1"/>
                  </a:lnTo>
                  <a:lnTo>
                    <a:pt x="3413" y="1"/>
                  </a:lnTo>
                  <a:lnTo>
                    <a:pt x="3413" y="3005"/>
                  </a:lnTo>
                  <a:cubicBezTo>
                    <a:pt x="3413" y="3924"/>
                    <a:pt x="3004" y="4374"/>
                    <a:pt x="2310" y="4374"/>
                  </a:cubicBezTo>
                  <a:cubicBezTo>
                    <a:pt x="1656" y="4374"/>
                    <a:pt x="1288" y="3945"/>
                    <a:pt x="1288" y="3127"/>
                  </a:cubicBezTo>
                  <a:lnTo>
                    <a:pt x="1288" y="1"/>
                  </a:ln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7" name="Google Shape;407;g2fcfc55e9df_0_89"/>
            <p:cNvSpPr/>
            <p:nvPr/>
          </p:nvSpPr>
          <p:spPr>
            <a:xfrm>
              <a:off x="6067950" y="3069500"/>
              <a:ext cx="147150" cy="194125"/>
            </a:xfrm>
            <a:custGeom>
              <a:avLst/>
              <a:gdLst/>
              <a:ahLst/>
              <a:cxnLst/>
              <a:rect l="l" t="t" r="r" b="b"/>
              <a:pathLst>
                <a:path w="5886" h="7765" extrusionOk="0">
                  <a:moveTo>
                    <a:pt x="3004" y="0"/>
                  </a:moveTo>
                  <a:cubicBezTo>
                    <a:pt x="1370" y="0"/>
                    <a:pt x="1" y="981"/>
                    <a:pt x="1" y="2759"/>
                  </a:cubicBezTo>
                  <a:lnTo>
                    <a:pt x="1" y="5170"/>
                  </a:lnTo>
                  <a:cubicBezTo>
                    <a:pt x="1" y="6845"/>
                    <a:pt x="1431" y="7765"/>
                    <a:pt x="3066" y="7765"/>
                  </a:cubicBezTo>
                  <a:cubicBezTo>
                    <a:pt x="4496" y="7765"/>
                    <a:pt x="5886" y="6968"/>
                    <a:pt x="5886" y="5292"/>
                  </a:cubicBezTo>
                  <a:lnTo>
                    <a:pt x="5886" y="5068"/>
                  </a:lnTo>
                  <a:lnTo>
                    <a:pt x="4557" y="5068"/>
                  </a:lnTo>
                  <a:lnTo>
                    <a:pt x="4557" y="5170"/>
                  </a:lnTo>
                  <a:cubicBezTo>
                    <a:pt x="4557" y="6151"/>
                    <a:pt x="3760" y="6518"/>
                    <a:pt x="3066" y="6518"/>
                  </a:cubicBezTo>
                  <a:cubicBezTo>
                    <a:pt x="2187" y="6518"/>
                    <a:pt x="1411" y="6008"/>
                    <a:pt x="1411" y="5109"/>
                  </a:cubicBezTo>
                  <a:lnTo>
                    <a:pt x="1411" y="2697"/>
                  </a:lnTo>
                  <a:cubicBezTo>
                    <a:pt x="1411" y="1614"/>
                    <a:pt x="2289" y="1247"/>
                    <a:pt x="3004" y="1247"/>
                  </a:cubicBezTo>
                  <a:cubicBezTo>
                    <a:pt x="3699" y="1247"/>
                    <a:pt x="4557" y="1614"/>
                    <a:pt x="4557" y="2595"/>
                  </a:cubicBezTo>
                  <a:lnTo>
                    <a:pt x="4557" y="2718"/>
                  </a:lnTo>
                  <a:lnTo>
                    <a:pt x="5886" y="2718"/>
                  </a:lnTo>
                  <a:lnTo>
                    <a:pt x="5886" y="2473"/>
                  </a:lnTo>
                  <a:cubicBezTo>
                    <a:pt x="5886" y="797"/>
                    <a:pt x="4455" y="0"/>
                    <a:pt x="3004" y="0"/>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8" name="Google Shape;408;g2fcfc55e9df_0_89"/>
            <p:cNvSpPr/>
            <p:nvPr/>
          </p:nvSpPr>
          <p:spPr>
            <a:xfrm>
              <a:off x="6239075" y="3123125"/>
              <a:ext cx="122650" cy="140500"/>
            </a:xfrm>
            <a:custGeom>
              <a:avLst/>
              <a:gdLst/>
              <a:ahLst/>
              <a:cxnLst/>
              <a:rect l="l" t="t" r="r" b="b"/>
              <a:pathLst>
                <a:path w="4906" h="5620" extrusionOk="0">
                  <a:moveTo>
                    <a:pt x="2433" y="1104"/>
                  </a:moveTo>
                  <a:cubicBezTo>
                    <a:pt x="3087" y="1104"/>
                    <a:pt x="3597" y="1472"/>
                    <a:pt x="3597" y="2126"/>
                  </a:cubicBezTo>
                  <a:lnTo>
                    <a:pt x="3597" y="3474"/>
                  </a:lnTo>
                  <a:cubicBezTo>
                    <a:pt x="3597" y="4251"/>
                    <a:pt x="3005" y="4537"/>
                    <a:pt x="2474" y="4537"/>
                  </a:cubicBezTo>
                  <a:cubicBezTo>
                    <a:pt x="1799" y="4537"/>
                    <a:pt x="1309" y="4149"/>
                    <a:pt x="1309" y="3495"/>
                  </a:cubicBezTo>
                  <a:lnTo>
                    <a:pt x="1309" y="2167"/>
                  </a:lnTo>
                  <a:cubicBezTo>
                    <a:pt x="1309" y="1390"/>
                    <a:pt x="1901" y="1104"/>
                    <a:pt x="2433" y="1104"/>
                  </a:cubicBezTo>
                  <a:close/>
                  <a:moveTo>
                    <a:pt x="2433" y="1"/>
                  </a:moveTo>
                  <a:cubicBezTo>
                    <a:pt x="1247" y="1"/>
                    <a:pt x="1" y="798"/>
                    <a:pt x="1" y="2269"/>
                  </a:cubicBezTo>
                  <a:lnTo>
                    <a:pt x="1" y="3495"/>
                  </a:lnTo>
                  <a:cubicBezTo>
                    <a:pt x="1" y="4884"/>
                    <a:pt x="1166" y="5620"/>
                    <a:pt x="2474" y="5620"/>
                  </a:cubicBezTo>
                  <a:cubicBezTo>
                    <a:pt x="3659" y="5620"/>
                    <a:pt x="4905" y="4823"/>
                    <a:pt x="4905" y="3352"/>
                  </a:cubicBezTo>
                  <a:lnTo>
                    <a:pt x="4905" y="2248"/>
                  </a:lnTo>
                  <a:cubicBezTo>
                    <a:pt x="4905" y="859"/>
                    <a:pt x="3740" y="1"/>
                    <a:pt x="2433"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09" name="Google Shape;409;g2fcfc55e9df_0_89"/>
            <p:cNvSpPr/>
            <p:nvPr/>
          </p:nvSpPr>
          <p:spPr>
            <a:xfrm>
              <a:off x="6390300" y="3123125"/>
              <a:ext cx="117000" cy="137450"/>
            </a:xfrm>
            <a:custGeom>
              <a:avLst/>
              <a:gdLst/>
              <a:ahLst/>
              <a:cxnLst/>
              <a:rect l="l" t="t" r="r" b="b"/>
              <a:pathLst>
                <a:path w="4680" h="5498" extrusionOk="0">
                  <a:moveTo>
                    <a:pt x="2800" y="1"/>
                  </a:moveTo>
                  <a:cubicBezTo>
                    <a:pt x="2207" y="1"/>
                    <a:pt x="1635" y="246"/>
                    <a:pt x="1267" y="757"/>
                  </a:cubicBezTo>
                  <a:lnTo>
                    <a:pt x="1247" y="757"/>
                  </a:lnTo>
                  <a:lnTo>
                    <a:pt x="1247" y="103"/>
                  </a:lnTo>
                  <a:lnTo>
                    <a:pt x="0" y="103"/>
                  </a:lnTo>
                  <a:lnTo>
                    <a:pt x="0" y="5497"/>
                  </a:lnTo>
                  <a:lnTo>
                    <a:pt x="1288" y="5497"/>
                  </a:lnTo>
                  <a:lnTo>
                    <a:pt x="1288" y="2473"/>
                  </a:lnTo>
                  <a:cubicBezTo>
                    <a:pt x="1288" y="1554"/>
                    <a:pt x="1697" y="1124"/>
                    <a:pt x="2391" y="1124"/>
                  </a:cubicBezTo>
                  <a:cubicBezTo>
                    <a:pt x="3045" y="1124"/>
                    <a:pt x="3393" y="1554"/>
                    <a:pt x="3393" y="2371"/>
                  </a:cubicBezTo>
                  <a:lnTo>
                    <a:pt x="3393" y="5497"/>
                  </a:lnTo>
                  <a:lnTo>
                    <a:pt x="4680" y="5497"/>
                  </a:lnTo>
                  <a:lnTo>
                    <a:pt x="4680" y="2044"/>
                  </a:lnTo>
                  <a:cubicBezTo>
                    <a:pt x="4680" y="757"/>
                    <a:pt x="4006" y="1"/>
                    <a:pt x="2800"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10" name="Google Shape;410;g2fcfc55e9df_0_89"/>
            <p:cNvSpPr/>
            <p:nvPr/>
          </p:nvSpPr>
          <p:spPr>
            <a:xfrm>
              <a:off x="6534350" y="3123125"/>
              <a:ext cx="121100" cy="189050"/>
            </a:xfrm>
            <a:custGeom>
              <a:avLst/>
              <a:gdLst/>
              <a:ahLst/>
              <a:cxnLst/>
              <a:rect l="l" t="t" r="r" b="b"/>
              <a:pathLst>
                <a:path w="4844" h="7562" extrusionOk="0">
                  <a:moveTo>
                    <a:pt x="2433" y="1104"/>
                  </a:moveTo>
                  <a:cubicBezTo>
                    <a:pt x="3107" y="1104"/>
                    <a:pt x="3597" y="1472"/>
                    <a:pt x="3597" y="2126"/>
                  </a:cubicBezTo>
                  <a:lnTo>
                    <a:pt x="3597" y="3331"/>
                  </a:lnTo>
                  <a:cubicBezTo>
                    <a:pt x="3597" y="4108"/>
                    <a:pt x="3005" y="4394"/>
                    <a:pt x="2473" y="4394"/>
                  </a:cubicBezTo>
                  <a:cubicBezTo>
                    <a:pt x="1820" y="4394"/>
                    <a:pt x="1309" y="4006"/>
                    <a:pt x="1309" y="3352"/>
                  </a:cubicBezTo>
                  <a:lnTo>
                    <a:pt x="1309" y="2167"/>
                  </a:lnTo>
                  <a:cubicBezTo>
                    <a:pt x="1309" y="1390"/>
                    <a:pt x="1901" y="1104"/>
                    <a:pt x="2433" y="1104"/>
                  </a:cubicBezTo>
                  <a:close/>
                  <a:moveTo>
                    <a:pt x="2126" y="1"/>
                  </a:moveTo>
                  <a:cubicBezTo>
                    <a:pt x="920" y="1"/>
                    <a:pt x="1" y="798"/>
                    <a:pt x="1" y="2269"/>
                  </a:cubicBezTo>
                  <a:lnTo>
                    <a:pt x="1" y="3290"/>
                  </a:lnTo>
                  <a:cubicBezTo>
                    <a:pt x="1" y="4680"/>
                    <a:pt x="839" y="5416"/>
                    <a:pt x="2146" y="5416"/>
                  </a:cubicBezTo>
                  <a:cubicBezTo>
                    <a:pt x="2739" y="5416"/>
                    <a:pt x="3229" y="5191"/>
                    <a:pt x="3577" y="4721"/>
                  </a:cubicBezTo>
                  <a:lnTo>
                    <a:pt x="3597" y="4721"/>
                  </a:lnTo>
                  <a:lnTo>
                    <a:pt x="3597" y="5273"/>
                  </a:lnTo>
                  <a:cubicBezTo>
                    <a:pt x="3597" y="6049"/>
                    <a:pt x="3168" y="6539"/>
                    <a:pt x="2392" y="6539"/>
                  </a:cubicBezTo>
                  <a:cubicBezTo>
                    <a:pt x="1922" y="6539"/>
                    <a:pt x="1554" y="6335"/>
                    <a:pt x="1309" y="5824"/>
                  </a:cubicBezTo>
                  <a:lnTo>
                    <a:pt x="83" y="6253"/>
                  </a:lnTo>
                  <a:cubicBezTo>
                    <a:pt x="348" y="7152"/>
                    <a:pt x="1411" y="7561"/>
                    <a:pt x="2269" y="7561"/>
                  </a:cubicBezTo>
                  <a:cubicBezTo>
                    <a:pt x="4149" y="7561"/>
                    <a:pt x="4844" y="6294"/>
                    <a:pt x="4844" y="5048"/>
                  </a:cubicBezTo>
                  <a:lnTo>
                    <a:pt x="4844" y="103"/>
                  </a:lnTo>
                  <a:lnTo>
                    <a:pt x="3618" y="103"/>
                  </a:lnTo>
                  <a:lnTo>
                    <a:pt x="3618" y="736"/>
                  </a:lnTo>
                  <a:lnTo>
                    <a:pt x="3597" y="736"/>
                  </a:lnTo>
                  <a:cubicBezTo>
                    <a:pt x="3311" y="328"/>
                    <a:pt x="2759" y="1"/>
                    <a:pt x="2126"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11" name="Google Shape;411;g2fcfc55e9df_0_89"/>
            <p:cNvSpPr/>
            <p:nvPr/>
          </p:nvSpPr>
          <p:spPr>
            <a:xfrm>
              <a:off x="6683025" y="3123125"/>
              <a:ext cx="123125" cy="140500"/>
            </a:xfrm>
            <a:custGeom>
              <a:avLst/>
              <a:gdLst/>
              <a:ahLst/>
              <a:cxnLst/>
              <a:rect l="l" t="t" r="r" b="b"/>
              <a:pathLst>
                <a:path w="4925" h="5620" extrusionOk="0">
                  <a:moveTo>
                    <a:pt x="2432" y="1104"/>
                  </a:moveTo>
                  <a:cubicBezTo>
                    <a:pt x="3106" y="1104"/>
                    <a:pt x="3617" y="1472"/>
                    <a:pt x="3617" y="2126"/>
                  </a:cubicBezTo>
                  <a:lnTo>
                    <a:pt x="3617" y="3474"/>
                  </a:lnTo>
                  <a:cubicBezTo>
                    <a:pt x="3617" y="4251"/>
                    <a:pt x="3024" y="4537"/>
                    <a:pt x="2493" y="4537"/>
                  </a:cubicBezTo>
                  <a:cubicBezTo>
                    <a:pt x="1819" y="4537"/>
                    <a:pt x="1308" y="4149"/>
                    <a:pt x="1308" y="3495"/>
                  </a:cubicBezTo>
                  <a:lnTo>
                    <a:pt x="1308" y="2167"/>
                  </a:lnTo>
                  <a:cubicBezTo>
                    <a:pt x="1308" y="1390"/>
                    <a:pt x="1901" y="1104"/>
                    <a:pt x="2432" y="1104"/>
                  </a:cubicBezTo>
                  <a:close/>
                  <a:moveTo>
                    <a:pt x="2432" y="1"/>
                  </a:moveTo>
                  <a:cubicBezTo>
                    <a:pt x="1247" y="1"/>
                    <a:pt x="0" y="798"/>
                    <a:pt x="0" y="2269"/>
                  </a:cubicBezTo>
                  <a:lnTo>
                    <a:pt x="0" y="3495"/>
                  </a:lnTo>
                  <a:cubicBezTo>
                    <a:pt x="0" y="4884"/>
                    <a:pt x="1185" y="5620"/>
                    <a:pt x="2493" y="5620"/>
                  </a:cubicBezTo>
                  <a:cubicBezTo>
                    <a:pt x="3678" y="5620"/>
                    <a:pt x="4925" y="4823"/>
                    <a:pt x="4925" y="3352"/>
                  </a:cubicBezTo>
                  <a:lnTo>
                    <a:pt x="4925" y="2248"/>
                  </a:lnTo>
                  <a:cubicBezTo>
                    <a:pt x="4925" y="859"/>
                    <a:pt x="3740" y="1"/>
                    <a:pt x="2432" y="1"/>
                  </a:cubicBezTo>
                  <a:close/>
                </a:path>
              </a:pathLst>
            </a:custGeom>
            <a:solidFill>
              <a:srgbClr val="0028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sp>
          <p:nvSpPr>
            <p:cNvPr id="412" name="Google Shape;412;g2fcfc55e9df_0_89"/>
            <p:cNvSpPr/>
            <p:nvPr/>
          </p:nvSpPr>
          <p:spPr>
            <a:xfrm>
              <a:off x="5432975" y="2440125"/>
              <a:ext cx="21475" cy="823500"/>
            </a:xfrm>
            <a:custGeom>
              <a:avLst/>
              <a:gdLst/>
              <a:ahLst/>
              <a:cxnLst/>
              <a:rect l="l" t="t" r="r" b="b"/>
              <a:pathLst>
                <a:path w="859" h="32940" extrusionOk="0">
                  <a:moveTo>
                    <a:pt x="0" y="1"/>
                  </a:moveTo>
                  <a:lnTo>
                    <a:pt x="0" y="32940"/>
                  </a:lnTo>
                  <a:lnTo>
                    <a:pt x="858" y="32940"/>
                  </a:lnTo>
                  <a:lnTo>
                    <a:pt x="858" y="1"/>
                  </a:lnTo>
                  <a:close/>
                </a:path>
              </a:pathLst>
            </a:custGeom>
            <a:solidFill>
              <a:srgbClr val="64C8F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Times New Roman"/>
                <a:ea typeface="Times New Roman"/>
                <a:cs typeface="Times New Roman"/>
                <a:sym typeface="Times New Roman"/>
              </a:endParaRPr>
            </a:p>
          </p:txBody>
        </p:sp>
      </p:grpSp>
    </p:spTree>
  </p:cSld>
  <p:clrMapOvr>
    <a:masterClrMapping/>
  </p:clrMapOvr>
</p:sld>
</file>

<file path=ppt/theme/theme1.xml><?xml version="1.0" encoding="utf-8"?>
<a:theme xmlns:a="http://schemas.openxmlformats.org/drawingml/2006/main" name="Organique">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Words>
  <Application>Microsoft Office PowerPoint</Application>
  <PresentationFormat>Widescreen</PresentationFormat>
  <Paragraphs>44</Paragraphs>
  <Slides>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Garamond</vt:lpstr>
      <vt:lpstr>Arial</vt:lpstr>
      <vt:lpstr>Roboto Medium</vt:lpstr>
      <vt:lpstr>Calibri</vt:lpstr>
      <vt:lpstr>Roboto Condensed</vt:lpstr>
      <vt:lpstr>Poppins</vt:lpstr>
      <vt:lpstr>Noto Sans Symbols</vt:lpstr>
      <vt:lpstr>Times New Roman</vt:lpstr>
      <vt:lpstr>Organique</vt:lpstr>
      <vt:lpstr>2_Office Theme</vt:lpstr>
      <vt:lpstr>PRISE EN COMPTE DE LA DIMENSION GENRE DANS LES PROGRAMMES VPD : RDC </vt:lpstr>
      <vt:lpstr>Pourquoi prendre en compte le genre dans la vaccination</vt:lpstr>
      <vt:lpstr>Réalisations de la RDC en matière de genre et vaccination</vt:lpstr>
      <vt:lpstr>Ce qui nécessite d’être amélioré</vt:lpstr>
      <vt:lpstr>Leçons apprises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PRISE EN COMPTE DE LA DIMENSION GENRE DANS LES PROGRAMMES VPD : RDC</dc:title>
  <dc:creator>pc</dc:creator>
  <cp:lastModifiedBy>Benedict Nguimbis</cp:lastModifiedBy>
  <cp:revision>1</cp:revision>
  <dcterms:created xsi:type="dcterms:W3CDTF">2024-08-31T08:13:06Z</dcterms:created>
  <dcterms:modified xsi:type="dcterms:W3CDTF">2024-09-11T11:43:26Z</dcterms:modified>
</cp:coreProperties>
</file>