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rts/chart4.xml" ContentType="application/vnd.openxmlformats-officedocument.drawingml.chart+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4"/>
  </p:sldMasterIdLst>
  <p:notesMasterIdLst>
    <p:notesMasterId r:id="rId21"/>
  </p:notesMasterIdLst>
  <p:sldIdLst>
    <p:sldId id="2147481354" r:id="rId5"/>
    <p:sldId id="2147481485" r:id="rId6"/>
    <p:sldId id="2147481479" r:id="rId7"/>
    <p:sldId id="2147481480" r:id="rId8"/>
    <p:sldId id="2147481476" r:id="rId9"/>
    <p:sldId id="2147481468" r:id="rId10"/>
    <p:sldId id="2147481474" r:id="rId11"/>
    <p:sldId id="2147481466" r:id="rId12"/>
    <p:sldId id="2147481470" r:id="rId13"/>
    <p:sldId id="2147481461" r:id="rId14"/>
    <p:sldId id="2147481462" r:id="rId15"/>
    <p:sldId id="2147481481" r:id="rId16"/>
    <p:sldId id="2147481471" r:id="rId17"/>
    <p:sldId id="271" r:id="rId18"/>
    <p:sldId id="264" r:id="rId19"/>
    <p:sldId id="269"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32FD44-E05D-E8A7-2723-7AF3839B4A12}" name="Jamie Griffiths" initials="JG" userId="S::James.Griffiths@dalberg.com::a6fe5492-5110-4d68-bbc9-0a43bd58dc7f" providerId="AD"/>
  <p188:author id="{459A1863-B117-E6DC-6B17-E3240FF08DF5}" name="Stefanie Ulfig" initials="SU" userId="S::sulfig@gavi.org::4854953c-46ac-4841-b62c-b83f7689a0e5" providerId="AD"/>
  <p188:author id="{11F1C063-2CE3-3B17-55CB-60441CD75580}" name="Geena Zimbler" initials="GZ" userId="S::gzimbler@gavi.org::e7d19aa9-c609-484c-8c8a-a8abd3dded4d" providerId="AD"/>
  <p188:author id="{6201746C-EB6D-58BC-5124-405D6C7B555C}" name="Tom Davis" initials="TD" userId="S::tdavis@gavi.org::34190d07-7142-4d60-b30a-346a5352b2cf" providerId="AD"/>
  <p188:author id="{73979F6C-2263-037B-2367-98C70D9B2D52}" name="Hadrien Duhem" initials="HD" userId="S::Hadrien.Duhem@dalberg.com::431f82b6-0e1f-40ec-873a-1a3cf40ff716" providerId="AD"/>
  <p188:author id="{28142498-2DF0-ACEA-DC8C-E8B674969EBA}" name="RAU, Cornelius" initials="CR" userId="S::rauc@who.int::450d2898-fa23-4129-900d-de9b6b4e3493" providerId="AD"/>
  <p188:author id="{5C7210A6-76E4-9FF1-5948-49A14B11477D}" name="Anna Schnupp" initials="AS" userId="S::Anna.Schnupp@dalberg.com::483d27c2-5ebe-47e2-a924-20657956b501" providerId="AD"/>
  <p188:author id="{67BA68D5-2B4B-7131-9079-3DAD37A89309}" name="SHENDALE, Stephanie" initials="SS" userId="S::shendales_who.int#ext#@gavinet.onmicrosoft.com::76ba1b0a-4a82-4693-a472-376d269ae857" providerId="AD"/>
  <p188:author id="{A426CAEB-CC7F-8A9A-DB64-AFCD735AC348}" name="Jamie Griffiths" initials="JG" userId="S::james.griffiths_dalberg.com#ext#@gavinet.onmicrosoft.com::0d100d75-e6cb-4b42-b88b-1229f58ac36e" providerId="AD"/>
  <p188:author id="{7A4B85FA-32E6-9E94-B5C7-2DC71EC2C560}" name="SHENDALE, Stephanie" initials="SS" userId="S::shendales@who.int::7af1828e-f8ee-4826-8c8d-83dce2496567" providerId="AD"/>
  <p188:author id="{7BEC9DFD-7A9F-64B5-F65A-DA422D4B8255}" name="DANOVARO, M. Carolina" initials="DMC" userId="S::danovaroc@who.int::86abe332-972b-4b18-bb0e-2c12e22472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675"/>
    <a:srgbClr val="54CD5A"/>
    <a:srgbClr val="FFF2CC"/>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0350B-AD81-4BA8-8302-95457445CE58}" v="146" dt="2024-09-08T10:21:23.030"/>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OVARO, M. Carolina" userId="86abe332-972b-4b18-bb0e-2c12e22472d5" providerId="ADAL" clId="{1650350B-AD81-4BA8-8302-95457445CE58}"/>
    <pc:docChg chg="undo custSel addSld delSld modSld sldOrd">
      <pc:chgData name="DANOVARO, M. Carolina" userId="86abe332-972b-4b18-bb0e-2c12e22472d5" providerId="ADAL" clId="{1650350B-AD81-4BA8-8302-95457445CE58}" dt="2024-09-08T10:23:17.321" v="2665" actId="20577"/>
      <pc:docMkLst>
        <pc:docMk/>
      </pc:docMkLst>
      <pc:sldChg chg="addSp delSp modSp add mod modAnim">
        <pc:chgData name="DANOVARO, M. Carolina" userId="86abe332-972b-4b18-bb0e-2c12e22472d5" providerId="ADAL" clId="{1650350B-AD81-4BA8-8302-95457445CE58}" dt="2024-09-08T10:21:23.029" v="2660"/>
        <pc:sldMkLst>
          <pc:docMk/>
          <pc:sldMk cId="767312648" sldId="264"/>
        </pc:sldMkLst>
        <pc:spChg chg="add mod">
          <ac:chgData name="DANOVARO, M. Carolina" userId="86abe332-972b-4b18-bb0e-2c12e22472d5" providerId="ADAL" clId="{1650350B-AD81-4BA8-8302-95457445CE58}" dt="2024-09-08T08:21:03.323" v="2193" actId="207"/>
          <ac:spMkLst>
            <pc:docMk/>
            <pc:sldMk cId="767312648" sldId="264"/>
            <ac:spMk id="2" creationId="{366F5A0D-5C84-4EB4-93BC-1205A8629818}"/>
          </ac:spMkLst>
        </pc:spChg>
        <pc:spChg chg="del mod">
          <ac:chgData name="DANOVARO, M. Carolina" userId="86abe332-972b-4b18-bb0e-2c12e22472d5" providerId="ADAL" clId="{1650350B-AD81-4BA8-8302-95457445CE58}" dt="2024-09-08T08:20:31.244" v="2187" actId="478"/>
          <ac:spMkLst>
            <pc:docMk/>
            <pc:sldMk cId="767312648" sldId="264"/>
            <ac:spMk id="4" creationId="{53C112CD-5129-9955-BF32-D7B9A9E775C1}"/>
          </ac:spMkLst>
        </pc:spChg>
        <pc:spChg chg="del">
          <ac:chgData name="DANOVARO, M. Carolina" userId="86abe332-972b-4b18-bb0e-2c12e22472d5" providerId="ADAL" clId="{1650350B-AD81-4BA8-8302-95457445CE58}" dt="2024-09-08T08:22:12.123" v="2288" actId="478"/>
          <ac:spMkLst>
            <pc:docMk/>
            <pc:sldMk cId="767312648" sldId="264"/>
            <ac:spMk id="7" creationId="{2AEED7FF-D4AF-9518-63F0-204CB3CFFBE3}"/>
          </ac:spMkLst>
        </pc:spChg>
        <pc:spChg chg="del">
          <ac:chgData name="DANOVARO, M. Carolina" userId="86abe332-972b-4b18-bb0e-2c12e22472d5" providerId="ADAL" clId="{1650350B-AD81-4BA8-8302-95457445CE58}" dt="2024-09-08T08:22:07.537" v="2287" actId="478"/>
          <ac:spMkLst>
            <pc:docMk/>
            <pc:sldMk cId="767312648" sldId="264"/>
            <ac:spMk id="8" creationId="{E4E7813A-2B8C-C16D-B451-F637261E446D}"/>
          </ac:spMkLst>
        </pc:spChg>
        <pc:spChg chg="mod">
          <ac:chgData name="DANOVARO, M. Carolina" userId="86abe332-972b-4b18-bb0e-2c12e22472d5" providerId="ADAL" clId="{1650350B-AD81-4BA8-8302-95457445CE58}" dt="2024-09-08T08:22:59.785" v="2306" actId="14100"/>
          <ac:spMkLst>
            <pc:docMk/>
            <pc:sldMk cId="767312648" sldId="264"/>
            <ac:spMk id="10" creationId="{F15AD7BF-2941-F3F6-23B4-725AEB3F23A7}"/>
          </ac:spMkLst>
        </pc:spChg>
        <pc:spChg chg="del mod">
          <ac:chgData name="DANOVARO, M. Carolina" userId="86abe332-972b-4b18-bb0e-2c12e22472d5" providerId="ADAL" clId="{1650350B-AD81-4BA8-8302-95457445CE58}" dt="2024-09-08T08:20:26.626" v="2186" actId="478"/>
          <ac:spMkLst>
            <pc:docMk/>
            <pc:sldMk cId="767312648" sldId="264"/>
            <ac:spMk id="18" creationId="{677DD721-8E02-864A-ACBB-545AA57C964D}"/>
          </ac:spMkLst>
        </pc:spChg>
        <pc:spChg chg="add mod">
          <ac:chgData name="DANOVARO, M. Carolina" userId="86abe332-972b-4b18-bb0e-2c12e22472d5" providerId="ADAL" clId="{1650350B-AD81-4BA8-8302-95457445CE58}" dt="2024-09-08T08:20:24.347" v="2185" actId="1036"/>
          <ac:spMkLst>
            <pc:docMk/>
            <pc:sldMk cId="767312648" sldId="264"/>
            <ac:spMk id="53" creationId="{A0EBDD6C-BD65-40E9-9F25-A0AF63FB2C3B}"/>
          </ac:spMkLst>
        </pc:spChg>
        <pc:spChg chg="add mod">
          <ac:chgData name="DANOVARO, M. Carolina" userId="86abe332-972b-4b18-bb0e-2c12e22472d5" providerId="ADAL" clId="{1650350B-AD81-4BA8-8302-95457445CE58}" dt="2024-09-08T10:18:10.153" v="2526" actId="1036"/>
          <ac:spMkLst>
            <pc:docMk/>
            <pc:sldMk cId="767312648" sldId="264"/>
            <ac:spMk id="54" creationId="{99A2D1C3-B5FE-4349-BB87-DAF3B2F4097D}"/>
          </ac:spMkLst>
        </pc:spChg>
        <pc:spChg chg="add mod">
          <ac:chgData name="DANOVARO, M. Carolina" userId="86abe332-972b-4b18-bb0e-2c12e22472d5" providerId="ADAL" clId="{1650350B-AD81-4BA8-8302-95457445CE58}" dt="2024-09-08T08:23:34.953" v="2399" actId="20577"/>
          <ac:spMkLst>
            <pc:docMk/>
            <pc:sldMk cId="767312648" sldId="264"/>
            <ac:spMk id="56" creationId="{2B8059E2-DF76-4E6B-BE21-41BD095BF7E7}"/>
          </ac:spMkLst>
        </pc:spChg>
        <pc:spChg chg="mod">
          <ac:chgData name="DANOVARO, M. Carolina" userId="86abe332-972b-4b18-bb0e-2c12e22472d5" providerId="ADAL" clId="{1650350B-AD81-4BA8-8302-95457445CE58}" dt="2024-09-08T08:19:19.847" v="2147" actId="113"/>
          <ac:spMkLst>
            <pc:docMk/>
            <pc:sldMk cId="767312648" sldId="264"/>
            <ac:spMk id="59" creationId="{44987FE7-6A3A-9469-D3F8-D49A5D2BBD18}"/>
          </ac:spMkLst>
        </pc:spChg>
        <pc:spChg chg="mod">
          <ac:chgData name="DANOVARO, M. Carolina" userId="86abe332-972b-4b18-bb0e-2c12e22472d5" providerId="ADAL" clId="{1650350B-AD81-4BA8-8302-95457445CE58}" dt="2024-09-08T08:20:13.820" v="2150" actId="403"/>
          <ac:spMkLst>
            <pc:docMk/>
            <pc:sldMk cId="767312648" sldId="264"/>
            <ac:spMk id="73" creationId="{C8A510A1-C032-17E9-AEE0-515CFD3676A4}"/>
          </ac:spMkLst>
        </pc:spChg>
        <pc:spChg chg="add mod">
          <ac:chgData name="DANOVARO, M. Carolina" userId="86abe332-972b-4b18-bb0e-2c12e22472d5" providerId="ADAL" clId="{1650350B-AD81-4BA8-8302-95457445CE58}" dt="2024-09-08T10:19:40.626" v="2651" actId="1038"/>
          <ac:spMkLst>
            <pc:docMk/>
            <pc:sldMk cId="767312648" sldId="264"/>
            <ac:spMk id="74" creationId="{24A75B3E-AF61-4A2D-B054-FE8D7DCD153E}"/>
          </ac:spMkLst>
        </pc:spChg>
        <pc:picChg chg="add del mod ord">
          <ac:chgData name="DANOVARO, M. Carolina" userId="86abe332-972b-4b18-bb0e-2c12e22472d5" providerId="ADAL" clId="{1650350B-AD81-4BA8-8302-95457445CE58}" dt="2024-09-08T10:17:51.666" v="2521" actId="21"/>
          <ac:picMkLst>
            <pc:docMk/>
            <pc:sldMk cId="767312648" sldId="264"/>
            <ac:picMk id="6" creationId="{E42221AF-9A34-4585-9C7B-8CF920E28E62}"/>
          </ac:picMkLst>
        </pc:picChg>
        <pc:picChg chg="add mod">
          <ac:chgData name="DANOVARO, M. Carolina" userId="86abe332-972b-4b18-bb0e-2c12e22472d5" providerId="ADAL" clId="{1650350B-AD81-4BA8-8302-95457445CE58}" dt="2024-09-08T10:21:15.878" v="2658" actId="1076"/>
          <ac:picMkLst>
            <pc:docMk/>
            <pc:sldMk cId="767312648" sldId="264"/>
            <ac:picMk id="7" creationId="{AD212D2E-4FB8-41BC-A2D1-77F6EC6F6329}"/>
          </ac:picMkLst>
        </pc:picChg>
        <pc:picChg chg="add mod">
          <ac:chgData name="DANOVARO, M. Carolina" userId="86abe332-972b-4b18-bb0e-2c12e22472d5" providerId="ADAL" clId="{1650350B-AD81-4BA8-8302-95457445CE58}" dt="2024-09-08T10:21:20.040" v="2659" actId="1076"/>
          <ac:picMkLst>
            <pc:docMk/>
            <pc:sldMk cId="767312648" sldId="264"/>
            <ac:picMk id="11" creationId="{B3B56164-AB1E-4685-A9D8-482FE4217EBF}"/>
          </ac:picMkLst>
        </pc:picChg>
        <pc:picChg chg="add mod">
          <ac:chgData name="DANOVARO, M. Carolina" userId="86abe332-972b-4b18-bb0e-2c12e22472d5" providerId="ADAL" clId="{1650350B-AD81-4BA8-8302-95457445CE58}" dt="2024-09-08T10:21:12.944" v="2657" actId="1076"/>
          <ac:picMkLst>
            <pc:docMk/>
            <pc:sldMk cId="767312648" sldId="264"/>
            <ac:picMk id="58" creationId="{5B59C095-D23D-4361-BDC9-56F328C15FAA}"/>
          </ac:picMkLst>
        </pc:picChg>
      </pc:sldChg>
      <pc:sldChg chg="delSp modSp add mod ord">
        <pc:chgData name="DANOVARO, M. Carolina" userId="86abe332-972b-4b18-bb0e-2c12e22472d5" providerId="ADAL" clId="{1650350B-AD81-4BA8-8302-95457445CE58}" dt="2024-09-08T08:28:29.743" v="2500"/>
        <pc:sldMkLst>
          <pc:docMk/>
          <pc:sldMk cId="3013916449" sldId="269"/>
        </pc:sldMkLst>
        <pc:spChg chg="del">
          <ac:chgData name="DANOVARO, M. Carolina" userId="86abe332-972b-4b18-bb0e-2c12e22472d5" providerId="ADAL" clId="{1650350B-AD81-4BA8-8302-95457445CE58}" dt="2024-09-08T08:23:57.892" v="2400" actId="478"/>
          <ac:spMkLst>
            <pc:docMk/>
            <pc:sldMk cId="3013916449" sldId="269"/>
            <ac:spMk id="7" creationId="{2AEED7FF-D4AF-9518-63F0-204CB3CFFBE3}"/>
          </ac:spMkLst>
        </pc:spChg>
        <pc:spChg chg="del">
          <ac:chgData name="DANOVARO, M. Carolina" userId="86abe332-972b-4b18-bb0e-2c12e22472d5" providerId="ADAL" clId="{1650350B-AD81-4BA8-8302-95457445CE58}" dt="2024-09-08T08:23:59.364" v="2401" actId="478"/>
          <ac:spMkLst>
            <pc:docMk/>
            <pc:sldMk cId="3013916449" sldId="269"/>
            <ac:spMk id="8" creationId="{E4E7813A-2B8C-C16D-B451-F637261E446D}"/>
          </ac:spMkLst>
        </pc:spChg>
        <pc:spChg chg="mod">
          <ac:chgData name="DANOVARO, M. Carolina" userId="86abe332-972b-4b18-bb0e-2c12e22472d5" providerId="ADAL" clId="{1650350B-AD81-4BA8-8302-95457445CE58}" dt="2024-09-08T08:24:17.360" v="2403"/>
          <ac:spMkLst>
            <pc:docMk/>
            <pc:sldMk cId="3013916449" sldId="269"/>
            <ac:spMk id="10" creationId="{F15AD7BF-2941-F3F6-23B4-725AEB3F23A7}"/>
          </ac:spMkLst>
        </pc:spChg>
        <pc:spChg chg="mod">
          <ac:chgData name="DANOVARO, M. Carolina" userId="86abe332-972b-4b18-bb0e-2c12e22472d5" providerId="ADAL" clId="{1650350B-AD81-4BA8-8302-95457445CE58}" dt="2024-09-08T08:25:47.376" v="2446" actId="20577"/>
          <ac:spMkLst>
            <pc:docMk/>
            <pc:sldMk cId="3013916449" sldId="269"/>
            <ac:spMk id="12" creationId="{0F3A7F6A-60DE-C6F1-40A5-5D4742605241}"/>
          </ac:spMkLst>
        </pc:spChg>
        <pc:spChg chg="mod">
          <ac:chgData name="DANOVARO, M. Carolina" userId="86abe332-972b-4b18-bb0e-2c12e22472d5" providerId="ADAL" clId="{1650350B-AD81-4BA8-8302-95457445CE58}" dt="2024-09-08T08:24:40.028" v="2406" actId="113"/>
          <ac:spMkLst>
            <pc:docMk/>
            <pc:sldMk cId="3013916449" sldId="269"/>
            <ac:spMk id="18" creationId="{677DD721-8E02-864A-ACBB-545AA57C964D}"/>
          </ac:spMkLst>
        </pc:spChg>
        <pc:spChg chg="mod">
          <ac:chgData name="DANOVARO, M. Carolina" userId="86abe332-972b-4b18-bb0e-2c12e22472d5" providerId="ADAL" clId="{1650350B-AD81-4BA8-8302-95457445CE58}" dt="2024-09-08T08:27:53.327" v="2485" actId="20577"/>
          <ac:spMkLst>
            <pc:docMk/>
            <pc:sldMk cId="3013916449" sldId="269"/>
            <ac:spMk id="19" creationId="{4F340B73-0C42-54C3-F365-F0AC3FD2C179}"/>
          </ac:spMkLst>
        </pc:spChg>
        <pc:spChg chg="mod">
          <ac:chgData name="DANOVARO, M. Carolina" userId="86abe332-972b-4b18-bb0e-2c12e22472d5" providerId="ADAL" clId="{1650350B-AD81-4BA8-8302-95457445CE58}" dt="2024-09-08T08:28:18.616" v="2498" actId="1035"/>
          <ac:spMkLst>
            <pc:docMk/>
            <pc:sldMk cId="3013916449" sldId="269"/>
            <ac:spMk id="23" creationId="{84FE7850-DE95-9D1A-52CD-126FCF2F7CA0}"/>
          </ac:spMkLst>
        </pc:spChg>
        <pc:spChg chg="mod">
          <ac:chgData name="DANOVARO, M. Carolina" userId="86abe332-972b-4b18-bb0e-2c12e22472d5" providerId="ADAL" clId="{1650350B-AD81-4BA8-8302-95457445CE58}" dt="2024-09-08T08:28:18.616" v="2498" actId="1035"/>
          <ac:spMkLst>
            <pc:docMk/>
            <pc:sldMk cId="3013916449" sldId="269"/>
            <ac:spMk id="26" creationId="{283180C6-3B07-B6EF-3541-3BF75C6D9781}"/>
          </ac:spMkLst>
        </pc:spChg>
        <pc:spChg chg="mod">
          <ac:chgData name="DANOVARO, M. Carolina" userId="86abe332-972b-4b18-bb0e-2c12e22472d5" providerId="ADAL" clId="{1650350B-AD81-4BA8-8302-95457445CE58}" dt="2024-09-08T08:26:42.008" v="2469" actId="1038"/>
          <ac:spMkLst>
            <pc:docMk/>
            <pc:sldMk cId="3013916449" sldId="269"/>
            <ac:spMk id="29" creationId="{2F811C51-FDCC-F3B6-55D6-F6039B83204C}"/>
          </ac:spMkLst>
        </pc:spChg>
        <pc:picChg chg="mod">
          <ac:chgData name="DANOVARO, M. Carolina" userId="86abe332-972b-4b18-bb0e-2c12e22472d5" providerId="ADAL" clId="{1650350B-AD81-4BA8-8302-95457445CE58}" dt="2024-09-08T08:28:18.616" v="2498" actId="1035"/>
          <ac:picMkLst>
            <pc:docMk/>
            <pc:sldMk cId="3013916449" sldId="269"/>
            <ac:picMk id="27" creationId="{07C90B82-8155-8042-7D2B-50E6BA10EED4}"/>
          </ac:picMkLst>
        </pc:picChg>
      </pc:sldChg>
      <pc:sldChg chg="addSp modSp add del">
        <pc:chgData name="DANOVARO, M. Carolina" userId="86abe332-972b-4b18-bb0e-2c12e22472d5" providerId="ADAL" clId="{1650350B-AD81-4BA8-8302-95457445CE58}" dt="2024-09-08T07:44:49.826" v="975" actId="47"/>
        <pc:sldMkLst>
          <pc:docMk/>
          <pc:sldMk cId="4248048693" sldId="270"/>
        </pc:sldMkLst>
        <pc:grpChg chg="add mod">
          <ac:chgData name="DANOVARO, M. Carolina" userId="86abe332-972b-4b18-bb0e-2c12e22472d5" providerId="ADAL" clId="{1650350B-AD81-4BA8-8302-95457445CE58}" dt="2024-09-08T07:41:23.428" v="837" actId="164"/>
          <ac:grpSpMkLst>
            <pc:docMk/>
            <pc:sldMk cId="4248048693" sldId="270"/>
            <ac:grpSpMk id="2" creationId="{3DF10C67-8475-42B5-9BF0-3CF5B859A3A5}"/>
          </ac:grpSpMkLst>
        </pc:grpChg>
        <pc:picChg chg="mod">
          <ac:chgData name="DANOVARO, M. Carolina" userId="86abe332-972b-4b18-bb0e-2c12e22472d5" providerId="ADAL" clId="{1650350B-AD81-4BA8-8302-95457445CE58}" dt="2024-09-08T07:41:23.428" v="837" actId="164"/>
          <ac:picMkLst>
            <pc:docMk/>
            <pc:sldMk cId="4248048693" sldId="270"/>
            <ac:picMk id="3" creationId="{46A81FFE-EA01-F2BB-5B7B-D2DE2E296062}"/>
          </ac:picMkLst>
        </pc:picChg>
        <pc:picChg chg="mod">
          <ac:chgData name="DANOVARO, M. Carolina" userId="86abe332-972b-4b18-bb0e-2c12e22472d5" providerId="ADAL" clId="{1650350B-AD81-4BA8-8302-95457445CE58}" dt="2024-09-08T07:41:23.428" v="837" actId="164"/>
          <ac:picMkLst>
            <pc:docMk/>
            <pc:sldMk cId="4248048693" sldId="270"/>
            <ac:picMk id="12" creationId="{0EC11C57-375E-13A0-BE31-CF5FB23D91AE}"/>
          </ac:picMkLst>
        </pc:picChg>
        <pc:picChg chg="mod">
          <ac:chgData name="DANOVARO, M. Carolina" userId="86abe332-972b-4b18-bb0e-2c12e22472d5" providerId="ADAL" clId="{1650350B-AD81-4BA8-8302-95457445CE58}" dt="2024-09-08T07:41:23.428" v="837" actId="164"/>
          <ac:picMkLst>
            <pc:docMk/>
            <pc:sldMk cId="4248048693" sldId="270"/>
            <ac:picMk id="14" creationId="{1C027F01-06F8-191D-6139-FC3D7EF312C6}"/>
          </ac:picMkLst>
        </pc:picChg>
        <pc:picChg chg="mod">
          <ac:chgData name="DANOVARO, M. Carolina" userId="86abe332-972b-4b18-bb0e-2c12e22472d5" providerId="ADAL" clId="{1650350B-AD81-4BA8-8302-95457445CE58}" dt="2024-09-08T07:41:23.428" v="837" actId="164"/>
          <ac:picMkLst>
            <pc:docMk/>
            <pc:sldMk cId="4248048693" sldId="270"/>
            <ac:picMk id="15" creationId="{2C9736FB-E327-208E-2C3C-DB955B17ECCC}"/>
          </ac:picMkLst>
        </pc:picChg>
        <pc:picChg chg="mod">
          <ac:chgData name="DANOVARO, M. Carolina" userId="86abe332-972b-4b18-bb0e-2c12e22472d5" providerId="ADAL" clId="{1650350B-AD81-4BA8-8302-95457445CE58}" dt="2024-09-08T07:41:23.428" v="837" actId="164"/>
          <ac:picMkLst>
            <pc:docMk/>
            <pc:sldMk cId="4248048693" sldId="270"/>
            <ac:picMk id="16" creationId="{5118CE0C-52BE-2EC4-F266-29498483B9B9}"/>
          </ac:picMkLst>
        </pc:picChg>
        <pc:picChg chg="mod">
          <ac:chgData name="DANOVARO, M. Carolina" userId="86abe332-972b-4b18-bb0e-2c12e22472d5" providerId="ADAL" clId="{1650350B-AD81-4BA8-8302-95457445CE58}" dt="2024-09-08T07:41:23.428" v="837" actId="164"/>
          <ac:picMkLst>
            <pc:docMk/>
            <pc:sldMk cId="4248048693" sldId="270"/>
            <ac:picMk id="18" creationId="{197B5548-9A2D-FEA8-0CB0-6E5DAEF1C745}"/>
          </ac:picMkLst>
        </pc:picChg>
      </pc:sldChg>
      <pc:sldChg chg="delSp modSp add mod">
        <pc:chgData name="DANOVARO, M. Carolina" userId="86abe332-972b-4b18-bb0e-2c12e22472d5" providerId="ADAL" clId="{1650350B-AD81-4BA8-8302-95457445CE58}" dt="2024-09-08T08:16:29.785" v="2097" actId="114"/>
        <pc:sldMkLst>
          <pc:docMk/>
          <pc:sldMk cId="2199885617" sldId="271"/>
        </pc:sldMkLst>
        <pc:spChg chg="del">
          <ac:chgData name="DANOVARO, M. Carolina" userId="86abe332-972b-4b18-bb0e-2c12e22472d5" providerId="ADAL" clId="{1650350B-AD81-4BA8-8302-95457445CE58}" dt="2024-09-08T08:11:14.991" v="1964" actId="478"/>
          <ac:spMkLst>
            <pc:docMk/>
            <pc:sldMk cId="2199885617" sldId="271"/>
            <ac:spMk id="4" creationId="{C9CBAB07-1DF4-BBA8-119F-CCB1DFF75647}"/>
          </ac:spMkLst>
        </pc:spChg>
        <pc:spChg chg="mod">
          <ac:chgData name="DANOVARO, M. Carolina" userId="86abe332-972b-4b18-bb0e-2c12e22472d5" providerId="ADAL" clId="{1650350B-AD81-4BA8-8302-95457445CE58}" dt="2024-09-08T08:12:12.002" v="2004" actId="14100"/>
          <ac:spMkLst>
            <pc:docMk/>
            <pc:sldMk cId="2199885617" sldId="271"/>
            <ac:spMk id="13" creationId="{BDE509F2-EB5D-6262-1778-180F48FFAA5E}"/>
          </ac:spMkLst>
        </pc:spChg>
        <pc:spChg chg="del">
          <ac:chgData name="DANOVARO, M. Carolina" userId="86abe332-972b-4b18-bb0e-2c12e22472d5" providerId="ADAL" clId="{1650350B-AD81-4BA8-8302-95457445CE58}" dt="2024-09-08T08:12:05.569" v="2002" actId="478"/>
          <ac:spMkLst>
            <pc:docMk/>
            <pc:sldMk cId="2199885617" sldId="271"/>
            <ac:spMk id="17" creationId="{A3150AD6-A4C0-C250-E3AC-4F80E9950570}"/>
          </ac:spMkLst>
        </pc:spChg>
        <pc:spChg chg="mod">
          <ac:chgData name="DANOVARO, M. Carolina" userId="86abe332-972b-4b18-bb0e-2c12e22472d5" providerId="ADAL" clId="{1650350B-AD81-4BA8-8302-95457445CE58}" dt="2024-09-08T08:16:29.785" v="2097" actId="114"/>
          <ac:spMkLst>
            <pc:docMk/>
            <pc:sldMk cId="2199885617" sldId="271"/>
            <ac:spMk id="20" creationId="{B1479186-05AB-A6B3-865C-B4E673F5D545}"/>
          </ac:spMkLst>
        </pc:spChg>
      </pc:sldChg>
      <pc:sldChg chg="modSp mod">
        <pc:chgData name="DANOVARO, M. Carolina" userId="86abe332-972b-4b18-bb0e-2c12e22472d5" providerId="ADAL" clId="{1650350B-AD81-4BA8-8302-95457445CE58}" dt="2024-09-08T07:12:21.073" v="27" actId="20577"/>
        <pc:sldMkLst>
          <pc:docMk/>
          <pc:sldMk cId="64053186" sldId="2147481354"/>
        </pc:sldMkLst>
        <pc:spChg chg="mod">
          <ac:chgData name="DANOVARO, M. Carolina" userId="86abe332-972b-4b18-bb0e-2c12e22472d5" providerId="ADAL" clId="{1650350B-AD81-4BA8-8302-95457445CE58}" dt="2024-09-08T07:12:21.073" v="27" actId="20577"/>
          <ac:spMkLst>
            <pc:docMk/>
            <pc:sldMk cId="64053186" sldId="2147481354"/>
            <ac:spMk id="3" creationId="{4DA1FA9B-EA44-41F9-BA75-1CB92F991CD6}"/>
          </ac:spMkLst>
        </pc:spChg>
        <pc:spChg chg="mod">
          <ac:chgData name="DANOVARO, M. Carolina" userId="86abe332-972b-4b18-bb0e-2c12e22472d5" providerId="ADAL" clId="{1650350B-AD81-4BA8-8302-95457445CE58}" dt="2024-09-08T07:12:10.652" v="14" actId="114"/>
          <ac:spMkLst>
            <pc:docMk/>
            <pc:sldMk cId="64053186" sldId="2147481354"/>
            <ac:spMk id="4" creationId="{6BE6D99C-5ABB-1156-B3D2-CF9D4632C5E5}"/>
          </ac:spMkLst>
        </pc:spChg>
      </pc:sldChg>
      <pc:sldChg chg="addSp delSp modSp del mod">
        <pc:chgData name="DANOVARO, M. Carolina" userId="86abe332-972b-4b18-bb0e-2c12e22472d5" providerId="ADAL" clId="{1650350B-AD81-4BA8-8302-95457445CE58}" dt="2024-09-08T08:28:43.489" v="2502" actId="47"/>
        <pc:sldMkLst>
          <pc:docMk/>
          <pc:sldMk cId="3927893251" sldId="2147481440"/>
        </pc:sldMkLst>
        <pc:spChg chg="del">
          <ac:chgData name="DANOVARO, M. Carolina" userId="86abe332-972b-4b18-bb0e-2c12e22472d5" providerId="ADAL" clId="{1650350B-AD81-4BA8-8302-95457445CE58}" dt="2024-09-08T07:20:34.802" v="130" actId="478"/>
          <ac:spMkLst>
            <pc:docMk/>
            <pc:sldMk cId="3927893251" sldId="2147481440"/>
            <ac:spMk id="2" creationId="{D9B20455-FD22-DCA1-B0F6-47F0AFC1B3E9}"/>
          </ac:spMkLst>
        </pc:spChg>
        <pc:spChg chg="mod">
          <ac:chgData name="DANOVARO, M. Carolina" userId="86abe332-972b-4b18-bb0e-2c12e22472d5" providerId="ADAL" clId="{1650350B-AD81-4BA8-8302-95457445CE58}" dt="2024-09-08T07:17:27.898" v="125" actId="6549"/>
          <ac:spMkLst>
            <pc:docMk/>
            <pc:sldMk cId="3927893251" sldId="2147481440"/>
            <ac:spMk id="3" creationId="{802D4B41-70EA-3E2A-571D-583CBDB61F66}"/>
          </ac:spMkLst>
        </pc:spChg>
        <pc:picChg chg="add mod">
          <ac:chgData name="DANOVARO, M. Carolina" userId="86abe332-972b-4b18-bb0e-2c12e22472d5" providerId="ADAL" clId="{1650350B-AD81-4BA8-8302-95457445CE58}" dt="2024-09-08T07:20:39.973" v="131" actId="1076"/>
          <ac:picMkLst>
            <pc:docMk/>
            <pc:sldMk cId="3927893251" sldId="2147481440"/>
            <ac:picMk id="6" creationId="{C5B1ECDD-4C72-42B4-A8FF-19C40125AB23}"/>
          </ac:picMkLst>
        </pc:picChg>
        <pc:picChg chg="del">
          <ac:chgData name="DANOVARO, M. Carolina" userId="86abe332-972b-4b18-bb0e-2c12e22472d5" providerId="ADAL" clId="{1650350B-AD81-4BA8-8302-95457445CE58}" dt="2024-09-08T07:20:26.232" v="126" actId="478"/>
          <ac:picMkLst>
            <pc:docMk/>
            <pc:sldMk cId="3927893251" sldId="2147481440"/>
            <ac:picMk id="12" creationId="{5A658E54-6E2F-8A53-3DA0-A6B1A7380028}"/>
          </ac:picMkLst>
        </pc:picChg>
      </pc:sldChg>
      <pc:sldChg chg="delSp modSp mod">
        <pc:chgData name="DANOVARO, M. Carolina" userId="86abe332-972b-4b18-bb0e-2c12e22472d5" providerId="ADAL" clId="{1650350B-AD81-4BA8-8302-95457445CE58}" dt="2024-09-08T07:52:31.346" v="1313" actId="113"/>
        <pc:sldMkLst>
          <pc:docMk/>
          <pc:sldMk cId="2366409574" sldId="2147481461"/>
        </pc:sldMkLst>
        <pc:spChg chg="mod">
          <ac:chgData name="DANOVARO, M. Carolina" userId="86abe332-972b-4b18-bb0e-2c12e22472d5" providerId="ADAL" clId="{1650350B-AD81-4BA8-8302-95457445CE58}" dt="2024-09-08T07:52:17.371" v="1312" actId="20577"/>
          <ac:spMkLst>
            <pc:docMk/>
            <pc:sldMk cId="2366409574" sldId="2147481461"/>
            <ac:spMk id="2" creationId="{CD469944-CAA8-3AD7-2335-5303304AC967}"/>
          </ac:spMkLst>
        </pc:spChg>
        <pc:spChg chg="del">
          <ac:chgData name="DANOVARO, M. Carolina" userId="86abe332-972b-4b18-bb0e-2c12e22472d5" providerId="ADAL" clId="{1650350B-AD81-4BA8-8302-95457445CE58}" dt="2024-09-08T07:50:03.023" v="1204" actId="478"/>
          <ac:spMkLst>
            <pc:docMk/>
            <pc:sldMk cId="2366409574" sldId="2147481461"/>
            <ac:spMk id="6" creationId="{6D18CDB5-5AFA-3944-959F-175E7D408A99}"/>
          </ac:spMkLst>
        </pc:spChg>
        <pc:spChg chg="mod">
          <ac:chgData name="DANOVARO, M. Carolina" userId="86abe332-972b-4b18-bb0e-2c12e22472d5" providerId="ADAL" clId="{1650350B-AD81-4BA8-8302-95457445CE58}" dt="2024-09-08T07:45:13.307" v="976"/>
          <ac:spMkLst>
            <pc:docMk/>
            <pc:sldMk cId="2366409574" sldId="2147481461"/>
            <ac:spMk id="10" creationId="{F15AD7BF-2941-F3F6-23B4-725AEB3F23A7}"/>
          </ac:spMkLst>
        </pc:spChg>
        <pc:spChg chg="mod">
          <ac:chgData name="DANOVARO, M. Carolina" userId="86abe332-972b-4b18-bb0e-2c12e22472d5" providerId="ADAL" clId="{1650350B-AD81-4BA8-8302-95457445CE58}" dt="2024-09-08T07:52:31.346" v="1313" actId="113"/>
          <ac:spMkLst>
            <pc:docMk/>
            <pc:sldMk cId="2366409574" sldId="2147481461"/>
            <ac:spMk id="35" creationId="{28EA4E61-16BF-0F25-3314-B088D7B26D15}"/>
          </ac:spMkLst>
        </pc:spChg>
        <pc:spChg chg="mod">
          <ac:chgData name="DANOVARO, M. Carolina" userId="86abe332-972b-4b18-bb0e-2c12e22472d5" providerId="ADAL" clId="{1650350B-AD81-4BA8-8302-95457445CE58}" dt="2024-09-08T07:51:59.049" v="1310" actId="1036"/>
          <ac:spMkLst>
            <pc:docMk/>
            <pc:sldMk cId="2366409574" sldId="2147481461"/>
            <ac:spMk id="36" creationId="{9993D02E-4D4C-FF14-7FE7-EE12E9610282}"/>
          </ac:spMkLst>
        </pc:spChg>
        <pc:spChg chg="mod">
          <ac:chgData name="DANOVARO, M. Carolina" userId="86abe332-972b-4b18-bb0e-2c12e22472d5" providerId="ADAL" clId="{1650350B-AD81-4BA8-8302-95457445CE58}" dt="2024-09-08T07:51:38.914" v="1283" actId="1035"/>
          <ac:spMkLst>
            <pc:docMk/>
            <pc:sldMk cId="2366409574" sldId="2147481461"/>
            <ac:spMk id="37" creationId="{44BFE726-72CA-AE82-F4E8-51C9B2E6776B}"/>
          </ac:spMkLst>
        </pc:spChg>
        <pc:spChg chg="mod">
          <ac:chgData name="DANOVARO, M. Carolina" userId="86abe332-972b-4b18-bb0e-2c12e22472d5" providerId="ADAL" clId="{1650350B-AD81-4BA8-8302-95457445CE58}" dt="2024-09-08T07:51:44.167" v="1295" actId="1036"/>
          <ac:spMkLst>
            <pc:docMk/>
            <pc:sldMk cId="2366409574" sldId="2147481461"/>
            <ac:spMk id="38" creationId="{91975415-42BB-5C3A-06C6-D31FE7598E21}"/>
          </ac:spMkLst>
        </pc:spChg>
        <pc:spChg chg="mod">
          <ac:chgData name="DANOVARO, M. Carolina" userId="86abe332-972b-4b18-bb0e-2c12e22472d5" providerId="ADAL" clId="{1650350B-AD81-4BA8-8302-95457445CE58}" dt="2024-09-08T07:51:48.553" v="1303" actId="1036"/>
          <ac:spMkLst>
            <pc:docMk/>
            <pc:sldMk cId="2366409574" sldId="2147481461"/>
            <ac:spMk id="39" creationId="{E104A543-104D-9274-C5E8-F84DDE2444A7}"/>
          </ac:spMkLst>
        </pc:spChg>
        <pc:grpChg chg="mod">
          <ac:chgData name="DANOVARO, M. Carolina" userId="86abe332-972b-4b18-bb0e-2c12e22472d5" providerId="ADAL" clId="{1650350B-AD81-4BA8-8302-95457445CE58}" dt="2024-09-08T07:47:02.464" v="1052" actId="1037"/>
          <ac:grpSpMkLst>
            <pc:docMk/>
            <pc:sldMk cId="2366409574" sldId="2147481461"/>
            <ac:grpSpMk id="27" creationId="{846226BA-5521-7840-2FB4-497775B4DC76}"/>
          </ac:grpSpMkLst>
        </pc:grpChg>
      </pc:sldChg>
      <pc:sldChg chg="delSp modSp mod">
        <pc:chgData name="DANOVARO, M. Carolina" userId="86abe332-972b-4b18-bb0e-2c12e22472d5" providerId="ADAL" clId="{1650350B-AD81-4BA8-8302-95457445CE58}" dt="2024-09-08T08:10:01.930" v="1958" actId="255"/>
        <pc:sldMkLst>
          <pc:docMk/>
          <pc:sldMk cId="1140121683" sldId="2147481462"/>
        </pc:sldMkLst>
        <pc:spChg chg="del">
          <ac:chgData name="DANOVARO, M. Carolina" userId="86abe332-972b-4b18-bb0e-2c12e22472d5" providerId="ADAL" clId="{1650350B-AD81-4BA8-8302-95457445CE58}" dt="2024-09-08T07:54:59.935" v="1345" actId="478"/>
          <ac:spMkLst>
            <pc:docMk/>
            <pc:sldMk cId="1140121683" sldId="2147481462"/>
            <ac:spMk id="8" creationId="{C69F90F0-8811-4F80-9920-5545D4FBBD39}"/>
          </ac:spMkLst>
        </pc:spChg>
        <pc:spChg chg="mod">
          <ac:chgData name="DANOVARO, M. Carolina" userId="86abe332-972b-4b18-bb0e-2c12e22472d5" providerId="ADAL" clId="{1650350B-AD81-4BA8-8302-95457445CE58}" dt="2024-09-08T08:10:01.930" v="1958" actId="255"/>
          <ac:spMkLst>
            <pc:docMk/>
            <pc:sldMk cId="1140121683" sldId="2147481462"/>
            <ac:spMk id="10" creationId="{463FC500-6828-AB6B-DC6B-6B8D0091E295}"/>
          </ac:spMkLst>
        </pc:spChg>
        <pc:spChg chg="mod">
          <ac:chgData name="DANOVARO, M. Carolina" userId="86abe332-972b-4b18-bb0e-2c12e22472d5" providerId="ADAL" clId="{1650350B-AD81-4BA8-8302-95457445CE58}" dt="2024-09-08T07:58:07.039" v="1454" actId="948"/>
          <ac:spMkLst>
            <pc:docMk/>
            <pc:sldMk cId="1140121683" sldId="2147481462"/>
            <ac:spMk id="12" creationId="{2D4510A7-321C-E8BE-D852-220A29003A2D}"/>
          </ac:spMkLst>
        </pc:spChg>
        <pc:spChg chg="mod">
          <ac:chgData name="DANOVARO, M. Carolina" userId="86abe332-972b-4b18-bb0e-2c12e22472d5" providerId="ADAL" clId="{1650350B-AD81-4BA8-8302-95457445CE58}" dt="2024-09-08T07:53:55.273" v="1317" actId="20577"/>
          <ac:spMkLst>
            <pc:docMk/>
            <pc:sldMk cId="1140121683" sldId="2147481462"/>
            <ac:spMk id="18" creationId="{34577988-FF2E-1F24-1118-A52EF5856AE3}"/>
          </ac:spMkLst>
        </pc:spChg>
        <pc:spChg chg="mod">
          <ac:chgData name="DANOVARO, M. Carolina" userId="86abe332-972b-4b18-bb0e-2c12e22472d5" providerId="ADAL" clId="{1650350B-AD81-4BA8-8302-95457445CE58}" dt="2024-09-08T07:58:11.384" v="1465" actId="1035"/>
          <ac:spMkLst>
            <pc:docMk/>
            <pc:sldMk cId="1140121683" sldId="2147481462"/>
            <ac:spMk id="34" creationId="{810EF456-3CC6-DEFF-A764-AE187730A82C}"/>
          </ac:spMkLst>
        </pc:spChg>
        <pc:spChg chg="mod">
          <ac:chgData name="DANOVARO, M. Carolina" userId="86abe332-972b-4b18-bb0e-2c12e22472d5" providerId="ADAL" clId="{1650350B-AD81-4BA8-8302-95457445CE58}" dt="2024-09-08T07:58:16.446" v="1476" actId="1035"/>
          <ac:spMkLst>
            <pc:docMk/>
            <pc:sldMk cId="1140121683" sldId="2147481462"/>
            <ac:spMk id="42" creationId="{D2EBFAB8-4F6D-BB9C-9801-336C0A79082B}"/>
          </ac:spMkLst>
        </pc:spChg>
      </pc:sldChg>
      <pc:sldChg chg="modSp del mod">
        <pc:chgData name="DANOVARO, M. Carolina" userId="86abe332-972b-4b18-bb0e-2c12e22472d5" providerId="ADAL" clId="{1650350B-AD81-4BA8-8302-95457445CE58}" dt="2024-09-08T08:28:52.084" v="2503" actId="47"/>
        <pc:sldMkLst>
          <pc:docMk/>
          <pc:sldMk cId="1695980642" sldId="2147481465"/>
        </pc:sldMkLst>
        <pc:spChg chg="mod">
          <ac:chgData name="DANOVARO, M. Carolina" userId="86abe332-972b-4b18-bb0e-2c12e22472d5" providerId="ADAL" clId="{1650350B-AD81-4BA8-8302-95457445CE58}" dt="2024-09-08T07:29:45.506" v="346" actId="20577"/>
          <ac:spMkLst>
            <pc:docMk/>
            <pc:sldMk cId="1695980642" sldId="2147481465"/>
            <ac:spMk id="6" creationId="{36D14B90-2355-8E93-0751-001934723D0C}"/>
          </ac:spMkLst>
        </pc:spChg>
      </pc:sldChg>
      <pc:sldChg chg="addSp delSp modSp mod">
        <pc:chgData name="DANOVARO, M. Carolina" userId="86abe332-972b-4b18-bb0e-2c12e22472d5" providerId="ADAL" clId="{1650350B-AD81-4BA8-8302-95457445CE58}" dt="2024-09-08T07:35:49.697" v="685" actId="6549"/>
        <pc:sldMkLst>
          <pc:docMk/>
          <pc:sldMk cId="104049734" sldId="2147481466"/>
        </pc:sldMkLst>
        <pc:spChg chg="mod">
          <ac:chgData name="DANOVARO, M. Carolina" userId="86abe332-972b-4b18-bb0e-2c12e22472d5" providerId="ADAL" clId="{1650350B-AD81-4BA8-8302-95457445CE58}" dt="2024-09-08T07:32:06.306" v="446" actId="115"/>
          <ac:spMkLst>
            <pc:docMk/>
            <pc:sldMk cId="104049734" sldId="2147481466"/>
            <ac:spMk id="2" creationId="{66AC5522-6D67-1FB3-6DDD-06B38FF47C66}"/>
          </ac:spMkLst>
        </pc:spChg>
        <pc:spChg chg="mod">
          <ac:chgData name="DANOVARO, M. Carolina" userId="86abe332-972b-4b18-bb0e-2c12e22472d5" providerId="ADAL" clId="{1650350B-AD81-4BA8-8302-95457445CE58}" dt="2024-09-08T07:30:20.425" v="348" actId="108"/>
          <ac:spMkLst>
            <pc:docMk/>
            <pc:sldMk cId="104049734" sldId="2147481466"/>
            <ac:spMk id="3" creationId="{802D4B41-70EA-3E2A-571D-583CBDB61F66}"/>
          </ac:spMkLst>
        </pc:spChg>
        <pc:spChg chg="del">
          <ac:chgData name="DANOVARO, M. Carolina" userId="86abe332-972b-4b18-bb0e-2c12e22472d5" providerId="ADAL" clId="{1650350B-AD81-4BA8-8302-95457445CE58}" dt="2024-09-08T07:30:26.169" v="349" actId="478"/>
          <ac:spMkLst>
            <pc:docMk/>
            <pc:sldMk cId="104049734" sldId="2147481466"/>
            <ac:spMk id="4" creationId="{97BBB366-0CBC-7B76-CD12-09E68F31062B}"/>
          </ac:spMkLst>
        </pc:spChg>
        <pc:spChg chg="mod">
          <ac:chgData name="DANOVARO, M. Carolina" userId="86abe332-972b-4b18-bb0e-2c12e22472d5" providerId="ADAL" clId="{1650350B-AD81-4BA8-8302-95457445CE58}" dt="2024-09-08T07:35:49.697" v="685" actId="6549"/>
          <ac:spMkLst>
            <pc:docMk/>
            <pc:sldMk cId="104049734" sldId="2147481466"/>
            <ac:spMk id="20" creationId="{4BD89DCF-6C97-FD3B-005D-5FF811F06E85}"/>
          </ac:spMkLst>
        </pc:spChg>
        <pc:picChg chg="add mod">
          <ac:chgData name="DANOVARO, M. Carolina" userId="86abe332-972b-4b18-bb0e-2c12e22472d5" providerId="ADAL" clId="{1650350B-AD81-4BA8-8302-95457445CE58}" dt="2024-09-08T07:33:53.775" v="610" actId="1036"/>
          <ac:picMkLst>
            <pc:docMk/>
            <pc:sldMk cId="104049734" sldId="2147481466"/>
            <ac:picMk id="9" creationId="{E5ADAEB1-FAB0-455A-9E56-56F8CF12AF3B}"/>
          </ac:picMkLst>
        </pc:picChg>
        <pc:picChg chg="del">
          <ac:chgData name="DANOVARO, M. Carolina" userId="86abe332-972b-4b18-bb0e-2c12e22472d5" providerId="ADAL" clId="{1650350B-AD81-4BA8-8302-95457445CE58}" dt="2024-09-08T07:32:10.740" v="447" actId="478"/>
          <ac:picMkLst>
            <pc:docMk/>
            <pc:sldMk cId="104049734" sldId="2147481466"/>
            <ac:picMk id="37" creationId="{0F8CAA24-9D0E-F607-7707-C06F5BF48094}"/>
          </ac:picMkLst>
        </pc:picChg>
      </pc:sldChg>
      <pc:sldChg chg="modSp del mod">
        <pc:chgData name="DANOVARO, M. Carolina" userId="86abe332-972b-4b18-bb0e-2c12e22472d5" providerId="ADAL" clId="{1650350B-AD81-4BA8-8302-95457445CE58}" dt="2024-09-08T08:28:36.163" v="2501" actId="47"/>
        <pc:sldMkLst>
          <pc:docMk/>
          <pc:sldMk cId="3683480278" sldId="2147481467"/>
        </pc:sldMkLst>
        <pc:spChg chg="mod">
          <ac:chgData name="DANOVARO, M. Carolina" userId="86abe332-972b-4b18-bb0e-2c12e22472d5" providerId="ADAL" clId="{1650350B-AD81-4BA8-8302-95457445CE58}" dt="2024-09-08T07:12:46.200" v="28"/>
          <ac:spMkLst>
            <pc:docMk/>
            <pc:sldMk cId="3683480278" sldId="2147481467"/>
            <ac:spMk id="6" creationId="{36D14B90-2355-8E93-0751-001934723D0C}"/>
          </ac:spMkLst>
        </pc:spChg>
      </pc:sldChg>
      <pc:sldChg chg="delSp modSp mod">
        <pc:chgData name="DANOVARO, M. Carolina" userId="86abe332-972b-4b18-bb0e-2c12e22472d5" providerId="ADAL" clId="{1650350B-AD81-4BA8-8302-95457445CE58}" dt="2024-09-08T07:25:26.193" v="209" actId="478"/>
        <pc:sldMkLst>
          <pc:docMk/>
          <pc:sldMk cId="1962240394" sldId="2147481468"/>
        </pc:sldMkLst>
        <pc:spChg chg="del">
          <ac:chgData name="DANOVARO, M. Carolina" userId="86abe332-972b-4b18-bb0e-2c12e22472d5" providerId="ADAL" clId="{1650350B-AD81-4BA8-8302-95457445CE58}" dt="2024-09-08T07:25:26.193" v="209" actId="478"/>
          <ac:spMkLst>
            <pc:docMk/>
            <pc:sldMk cId="1962240394" sldId="2147481468"/>
            <ac:spMk id="6" creationId="{7F64F994-9991-10EB-AEF5-478F9FC57DB5}"/>
          </ac:spMkLst>
        </pc:spChg>
        <pc:spChg chg="mod">
          <ac:chgData name="DANOVARO, M. Carolina" userId="86abe332-972b-4b18-bb0e-2c12e22472d5" providerId="ADAL" clId="{1650350B-AD81-4BA8-8302-95457445CE58}" dt="2024-09-08T07:23:35.286" v="161"/>
          <ac:spMkLst>
            <pc:docMk/>
            <pc:sldMk cId="1962240394" sldId="2147481468"/>
            <ac:spMk id="10" creationId="{961C5AA1-FCE5-EC2A-62CC-2AA9ED19A543}"/>
          </ac:spMkLst>
        </pc:spChg>
        <pc:spChg chg="mod">
          <ac:chgData name="DANOVARO, M. Carolina" userId="86abe332-972b-4b18-bb0e-2c12e22472d5" providerId="ADAL" clId="{1650350B-AD81-4BA8-8302-95457445CE58}" dt="2024-09-08T07:24:59.475" v="202" actId="20577"/>
          <ac:spMkLst>
            <pc:docMk/>
            <pc:sldMk cId="1962240394" sldId="2147481468"/>
            <ac:spMk id="16" creationId="{400F2D01-0332-B3CF-DFA2-94CE280E7D2D}"/>
          </ac:spMkLst>
        </pc:spChg>
        <pc:spChg chg="mod">
          <ac:chgData name="DANOVARO, M. Carolina" userId="86abe332-972b-4b18-bb0e-2c12e22472d5" providerId="ADAL" clId="{1650350B-AD81-4BA8-8302-95457445CE58}" dt="2024-09-08T07:25:20.189" v="208" actId="20577"/>
          <ac:spMkLst>
            <pc:docMk/>
            <pc:sldMk cId="1962240394" sldId="2147481468"/>
            <ac:spMk id="40" creationId="{8CF43248-6026-E282-C027-2411672DBD79}"/>
          </ac:spMkLst>
        </pc:spChg>
      </pc:sldChg>
      <pc:sldChg chg="addSp delSp modSp mod modNotesTx">
        <pc:chgData name="DANOVARO, M. Carolina" userId="86abe332-972b-4b18-bb0e-2c12e22472d5" providerId="ADAL" clId="{1650350B-AD81-4BA8-8302-95457445CE58}" dt="2024-09-08T07:44:32.352" v="974" actId="21"/>
        <pc:sldMkLst>
          <pc:docMk/>
          <pc:sldMk cId="1361051077" sldId="2147481470"/>
        </pc:sldMkLst>
        <pc:spChg chg="del">
          <ac:chgData name="DANOVARO, M. Carolina" userId="86abe332-972b-4b18-bb0e-2c12e22472d5" providerId="ADAL" clId="{1650350B-AD81-4BA8-8302-95457445CE58}" dt="2024-09-08T07:36:20.847" v="687" actId="478"/>
          <ac:spMkLst>
            <pc:docMk/>
            <pc:sldMk cId="1361051077" sldId="2147481470"/>
            <ac:spMk id="2" creationId="{E67E66B1-55BA-89E9-5020-E3A1081DA84E}"/>
          </ac:spMkLst>
        </pc:spChg>
        <pc:spChg chg="del">
          <ac:chgData name="DANOVARO, M. Carolina" userId="86abe332-972b-4b18-bb0e-2c12e22472d5" providerId="ADAL" clId="{1650350B-AD81-4BA8-8302-95457445CE58}" dt="2024-09-08T07:40:06.114" v="719" actId="478"/>
          <ac:spMkLst>
            <pc:docMk/>
            <pc:sldMk cId="1361051077" sldId="2147481470"/>
            <ac:spMk id="6" creationId="{F7BFD93F-9D9F-C3EA-F67A-112301542E13}"/>
          </ac:spMkLst>
        </pc:spChg>
        <pc:spChg chg="add mod">
          <ac:chgData name="DANOVARO, M. Carolina" userId="86abe332-972b-4b18-bb0e-2c12e22472d5" providerId="ADAL" clId="{1650350B-AD81-4BA8-8302-95457445CE58}" dt="2024-09-08T07:44:32.352" v="974" actId="21"/>
          <ac:spMkLst>
            <pc:docMk/>
            <pc:sldMk cId="1361051077" sldId="2147481470"/>
            <ac:spMk id="7" creationId="{658FEC16-1580-4BB5-9091-E5FB27F18491}"/>
          </ac:spMkLst>
        </pc:spChg>
        <pc:spChg chg="mod">
          <ac:chgData name="DANOVARO, M. Carolina" userId="86abe332-972b-4b18-bb0e-2c12e22472d5" providerId="ADAL" clId="{1650350B-AD81-4BA8-8302-95457445CE58}" dt="2024-09-08T07:36:59.993" v="705" actId="1038"/>
          <ac:spMkLst>
            <pc:docMk/>
            <pc:sldMk cId="1361051077" sldId="2147481470"/>
            <ac:spMk id="12" creationId="{0DEAB1C6-5200-88CC-AE57-17F311E8C4AC}"/>
          </ac:spMkLst>
        </pc:spChg>
        <pc:spChg chg="add mod">
          <ac:chgData name="DANOVARO, M. Carolina" userId="86abe332-972b-4b18-bb0e-2c12e22472d5" providerId="ADAL" clId="{1650350B-AD81-4BA8-8302-95457445CE58}" dt="2024-09-08T07:43:41.607" v="938" actId="1035"/>
          <ac:spMkLst>
            <pc:docMk/>
            <pc:sldMk cId="1361051077" sldId="2147481470"/>
            <ac:spMk id="15" creationId="{F510DA87-00F5-4938-BCD0-E0BB1B565FA4}"/>
          </ac:spMkLst>
        </pc:spChg>
        <pc:spChg chg="del">
          <ac:chgData name="DANOVARO, M. Carolina" userId="86abe332-972b-4b18-bb0e-2c12e22472d5" providerId="ADAL" clId="{1650350B-AD81-4BA8-8302-95457445CE58}" dt="2024-09-08T07:39:59.640" v="717" actId="478"/>
          <ac:spMkLst>
            <pc:docMk/>
            <pc:sldMk cId="1361051077" sldId="2147481470"/>
            <ac:spMk id="16" creationId="{3605E160-BDA2-BA3A-9B57-C749EBD03470}"/>
          </ac:spMkLst>
        </pc:spChg>
        <pc:spChg chg="mod">
          <ac:chgData name="DANOVARO, M. Carolina" userId="86abe332-972b-4b18-bb0e-2c12e22472d5" providerId="ADAL" clId="{1650350B-AD81-4BA8-8302-95457445CE58}" dt="2024-09-08T07:36:31.309" v="689" actId="113"/>
          <ac:spMkLst>
            <pc:docMk/>
            <pc:sldMk cId="1361051077" sldId="2147481470"/>
            <ac:spMk id="17" creationId="{B220BA3C-EB07-5F34-B734-CB6715B1AACE}"/>
          </ac:spMkLst>
        </pc:spChg>
        <pc:spChg chg="mod">
          <ac:chgData name="DANOVARO, M. Carolina" userId="86abe332-972b-4b18-bb0e-2c12e22472d5" providerId="ADAL" clId="{1650350B-AD81-4BA8-8302-95457445CE58}" dt="2024-09-08T07:44:30.875" v="973"/>
          <ac:spMkLst>
            <pc:docMk/>
            <pc:sldMk cId="1361051077" sldId="2147481470"/>
            <ac:spMk id="20" creationId="{4BD89DCF-6C97-FD3B-005D-5FF811F06E85}"/>
          </ac:spMkLst>
        </pc:spChg>
        <pc:grpChg chg="add mod">
          <ac:chgData name="DANOVARO, M. Carolina" userId="86abe332-972b-4b18-bb0e-2c12e22472d5" providerId="ADAL" clId="{1650350B-AD81-4BA8-8302-95457445CE58}" dt="2024-09-08T07:43:52.226" v="968" actId="1076"/>
          <ac:grpSpMkLst>
            <pc:docMk/>
            <pc:sldMk cId="1361051077" sldId="2147481470"/>
            <ac:grpSpMk id="19" creationId="{1F38EDEC-85BC-4C03-9044-3BC633466651}"/>
          </ac:grpSpMkLst>
        </pc:grpChg>
        <pc:picChg chg="del">
          <ac:chgData name="DANOVARO, M. Carolina" userId="86abe332-972b-4b18-bb0e-2c12e22472d5" providerId="ADAL" clId="{1650350B-AD81-4BA8-8302-95457445CE58}" dt="2024-09-08T07:40:02.552" v="718" actId="478"/>
          <ac:picMkLst>
            <pc:docMk/>
            <pc:sldMk cId="1361051077" sldId="2147481470"/>
            <ac:picMk id="4" creationId="{1E983B39-B53A-64A2-3202-66F3AD6A432D}"/>
          </ac:picMkLst>
        </pc:picChg>
        <pc:picChg chg="mod">
          <ac:chgData name="DANOVARO, M. Carolina" userId="86abe332-972b-4b18-bb0e-2c12e22472d5" providerId="ADAL" clId="{1650350B-AD81-4BA8-8302-95457445CE58}" dt="2024-09-08T07:41:31.113" v="838"/>
          <ac:picMkLst>
            <pc:docMk/>
            <pc:sldMk cId="1361051077" sldId="2147481470"/>
            <ac:picMk id="21" creationId="{0D512C93-2F45-4095-A769-2AA0FC355EBF}"/>
          </ac:picMkLst>
        </pc:picChg>
        <pc:picChg chg="mod">
          <ac:chgData name="DANOVARO, M. Carolina" userId="86abe332-972b-4b18-bb0e-2c12e22472d5" providerId="ADAL" clId="{1650350B-AD81-4BA8-8302-95457445CE58}" dt="2024-09-08T07:41:31.113" v="838"/>
          <ac:picMkLst>
            <pc:docMk/>
            <pc:sldMk cId="1361051077" sldId="2147481470"/>
            <ac:picMk id="23" creationId="{CB7C10F1-4623-4FD3-9A90-11CE9728306B}"/>
          </ac:picMkLst>
        </pc:picChg>
        <pc:picChg chg="mod">
          <ac:chgData name="DANOVARO, M. Carolina" userId="86abe332-972b-4b18-bb0e-2c12e22472d5" providerId="ADAL" clId="{1650350B-AD81-4BA8-8302-95457445CE58}" dt="2024-09-08T07:41:31.113" v="838"/>
          <ac:picMkLst>
            <pc:docMk/>
            <pc:sldMk cId="1361051077" sldId="2147481470"/>
            <ac:picMk id="24" creationId="{83FB3398-34BD-46B2-8FFD-73855A11384D}"/>
          </ac:picMkLst>
        </pc:picChg>
        <pc:picChg chg="mod">
          <ac:chgData name="DANOVARO, M. Carolina" userId="86abe332-972b-4b18-bb0e-2c12e22472d5" providerId="ADAL" clId="{1650350B-AD81-4BA8-8302-95457445CE58}" dt="2024-09-08T07:41:31.113" v="838"/>
          <ac:picMkLst>
            <pc:docMk/>
            <pc:sldMk cId="1361051077" sldId="2147481470"/>
            <ac:picMk id="25" creationId="{3C3174BD-B59D-4A02-A827-A13DB5F6EDBF}"/>
          </ac:picMkLst>
        </pc:picChg>
        <pc:picChg chg="mod">
          <ac:chgData name="DANOVARO, M. Carolina" userId="86abe332-972b-4b18-bb0e-2c12e22472d5" providerId="ADAL" clId="{1650350B-AD81-4BA8-8302-95457445CE58}" dt="2024-09-08T07:41:31.113" v="838"/>
          <ac:picMkLst>
            <pc:docMk/>
            <pc:sldMk cId="1361051077" sldId="2147481470"/>
            <ac:picMk id="26" creationId="{B39FAA60-9B82-4266-8871-3715EBAAD040}"/>
          </ac:picMkLst>
        </pc:picChg>
        <pc:picChg chg="mod">
          <ac:chgData name="DANOVARO, M. Carolina" userId="86abe332-972b-4b18-bb0e-2c12e22472d5" providerId="ADAL" clId="{1650350B-AD81-4BA8-8302-95457445CE58}" dt="2024-09-08T07:41:31.113" v="838"/>
          <ac:picMkLst>
            <pc:docMk/>
            <pc:sldMk cId="1361051077" sldId="2147481470"/>
            <ac:picMk id="27" creationId="{A2C9865D-AC18-48D5-A036-74AE17EB549F}"/>
          </ac:picMkLst>
        </pc:picChg>
      </pc:sldChg>
      <pc:sldChg chg="delSp modSp mod">
        <pc:chgData name="DANOVARO, M. Carolina" userId="86abe332-972b-4b18-bb0e-2c12e22472d5" providerId="ADAL" clId="{1650350B-AD81-4BA8-8302-95457445CE58}" dt="2024-09-08T08:09:49.257" v="1948" actId="403"/>
        <pc:sldMkLst>
          <pc:docMk/>
          <pc:sldMk cId="2896390457" sldId="2147481471"/>
        </pc:sldMkLst>
        <pc:spChg chg="del mod">
          <ac:chgData name="DANOVARO, M. Carolina" userId="86abe332-972b-4b18-bb0e-2c12e22472d5" providerId="ADAL" clId="{1650350B-AD81-4BA8-8302-95457445CE58}" dt="2024-09-08T08:04:54.779" v="1705" actId="478"/>
          <ac:spMkLst>
            <pc:docMk/>
            <pc:sldMk cId="2896390457" sldId="2147481471"/>
            <ac:spMk id="4" creationId="{3A61989D-FC30-1FDC-50B8-5D988DE953A0}"/>
          </ac:spMkLst>
        </pc:spChg>
        <pc:spChg chg="mod">
          <ac:chgData name="DANOVARO, M. Carolina" userId="86abe332-972b-4b18-bb0e-2c12e22472d5" providerId="ADAL" clId="{1650350B-AD81-4BA8-8302-95457445CE58}" dt="2024-09-08T08:09:49.257" v="1948" actId="403"/>
          <ac:spMkLst>
            <pc:docMk/>
            <pc:sldMk cId="2896390457" sldId="2147481471"/>
            <ac:spMk id="18" creationId="{FEFD2270-9DCA-731B-992A-649258C06644}"/>
          </ac:spMkLst>
        </pc:spChg>
        <pc:spChg chg="mod">
          <ac:chgData name="DANOVARO, M. Carolina" userId="86abe332-972b-4b18-bb0e-2c12e22472d5" providerId="ADAL" clId="{1650350B-AD81-4BA8-8302-95457445CE58}" dt="2024-09-08T08:09:16.034" v="1884" actId="1035"/>
          <ac:spMkLst>
            <pc:docMk/>
            <pc:sldMk cId="2896390457" sldId="2147481471"/>
            <ac:spMk id="19" creationId="{95D11E88-C484-66E9-772B-C5B7BB25E48B}"/>
          </ac:spMkLst>
        </pc:spChg>
        <pc:spChg chg="mod">
          <ac:chgData name="DANOVARO, M. Carolina" userId="86abe332-972b-4b18-bb0e-2c12e22472d5" providerId="ADAL" clId="{1650350B-AD81-4BA8-8302-95457445CE58}" dt="2024-09-08T08:09:11.559" v="1875" actId="1035"/>
          <ac:spMkLst>
            <pc:docMk/>
            <pc:sldMk cId="2896390457" sldId="2147481471"/>
            <ac:spMk id="27" creationId="{22D3BC87-043D-E15B-69C4-0EF16C7C58D8}"/>
          </ac:spMkLst>
        </pc:spChg>
        <pc:spChg chg="mod">
          <ac:chgData name="DANOVARO, M. Carolina" userId="86abe332-972b-4b18-bb0e-2c12e22472d5" providerId="ADAL" clId="{1650350B-AD81-4BA8-8302-95457445CE58}" dt="2024-09-08T08:09:28.318" v="1913" actId="1035"/>
          <ac:spMkLst>
            <pc:docMk/>
            <pc:sldMk cId="2896390457" sldId="2147481471"/>
            <ac:spMk id="36" creationId="{9E402923-36B9-9D76-EC80-8AB72EF3525F}"/>
          </ac:spMkLst>
        </pc:spChg>
        <pc:spChg chg="mod">
          <ac:chgData name="DANOVARO, M. Carolina" userId="86abe332-972b-4b18-bb0e-2c12e22472d5" providerId="ADAL" clId="{1650350B-AD81-4BA8-8302-95457445CE58}" dt="2024-09-08T08:09:31.372" v="1924" actId="1035"/>
          <ac:spMkLst>
            <pc:docMk/>
            <pc:sldMk cId="2896390457" sldId="2147481471"/>
            <ac:spMk id="40" creationId="{8263F31A-617E-E319-A7B8-CA1D9CB05E61}"/>
          </ac:spMkLst>
        </pc:spChg>
        <pc:spChg chg="mod">
          <ac:chgData name="DANOVARO, M. Carolina" userId="86abe332-972b-4b18-bb0e-2c12e22472d5" providerId="ADAL" clId="{1650350B-AD81-4BA8-8302-95457445CE58}" dt="2024-09-08T08:09:39.310" v="1935" actId="1035"/>
          <ac:spMkLst>
            <pc:docMk/>
            <pc:sldMk cId="2896390457" sldId="2147481471"/>
            <ac:spMk id="41" creationId="{2362270E-CCE9-B20D-564D-D633D43CAA9D}"/>
          </ac:spMkLst>
        </pc:spChg>
        <pc:grpChg chg="mod">
          <ac:chgData name="DANOVARO, M. Carolina" userId="86abe332-972b-4b18-bb0e-2c12e22472d5" providerId="ADAL" clId="{1650350B-AD81-4BA8-8302-95457445CE58}" dt="2024-09-08T08:09:20.307" v="1896" actId="1035"/>
          <ac:grpSpMkLst>
            <pc:docMk/>
            <pc:sldMk cId="2896390457" sldId="2147481471"/>
            <ac:grpSpMk id="20" creationId="{7286F085-FB7F-2C33-4821-F76C6E02C50B}"/>
          </ac:grpSpMkLst>
        </pc:grpChg>
        <pc:graphicFrameChg chg="mod">
          <ac:chgData name="DANOVARO, M. Carolina" userId="86abe332-972b-4b18-bb0e-2c12e22472d5" providerId="ADAL" clId="{1650350B-AD81-4BA8-8302-95457445CE58}" dt="2024-09-08T08:06:40.132" v="1726"/>
          <ac:graphicFrameMkLst>
            <pc:docMk/>
            <pc:sldMk cId="2896390457" sldId="2147481471"/>
            <ac:graphicFrameMk id="11" creationId="{C65CB971-CDCE-CC0E-C5AF-486FCB52582D}"/>
          </ac:graphicFrameMkLst>
        </pc:graphicFrameChg>
      </pc:sldChg>
      <pc:sldChg chg="delSp modSp mod">
        <pc:chgData name="DANOVARO, M. Carolina" userId="86abe332-972b-4b18-bb0e-2c12e22472d5" providerId="ADAL" clId="{1650350B-AD81-4BA8-8302-95457445CE58}" dt="2024-09-08T07:28:56.097" v="331" actId="948"/>
        <pc:sldMkLst>
          <pc:docMk/>
          <pc:sldMk cId="4058483916" sldId="2147481474"/>
        </pc:sldMkLst>
        <pc:spChg chg="mod">
          <ac:chgData name="DANOVARO, M. Carolina" userId="86abe332-972b-4b18-bb0e-2c12e22472d5" providerId="ADAL" clId="{1650350B-AD81-4BA8-8302-95457445CE58}" dt="2024-09-08T07:28:56.097" v="331" actId="948"/>
          <ac:spMkLst>
            <pc:docMk/>
            <pc:sldMk cId="4058483916" sldId="2147481474"/>
            <ac:spMk id="2" creationId="{79090C83-E966-B2A4-888A-254F7E3F0799}"/>
          </ac:spMkLst>
        </pc:spChg>
        <pc:spChg chg="mod">
          <ac:chgData name="DANOVARO, M. Carolina" userId="86abe332-972b-4b18-bb0e-2c12e22472d5" providerId="ADAL" clId="{1650350B-AD81-4BA8-8302-95457445CE58}" dt="2024-09-08T07:26:04.803" v="233" actId="20577"/>
          <ac:spMkLst>
            <pc:docMk/>
            <pc:sldMk cId="4058483916" sldId="2147481474"/>
            <ac:spMk id="3" creationId="{802D4B41-70EA-3E2A-571D-583CBDB61F66}"/>
          </ac:spMkLst>
        </pc:spChg>
        <pc:spChg chg="del">
          <ac:chgData name="DANOVARO, M. Carolina" userId="86abe332-972b-4b18-bb0e-2c12e22472d5" providerId="ADAL" clId="{1650350B-AD81-4BA8-8302-95457445CE58}" dt="2024-09-08T07:27:06.263" v="279" actId="478"/>
          <ac:spMkLst>
            <pc:docMk/>
            <pc:sldMk cId="4058483916" sldId="2147481474"/>
            <ac:spMk id="4" creationId="{B97AA7D5-E9FA-8254-F6E8-E66FC53704AA}"/>
          </ac:spMkLst>
        </pc:spChg>
        <pc:picChg chg="mod">
          <ac:chgData name="DANOVARO, M. Carolina" userId="86abe332-972b-4b18-bb0e-2c12e22472d5" providerId="ADAL" clId="{1650350B-AD81-4BA8-8302-95457445CE58}" dt="2024-09-08T07:28:44.324" v="330" actId="1035"/>
          <ac:picMkLst>
            <pc:docMk/>
            <pc:sldMk cId="4058483916" sldId="2147481474"/>
            <ac:picMk id="10" creationId="{13FE1A48-9780-78E0-74DF-E52C3EC9366A}"/>
          </ac:picMkLst>
        </pc:picChg>
      </pc:sldChg>
      <pc:sldChg chg="del">
        <pc:chgData name="DANOVARO, M. Carolina" userId="86abe332-972b-4b18-bb0e-2c12e22472d5" providerId="ADAL" clId="{1650350B-AD81-4BA8-8302-95457445CE58}" dt="2024-09-08T08:10:19.793" v="1962" actId="47"/>
        <pc:sldMkLst>
          <pc:docMk/>
          <pc:sldMk cId="1586596821" sldId="2147481475"/>
        </pc:sldMkLst>
      </pc:sldChg>
      <pc:sldChg chg="delSp modSp mod">
        <pc:chgData name="DANOVARO, M. Carolina" userId="86abe332-972b-4b18-bb0e-2c12e22472d5" providerId="ADAL" clId="{1650350B-AD81-4BA8-8302-95457445CE58}" dt="2024-09-08T07:24:53.608" v="201" actId="113"/>
        <pc:sldMkLst>
          <pc:docMk/>
          <pc:sldMk cId="2825513771" sldId="2147481476"/>
        </pc:sldMkLst>
        <pc:spChg chg="del">
          <ac:chgData name="DANOVARO, M. Carolina" userId="86abe332-972b-4b18-bb0e-2c12e22472d5" providerId="ADAL" clId="{1650350B-AD81-4BA8-8302-95457445CE58}" dt="2024-09-08T07:22:10.972" v="134" actId="478"/>
          <ac:spMkLst>
            <pc:docMk/>
            <pc:sldMk cId="2825513771" sldId="2147481476"/>
            <ac:spMk id="2" creationId="{D9B20455-FD22-DCA1-B0F6-47F0AFC1B3E9}"/>
          </ac:spMkLst>
        </pc:spChg>
        <pc:spChg chg="mod">
          <ac:chgData name="DANOVARO, M. Carolina" userId="86abe332-972b-4b18-bb0e-2c12e22472d5" providerId="ADAL" clId="{1650350B-AD81-4BA8-8302-95457445CE58}" dt="2024-09-08T07:21:54.769" v="133" actId="108"/>
          <ac:spMkLst>
            <pc:docMk/>
            <pc:sldMk cId="2825513771" sldId="2147481476"/>
            <ac:spMk id="3" creationId="{802D4B41-70EA-3E2A-571D-583CBDB61F66}"/>
          </ac:spMkLst>
        </pc:spChg>
        <pc:spChg chg="mod">
          <ac:chgData name="DANOVARO, M. Carolina" userId="86abe332-972b-4b18-bb0e-2c12e22472d5" providerId="ADAL" clId="{1650350B-AD81-4BA8-8302-95457445CE58}" dt="2024-09-08T07:24:53.608" v="201" actId="113"/>
          <ac:spMkLst>
            <pc:docMk/>
            <pc:sldMk cId="2825513771" sldId="2147481476"/>
            <ac:spMk id="7" creationId="{F349718D-9C03-9A46-E227-85AC06EAB62A}"/>
          </ac:spMkLst>
        </pc:spChg>
        <pc:spChg chg="mod">
          <ac:chgData name="DANOVARO, M. Carolina" userId="86abe332-972b-4b18-bb0e-2c12e22472d5" providerId="ADAL" clId="{1650350B-AD81-4BA8-8302-95457445CE58}" dt="2024-09-08T07:24:33.701" v="192" actId="20577"/>
          <ac:spMkLst>
            <pc:docMk/>
            <pc:sldMk cId="2825513771" sldId="2147481476"/>
            <ac:spMk id="40" creationId="{8CF43248-6026-E282-C027-2411672DBD79}"/>
          </ac:spMkLst>
        </pc:spChg>
      </pc:sldChg>
      <pc:sldChg chg="addSp delSp modSp mod">
        <pc:chgData name="DANOVARO, M. Carolina" userId="86abe332-972b-4b18-bb0e-2c12e22472d5" providerId="ADAL" clId="{1650350B-AD81-4BA8-8302-95457445CE58}" dt="2024-09-08T07:16:31.738" v="113"/>
        <pc:sldMkLst>
          <pc:docMk/>
          <pc:sldMk cId="3853956548" sldId="2147481479"/>
        </pc:sldMkLst>
        <pc:spChg chg="del">
          <ac:chgData name="DANOVARO, M. Carolina" userId="86abe332-972b-4b18-bb0e-2c12e22472d5" providerId="ADAL" clId="{1650350B-AD81-4BA8-8302-95457445CE58}" dt="2024-09-08T07:15:33.478" v="83" actId="478"/>
          <ac:spMkLst>
            <pc:docMk/>
            <pc:sldMk cId="3853956548" sldId="2147481479"/>
            <ac:spMk id="2" creationId="{0F53F83B-DFDF-C8F2-BAF8-92CC228E96E4}"/>
          </ac:spMkLst>
        </pc:spChg>
        <pc:spChg chg="mod">
          <ac:chgData name="DANOVARO, M. Carolina" userId="86abe332-972b-4b18-bb0e-2c12e22472d5" providerId="ADAL" clId="{1650350B-AD81-4BA8-8302-95457445CE58}" dt="2024-09-08T07:14:07.196" v="43"/>
          <ac:spMkLst>
            <pc:docMk/>
            <pc:sldMk cId="3853956548" sldId="2147481479"/>
            <ac:spMk id="3" creationId="{802D4B41-70EA-3E2A-571D-583CBDB61F66}"/>
          </ac:spMkLst>
        </pc:spChg>
        <pc:spChg chg="add mod">
          <ac:chgData name="DANOVARO, M. Carolina" userId="86abe332-972b-4b18-bb0e-2c12e22472d5" providerId="ADAL" clId="{1650350B-AD81-4BA8-8302-95457445CE58}" dt="2024-09-08T07:16:31.738" v="113"/>
          <ac:spMkLst>
            <pc:docMk/>
            <pc:sldMk cId="3853956548" sldId="2147481479"/>
            <ac:spMk id="9" creationId="{41A010E3-26F0-4200-BF15-5AD5F604526E}"/>
          </ac:spMkLst>
        </pc:spChg>
        <pc:spChg chg="del">
          <ac:chgData name="DANOVARO, M. Carolina" userId="86abe332-972b-4b18-bb0e-2c12e22472d5" providerId="ADAL" clId="{1650350B-AD81-4BA8-8302-95457445CE58}" dt="2024-09-08T07:16:30.958" v="112" actId="478"/>
          <ac:spMkLst>
            <pc:docMk/>
            <pc:sldMk cId="3853956548" sldId="2147481479"/>
            <ac:spMk id="40" creationId="{8CF43248-6026-E282-C027-2411672DBD79}"/>
          </ac:spMkLst>
        </pc:spChg>
        <pc:graphicFrameChg chg="mod">
          <ac:chgData name="DANOVARO, M. Carolina" userId="86abe332-972b-4b18-bb0e-2c12e22472d5" providerId="ADAL" clId="{1650350B-AD81-4BA8-8302-95457445CE58}" dt="2024-09-08T07:15:27.394" v="82"/>
          <ac:graphicFrameMkLst>
            <pc:docMk/>
            <pc:sldMk cId="3853956548" sldId="2147481479"/>
            <ac:graphicFrameMk id="6" creationId="{62CC1976-84A4-583F-F09D-55584DBD824E}"/>
          </ac:graphicFrameMkLst>
        </pc:graphicFrameChg>
      </pc:sldChg>
      <pc:sldChg chg="addSp delSp modSp mod">
        <pc:chgData name="DANOVARO, M. Carolina" userId="86abe332-972b-4b18-bb0e-2c12e22472d5" providerId="ADAL" clId="{1650350B-AD81-4BA8-8302-95457445CE58}" dt="2024-09-08T07:16:36.325" v="115"/>
        <pc:sldMkLst>
          <pc:docMk/>
          <pc:sldMk cId="521951997" sldId="2147481480"/>
        </pc:sldMkLst>
        <pc:spChg chg="del">
          <ac:chgData name="DANOVARO, M. Carolina" userId="86abe332-972b-4b18-bb0e-2c12e22472d5" providerId="ADAL" clId="{1650350B-AD81-4BA8-8302-95457445CE58}" dt="2024-09-08T07:15:50.855" v="108" actId="478"/>
          <ac:spMkLst>
            <pc:docMk/>
            <pc:sldMk cId="521951997" sldId="2147481480"/>
            <ac:spMk id="2" creationId="{0F53F83B-DFDF-C8F2-BAF8-92CC228E96E4}"/>
          </ac:spMkLst>
        </pc:spChg>
        <pc:spChg chg="mod">
          <ac:chgData name="DANOVARO, M. Carolina" userId="86abe332-972b-4b18-bb0e-2c12e22472d5" providerId="ADAL" clId="{1650350B-AD81-4BA8-8302-95457445CE58}" dt="2024-09-08T07:14:28.444" v="65" actId="1037"/>
          <ac:spMkLst>
            <pc:docMk/>
            <pc:sldMk cId="521951997" sldId="2147481480"/>
            <ac:spMk id="3" creationId="{802D4B41-70EA-3E2A-571D-583CBDB61F66}"/>
          </ac:spMkLst>
        </pc:spChg>
        <pc:spChg chg="add mod">
          <ac:chgData name="DANOVARO, M. Carolina" userId="86abe332-972b-4b18-bb0e-2c12e22472d5" providerId="ADAL" clId="{1650350B-AD81-4BA8-8302-95457445CE58}" dt="2024-09-08T07:16:36.325" v="115"/>
          <ac:spMkLst>
            <pc:docMk/>
            <pc:sldMk cId="521951997" sldId="2147481480"/>
            <ac:spMk id="11" creationId="{FA8B2624-2445-4589-8D16-6DE6051C0577}"/>
          </ac:spMkLst>
        </pc:spChg>
        <pc:spChg chg="del">
          <ac:chgData name="DANOVARO, M. Carolina" userId="86abe332-972b-4b18-bb0e-2c12e22472d5" providerId="ADAL" clId="{1650350B-AD81-4BA8-8302-95457445CE58}" dt="2024-09-08T07:16:35.506" v="114" actId="478"/>
          <ac:spMkLst>
            <pc:docMk/>
            <pc:sldMk cId="521951997" sldId="2147481480"/>
            <ac:spMk id="40" creationId="{8CF43248-6026-E282-C027-2411672DBD79}"/>
          </ac:spMkLst>
        </pc:spChg>
        <pc:graphicFrameChg chg="mod">
          <ac:chgData name="DANOVARO, M. Carolina" userId="86abe332-972b-4b18-bb0e-2c12e22472d5" providerId="ADAL" clId="{1650350B-AD81-4BA8-8302-95457445CE58}" dt="2024-09-08T07:15:45.890" v="107" actId="6549"/>
          <ac:graphicFrameMkLst>
            <pc:docMk/>
            <pc:sldMk cId="521951997" sldId="2147481480"/>
            <ac:graphicFrameMk id="13" creationId="{A21144D6-FB12-B482-CC78-2B2D271C4D0B}"/>
          </ac:graphicFrameMkLst>
        </pc:graphicFrameChg>
      </pc:sldChg>
      <pc:sldChg chg="addSp delSp modSp mod">
        <pc:chgData name="DANOVARO, M. Carolina" userId="86abe332-972b-4b18-bb0e-2c12e22472d5" providerId="ADAL" clId="{1650350B-AD81-4BA8-8302-95457445CE58}" dt="2024-09-08T10:23:17.321" v="2665" actId="20577"/>
        <pc:sldMkLst>
          <pc:docMk/>
          <pc:sldMk cId="2426023155" sldId="2147481481"/>
        </pc:sldMkLst>
        <pc:spChg chg="del">
          <ac:chgData name="DANOVARO, M. Carolina" userId="86abe332-972b-4b18-bb0e-2c12e22472d5" providerId="ADAL" clId="{1650350B-AD81-4BA8-8302-95457445CE58}" dt="2024-09-08T07:59:24.905" v="1504" actId="478"/>
          <ac:spMkLst>
            <pc:docMk/>
            <pc:sldMk cId="2426023155" sldId="2147481481"/>
            <ac:spMk id="6" creationId="{FED0BB92-2BBA-B4E0-9BA9-1D09C0DF6BFD}"/>
          </ac:spMkLst>
        </pc:spChg>
        <pc:spChg chg="mod">
          <ac:chgData name="DANOVARO, M. Carolina" userId="86abe332-972b-4b18-bb0e-2c12e22472d5" providerId="ADAL" clId="{1650350B-AD81-4BA8-8302-95457445CE58}" dt="2024-09-08T08:10:08.768" v="1959" actId="255"/>
          <ac:spMkLst>
            <pc:docMk/>
            <pc:sldMk cId="2426023155" sldId="2147481481"/>
            <ac:spMk id="10" creationId="{F15AD7BF-2941-F3F6-23B4-725AEB3F23A7}"/>
          </ac:spMkLst>
        </pc:spChg>
        <pc:spChg chg="mod">
          <ac:chgData name="DANOVARO, M. Carolina" userId="86abe332-972b-4b18-bb0e-2c12e22472d5" providerId="ADAL" clId="{1650350B-AD81-4BA8-8302-95457445CE58}" dt="2024-09-08T10:23:17.321" v="2665" actId="20577"/>
          <ac:spMkLst>
            <pc:docMk/>
            <pc:sldMk cId="2426023155" sldId="2147481481"/>
            <ac:spMk id="12" creationId="{0F3A7F6A-60DE-C6F1-40A5-5D4742605241}"/>
          </ac:spMkLst>
        </pc:spChg>
        <pc:spChg chg="add del">
          <ac:chgData name="DANOVARO, M. Carolina" userId="86abe332-972b-4b18-bb0e-2c12e22472d5" providerId="ADAL" clId="{1650350B-AD81-4BA8-8302-95457445CE58}" dt="2024-09-08T10:15:33.874" v="2513" actId="22"/>
          <ac:spMkLst>
            <pc:docMk/>
            <pc:sldMk cId="2426023155" sldId="2147481481"/>
            <ac:spMk id="17" creationId="{A9CA4502-74B6-435F-A370-A9A0DE96B495}"/>
          </ac:spMkLst>
        </pc:spChg>
        <pc:spChg chg="mod">
          <ac:chgData name="DANOVARO, M. Carolina" userId="86abe332-972b-4b18-bb0e-2c12e22472d5" providerId="ADAL" clId="{1650350B-AD81-4BA8-8302-95457445CE58}" dt="2024-09-08T07:59:15.188" v="1503" actId="20577"/>
          <ac:spMkLst>
            <pc:docMk/>
            <pc:sldMk cId="2426023155" sldId="2147481481"/>
            <ac:spMk id="18" creationId="{677DD721-8E02-864A-ACBB-545AA57C964D}"/>
          </ac:spMkLst>
        </pc:spChg>
        <pc:picChg chg="mod">
          <ac:chgData name="DANOVARO, M. Carolina" userId="86abe332-972b-4b18-bb0e-2c12e22472d5" providerId="ADAL" clId="{1650350B-AD81-4BA8-8302-95457445CE58}" dt="2024-09-08T10:22:58.697" v="2662" actId="1076"/>
          <ac:picMkLst>
            <pc:docMk/>
            <pc:sldMk cId="2426023155" sldId="2147481481"/>
            <ac:picMk id="2" creationId="{9C333D73-65C6-F2E0-A58E-3B7181236BFC}"/>
          </ac:picMkLst>
        </pc:picChg>
        <pc:picChg chg="mod">
          <ac:chgData name="DANOVARO, M. Carolina" userId="86abe332-972b-4b18-bb0e-2c12e22472d5" providerId="ADAL" clId="{1650350B-AD81-4BA8-8302-95457445CE58}" dt="2024-09-08T10:23:06.152" v="2663" actId="1076"/>
          <ac:picMkLst>
            <pc:docMk/>
            <pc:sldMk cId="2426023155" sldId="2147481481"/>
            <ac:picMk id="3" creationId="{1CFCCF30-0967-503E-E071-07C931E474BE}"/>
          </ac:picMkLst>
        </pc:picChg>
      </pc:sldChg>
      <pc:sldChg chg="del">
        <pc:chgData name="DANOVARO, M. Carolina" userId="86abe332-972b-4b18-bb0e-2c12e22472d5" providerId="ADAL" clId="{1650350B-AD81-4BA8-8302-95457445CE58}" dt="2024-09-08T08:10:18.768" v="1961" actId="47"/>
        <pc:sldMkLst>
          <pc:docMk/>
          <pc:sldMk cId="3155560561" sldId="2147481483"/>
        </pc:sldMkLst>
      </pc:sldChg>
      <pc:sldChg chg="del">
        <pc:chgData name="DANOVARO, M. Carolina" userId="86abe332-972b-4b18-bb0e-2c12e22472d5" providerId="ADAL" clId="{1650350B-AD81-4BA8-8302-95457445CE58}" dt="2024-09-08T08:10:17.291" v="1960" actId="47"/>
        <pc:sldMkLst>
          <pc:docMk/>
          <pc:sldMk cId="687269843" sldId="2147481484"/>
        </pc:sldMkLst>
      </pc:sldChg>
      <pc:sldChg chg="delSp modSp mod">
        <pc:chgData name="DANOVARO, M. Carolina" userId="86abe332-972b-4b18-bb0e-2c12e22472d5" providerId="ADAL" clId="{1650350B-AD81-4BA8-8302-95457445CE58}" dt="2024-09-08T07:16:24.317" v="111" actId="404"/>
        <pc:sldMkLst>
          <pc:docMk/>
          <pc:sldMk cId="2523741881" sldId="2147481485"/>
        </pc:sldMkLst>
        <pc:spChg chg="del">
          <ac:chgData name="DANOVARO, M. Carolina" userId="86abe332-972b-4b18-bb0e-2c12e22472d5" providerId="ADAL" clId="{1650350B-AD81-4BA8-8302-95457445CE58}" dt="2024-09-08T07:15:19.849" v="81" actId="478"/>
          <ac:spMkLst>
            <pc:docMk/>
            <pc:sldMk cId="2523741881" sldId="2147481485"/>
            <ac:spMk id="2" creationId="{0F53F83B-DFDF-C8F2-BAF8-92CC228E96E4}"/>
          </ac:spMkLst>
        </pc:spChg>
        <pc:spChg chg="mod">
          <ac:chgData name="DANOVARO, M. Carolina" userId="86abe332-972b-4b18-bb0e-2c12e22472d5" providerId="ADAL" clId="{1650350B-AD81-4BA8-8302-95457445CE58}" dt="2024-09-08T07:13:48.008" v="42" actId="20577"/>
          <ac:spMkLst>
            <pc:docMk/>
            <pc:sldMk cId="2523741881" sldId="2147481485"/>
            <ac:spMk id="3" creationId="{802D4B41-70EA-3E2A-571D-583CBDB61F66}"/>
          </ac:spMkLst>
        </pc:spChg>
        <pc:spChg chg="mod">
          <ac:chgData name="DANOVARO, M. Carolina" userId="86abe332-972b-4b18-bb0e-2c12e22472d5" providerId="ADAL" clId="{1650350B-AD81-4BA8-8302-95457445CE58}" dt="2024-09-08T07:16:24.317" v="111" actId="404"/>
          <ac:spMkLst>
            <pc:docMk/>
            <pc:sldMk cId="2523741881" sldId="2147481485"/>
            <ac:spMk id="40" creationId="{8CF43248-6026-E282-C027-2411672DBD79}"/>
          </ac:spMkLst>
        </pc:spChg>
        <pc:graphicFrameChg chg="mod">
          <ac:chgData name="DANOVARO, M. Carolina" userId="86abe332-972b-4b18-bb0e-2c12e22472d5" providerId="ADAL" clId="{1650350B-AD81-4BA8-8302-95457445CE58}" dt="2024-09-08T07:15:06.673" v="80" actId="20577"/>
          <ac:graphicFrameMkLst>
            <pc:docMk/>
            <pc:sldMk cId="2523741881" sldId="2147481485"/>
            <ac:graphicFrameMk id="6" creationId="{62CC1976-84A4-583F-F09D-55584DBD824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D:\WHO\Immunization%20data\Colin%20A%20MCV1%20and%20MC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spc="0" baseline="0" noProof="0">
                <a:solidFill>
                  <a:schemeClr val="tx1"/>
                </a:solidFill>
                <a:latin typeface="+mn-lt"/>
                <a:ea typeface="+mn-ea"/>
                <a:cs typeface="+mn-cs"/>
              </a:defRPr>
            </a:pPr>
            <a:r>
              <a:rPr lang="fr-FR" sz="1800" dirty="0">
                <a:solidFill>
                  <a:schemeClr val="tx1"/>
                </a:solidFill>
              </a:rPr>
              <a:t>Données mensuelles sur la vaccination systématique, DTC3, pays exemple</a:t>
            </a:r>
            <a:endParaRPr lang="de-DE" sz="1800" dirty="0">
              <a:solidFill>
                <a:schemeClr val="tx1"/>
              </a:solidFill>
            </a:endParaRPr>
          </a:p>
        </c:rich>
      </c:tx>
      <c:overlay val="0"/>
      <c:spPr>
        <a:noFill/>
        <a:ln>
          <a:noFill/>
        </a:ln>
        <a:effectLst/>
      </c:spPr>
      <c:txPr>
        <a:bodyPr rot="0" spcFirstLastPara="1" vertOverflow="ellipsis" vert="horz" wrap="square" anchor="ctr" anchorCtr="1"/>
        <a:lstStyle/>
        <a:p>
          <a:pPr>
            <a:defRPr lang="en-US" sz="1800" b="0" i="0" u="none" strike="noStrike" kern="1200" spc="0" baseline="0" noProof="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On time doses (&lt; 12 months)</c:v>
                </c:pt>
              </c:strCache>
            </c:strRef>
          </c:tx>
          <c:spPr>
            <a:solidFill>
              <a:schemeClr val="tx2">
                <a:lumMod val="60000"/>
                <a:lumOff val="40000"/>
              </a:schemeClr>
            </a:solidFill>
            <a:ln>
              <a:noFill/>
            </a:ln>
            <a:effectLst/>
          </c:spPr>
          <c:invertIfNegative val="0"/>
          <c:cat>
            <c:numRef>
              <c:f>Sheet1!$A$2:$A$61</c:f>
              <c:numCache>
                <c:formatCode>yyyy\ mm</c:formatCode>
                <c:ptCount val="60"/>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numCache>
            </c:numRef>
          </c:cat>
          <c:val>
            <c:numRef>
              <c:f>Sheet1!$B$2:$B$61</c:f>
              <c:numCache>
                <c:formatCode>0</c:formatCode>
                <c:ptCount val="60"/>
                <c:pt idx="0">
                  <c:v>35615</c:v>
                </c:pt>
                <c:pt idx="1">
                  <c:v>31423</c:v>
                </c:pt>
                <c:pt idx="2">
                  <c:v>34017</c:v>
                </c:pt>
                <c:pt idx="3">
                  <c:v>33881</c:v>
                </c:pt>
                <c:pt idx="4">
                  <c:v>37827</c:v>
                </c:pt>
                <c:pt idx="5">
                  <c:v>33761</c:v>
                </c:pt>
                <c:pt idx="6">
                  <c:v>33059</c:v>
                </c:pt>
                <c:pt idx="7">
                  <c:v>34615</c:v>
                </c:pt>
                <c:pt idx="8">
                  <c:v>35379</c:v>
                </c:pt>
                <c:pt idx="9">
                  <c:v>35209</c:v>
                </c:pt>
                <c:pt idx="10">
                  <c:v>34951</c:v>
                </c:pt>
                <c:pt idx="11">
                  <c:v>36447</c:v>
                </c:pt>
                <c:pt idx="12">
                  <c:v>34855</c:v>
                </c:pt>
                <c:pt idx="13">
                  <c:v>36241</c:v>
                </c:pt>
                <c:pt idx="14">
                  <c:v>34960</c:v>
                </c:pt>
                <c:pt idx="15">
                  <c:v>30117</c:v>
                </c:pt>
                <c:pt idx="16">
                  <c:v>31910</c:v>
                </c:pt>
                <c:pt idx="17">
                  <c:v>34311</c:v>
                </c:pt>
                <c:pt idx="18">
                  <c:v>34165</c:v>
                </c:pt>
                <c:pt idx="19">
                  <c:v>34397</c:v>
                </c:pt>
                <c:pt idx="20">
                  <c:v>34459</c:v>
                </c:pt>
                <c:pt idx="21">
                  <c:v>35609</c:v>
                </c:pt>
                <c:pt idx="22">
                  <c:v>33767</c:v>
                </c:pt>
                <c:pt idx="23">
                  <c:v>31945</c:v>
                </c:pt>
                <c:pt idx="24">
                  <c:v>34361</c:v>
                </c:pt>
                <c:pt idx="25">
                  <c:v>35338</c:v>
                </c:pt>
                <c:pt idx="26">
                  <c:v>36978</c:v>
                </c:pt>
                <c:pt idx="27">
                  <c:v>34343</c:v>
                </c:pt>
                <c:pt idx="28">
                  <c:v>33876</c:v>
                </c:pt>
                <c:pt idx="29">
                  <c:v>34479</c:v>
                </c:pt>
                <c:pt idx="30">
                  <c:v>33215</c:v>
                </c:pt>
                <c:pt idx="31">
                  <c:v>33053</c:v>
                </c:pt>
                <c:pt idx="32">
                  <c:v>33608</c:v>
                </c:pt>
                <c:pt idx="33">
                  <c:v>35708</c:v>
                </c:pt>
                <c:pt idx="34">
                  <c:v>29458</c:v>
                </c:pt>
                <c:pt idx="35">
                  <c:v>30293</c:v>
                </c:pt>
                <c:pt idx="36">
                  <c:v>33537</c:v>
                </c:pt>
                <c:pt idx="37">
                  <c:v>32839</c:v>
                </c:pt>
                <c:pt idx="38">
                  <c:v>34933</c:v>
                </c:pt>
                <c:pt idx="39">
                  <c:v>33595</c:v>
                </c:pt>
                <c:pt idx="40">
                  <c:v>32750</c:v>
                </c:pt>
                <c:pt idx="41">
                  <c:v>32865</c:v>
                </c:pt>
                <c:pt idx="42">
                  <c:v>32783</c:v>
                </c:pt>
                <c:pt idx="43">
                  <c:v>33519</c:v>
                </c:pt>
                <c:pt idx="44">
                  <c:v>34591</c:v>
                </c:pt>
                <c:pt idx="45">
                  <c:v>34617</c:v>
                </c:pt>
                <c:pt idx="46">
                  <c:v>33375</c:v>
                </c:pt>
                <c:pt idx="47">
                  <c:v>35584</c:v>
                </c:pt>
                <c:pt idx="48">
                  <c:v>34964</c:v>
                </c:pt>
                <c:pt idx="49">
                  <c:v>35921</c:v>
                </c:pt>
                <c:pt idx="50">
                  <c:v>37255</c:v>
                </c:pt>
                <c:pt idx="51">
                  <c:v>35218</c:v>
                </c:pt>
                <c:pt idx="52">
                  <c:v>36365</c:v>
                </c:pt>
                <c:pt idx="53">
                  <c:v>35909</c:v>
                </c:pt>
                <c:pt idx="54">
                  <c:v>41356</c:v>
                </c:pt>
                <c:pt idx="55">
                  <c:v>34545</c:v>
                </c:pt>
                <c:pt idx="56">
                  <c:v>37018</c:v>
                </c:pt>
                <c:pt idx="57">
                  <c:v>43470</c:v>
                </c:pt>
                <c:pt idx="58">
                  <c:v>35248</c:v>
                </c:pt>
                <c:pt idx="59">
                  <c:v>13160</c:v>
                </c:pt>
              </c:numCache>
            </c:numRef>
          </c:val>
          <c:extLst>
            <c:ext xmlns:c16="http://schemas.microsoft.com/office/drawing/2014/chart" uri="{C3380CC4-5D6E-409C-BE32-E72D297353CC}">
              <c16:uniqueId val="{00000000-B527-4110-9209-9579B88AB534}"/>
            </c:ext>
          </c:extLst>
        </c:ser>
        <c:ser>
          <c:idx val="1"/>
          <c:order val="1"/>
          <c:tx>
            <c:strRef>
              <c:f>Sheet1!$C$1</c:f>
              <c:strCache>
                <c:ptCount val="1"/>
                <c:pt idx="0">
                  <c:v>Delayed doses (≥ 12 months)</c:v>
                </c:pt>
              </c:strCache>
            </c:strRef>
          </c:tx>
          <c:spPr>
            <a:noFill/>
            <a:ln>
              <a:noFill/>
            </a:ln>
            <a:effectLst/>
          </c:spPr>
          <c:invertIfNegative val="0"/>
          <c:cat>
            <c:numRef>
              <c:f>Sheet1!$A$2:$A$61</c:f>
              <c:numCache>
                <c:formatCode>yyyy\ mm</c:formatCode>
                <c:ptCount val="60"/>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numCache>
            </c:numRef>
          </c:cat>
          <c:val>
            <c:numRef>
              <c:f>Sheet1!$C$2:$C$61</c:f>
              <c:numCache>
                <c:formatCode>General</c:formatCode>
                <c:ptCount val="60"/>
                <c:pt idx="48" formatCode="0">
                  <c:v>512</c:v>
                </c:pt>
                <c:pt idx="49" formatCode="0">
                  <c:v>780</c:v>
                </c:pt>
                <c:pt idx="50" formatCode="0">
                  <c:v>748</c:v>
                </c:pt>
                <c:pt idx="51" formatCode="0">
                  <c:v>659</c:v>
                </c:pt>
                <c:pt idx="52" formatCode="0">
                  <c:v>816</c:v>
                </c:pt>
                <c:pt idx="53" formatCode="0">
                  <c:v>703</c:v>
                </c:pt>
                <c:pt idx="54" formatCode="0">
                  <c:v>1208</c:v>
                </c:pt>
                <c:pt idx="55" formatCode="0">
                  <c:v>674</c:v>
                </c:pt>
                <c:pt idx="56" formatCode="0">
                  <c:v>664</c:v>
                </c:pt>
                <c:pt idx="57" formatCode="0">
                  <c:v>902</c:v>
                </c:pt>
                <c:pt idx="58" formatCode="0">
                  <c:v>685</c:v>
                </c:pt>
                <c:pt idx="59" formatCode="0">
                  <c:v>191</c:v>
                </c:pt>
              </c:numCache>
            </c:numRef>
          </c:val>
          <c:extLst>
            <c:ext xmlns:c16="http://schemas.microsoft.com/office/drawing/2014/chart" uri="{C3380CC4-5D6E-409C-BE32-E72D297353CC}">
              <c16:uniqueId val="{00000001-B527-4110-9209-9579B88AB534}"/>
            </c:ext>
          </c:extLst>
        </c:ser>
        <c:dLbls>
          <c:showLegendKey val="0"/>
          <c:showVal val="0"/>
          <c:showCatName val="0"/>
          <c:showSerName val="0"/>
          <c:showPercent val="0"/>
          <c:showBubbleSize val="0"/>
        </c:dLbls>
        <c:gapWidth val="21"/>
        <c:overlap val="100"/>
        <c:axId val="1376096543"/>
        <c:axId val="1376097023"/>
      </c:barChart>
      <c:dateAx>
        <c:axId val="1376096543"/>
        <c:scaling>
          <c:orientation val="minMax"/>
        </c:scaling>
        <c:delete val="0"/>
        <c:axPos val="b"/>
        <c:title>
          <c:tx>
            <c:rich>
              <a:bodyPr rot="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r>
                  <a:rPr lang="de-DE">
                    <a:solidFill>
                      <a:schemeClr val="tx1"/>
                    </a:solidFill>
                  </a:rPr>
                  <a:t>Months</a:t>
                </a:r>
              </a:p>
            </c:rich>
          </c:tx>
          <c:overlay val="0"/>
          <c:spPr>
            <a:noFill/>
            <a:ln>
              <a:noFill/>
            </a:ln>
            <a:effectLst/>
          </c:spPr>
          <c:txPr>
            <a:bodyPr rot="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endParaRPr lang="en-US"/>
            </a:p>
          </c:txPr>
        </c:title>
        <c:numFmt formatCode="yyyy\-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endParaRPr lang="en-US"/>
          </a:p>
        </c:txPr>
        <c:crossAx val="1376097023"/>
        <c:crosses val="autoZero"/>
        <c:auto val="1"/>
        <c:lblOffset val="100"/>
        <c:baseTimeUnit val="months"/>
        <c:majorUnit val="2"/>
        <c:majorTimeUnit val="months"/>
      </c:dateAx>
      <c:valAx>
        <c:axId val="1376097023"/>
        <c:scaling>
          <c:orientation val="minMax"/>
          <c:max val="4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r>
                  <a:rPr lang="de-DE">
                    <a:solidFill>
                      <a:schemeClr val="tx1"/>
                    </a:solidFill>
                  </a:rPr>
                  <a:t>DTP3 doses</a:t>
                </a:r>
              </a:p>
            </c:rich>
          </c:tx>
          <c:overlay val="0"/>
          <c:spPr>
            <a:noFill/>
            <a:ln>
              <a:noFill/>
            </a:ln>
            <a:effectLst/>
          </c:spPr>
          <c:txPr>
            <a:bodyPr rot="-540000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endParaRPr lang="en-US"/>
          </a:p>
        </c:txPr>
        <c:crossAx val="1376096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noProof="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spc="0" baseline="0" noProof="0">
                <a:solidFill>
                  <a:schemeClr val="tx1"/>
                </a:solidFill>
                <a:latin typeface="+mn-lt"/>
                <a:ea typeface="+mn-ea"/>
                <a:cs typeface="+mn-cs"/>
              </a:defRPr>
            </a:pPr>
            <a:r>
              <a:rPr lang="fr-FR" sz="1800" b="0" i="0" baseline="0" dirty="0">
                <a:effectLst/>
              </a:rPr>
              <a:t>Données mensuelles sur la vaccination systématique, DTC3, pays exemple</a:t>
            </a:r>
            <a:endParaRPr lang="en-US" dirty="0">
              <a:effectLst/>
            </a:endParaRPr>
          </a:p>
        </c:rich>
      </c:tx>
      <c:overlay val="0"/>
      <c:spPr>
        <a:noFill/>
        <a:ln>
          <a:noFill/>
        </a:ln>
        <a:effectLst/>
      </c:spPr>
      <c:txPr>
        <a:bodyPr rot="0" spcFirstLastPara="1" vertOverflow="ellipsis" vert="horz" wrap="square" anchor="ctr" anchorCtr="1"/>
        <a:lstStyle/>
        <a:p>
          <a:pPr>
            <a:defRPr lang="en-US" sz="1800" b="0" i="0" u="none" strike="noStrike" kern="1200" spc="0" baseline="0" noProof="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On time doses (&lt; 12 months)</c:v>
                </c:pt>
              </c:strCache>
            </c:strRef>
          </c:tx>
          <c:spPr>
            <a:solidFill>
              <a:schemeClr val="tx2">
                <a:lumMod val="60000"/>
                <a:lumOff val="40000"/>
              </a:schemeClr>
            </a:solidFill>
            <a:ln>
              <a:noFill/>
            </a:ln>
            <a:effectLst/>
          </c:spPr>
          <c:invertIfNegative val="0"/>
          <c:cat>
            <c:numRef>
              <c:f>Sheet1!$A$2:$A$61</c:f>
              <c:numCache>
                <c:formatCode>yyyy\ mm</c:formatCode>
                <c:ptCount val="60"/>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numCache>
            </c:numRef>
          </c:cat>
          <c:val>
            <c:numRef>
              <c:f>Sheet1!$B$2:$B$61</c:f>
              <c:numCache>
                <c:formatCode>0</c:formatCode>
                <c:ptCount val="60"/>
                <c:pt idx="0">
                  <c:v>35615</c:v>
                </c:pt>
                <c:pt idx="1">
                  <c:v>31423</c:v>
                </c:pt>
                <c:pt idx="2">
                  <c:v>34017</c:v>
                </c:pt>
                <c:pt idx="3">
                  <c:v>33881</c:v>
                </c:pt>
                <c:pt idx="4">
                  <c:v>37827</c:v>
                </c:pt>
                <c:pt idx="5">
                  <c:v>33761</c:v>
                </c:pt>
                <c:pt idx="6">
                  <c:v>33059</c:v>
                </c:pt>
                <c:pt idx="7">
                  <c:v>34615</c:v>
                </c:pt>
                <c:pt idx="8">
                  <c:v>35379</c:v>
                </c:pt>
                <c:pt idx="9">
                  <c:v>35209</c:v>
                </c:pt>
                <c:pt idx="10">
                  <c:v>34951</c:v>
                </c:pt>
                <c:pt idx="11">
                  <c:v>36447</c:v>
                </c:pt>
                <c:pt idx="12">
                  <c:v>34855</c:v>
                </c:pt>
                <c:pt idx="13">
                  <c:v>36241</c:v>
                </c:pt>
                <c:pt idx="14">
                  <c:v>34960</c:v>
                </c:pt>
                <c:pt idx="15">
                  <c:v>30117</c:v>
                </c:pt>
                <c:pt idx="16">
                  <c:v>31910</c:v>
                </c:pt>
                <c:pt idx="17">
                  <c:v>34311</c:v>
                </c:pt>
                <c:pt idx="18">
                  <c:v>34165</c:v>
                </c:pt>
                <c:pt idx="19">
                  <c:v>34397</c:v>
                </c:pt>
                <c:pt idx="20">
                  <c:v>34459</c:v>
                </c:pt>
                <c:pt idx="21">
                  <c:v>35609</c:v>
                </c:pt>
                <c:pt idx="22">
                  <c:v>33767</c:v>
                </c:pt>
                <c:pt idx="23">
                  <c:v>31945</c:v>
                </c:pt>
                <c:pt idx="24">
                  <c:v>34361</c:v>
                </c:pt>
                <c:pt idx="25">
                  <c:v>35338</c:v>
                </c:pt>
                <c:pt idx="26">
                  <c:v>36978</c:v>
                </c:pt>
                <c:pt idx="27">
                  <c:v>34343</c:v>
                </c:pt>
                <c:pt idx="28">
                  <c:v>33876</c:v>
                </c:pt>
                <c:pt idx="29">
                  <c:v>34479</c:v>
                </c:pt>
                <c:pt idx="30">
                  <c:v>33215</c:v>
                </c:pt>
                <c:pt idx="31">
                  <c:v>33053</c:v>
                </c:pt>
                <c:pt idx="32">
                  <c:v>33608</c:v>
                </c:pt>
                <c:pt idx="33">
                  <c:v>35708</c:v>
                </c:pt>
                <c:pt idx="34">
                  <c:v>29458</c:v>
                </c:pt>
                <c:pt idx="35">
                  <c:v>30293</c:v>
                </c:pt>
                <c:pt idx="36">
                  <c:v>33537</c:v>
                </c:pt>
                <c:pt idx="37">
                  <c:v>32839</c:v>
                </c:pt>
                <c:pt idx="38">
                  <c:v>34933</c:v>
                </c:pt>
                <c:pt idx="39">
                  <c:v>33595</c:v>
                </c:pt>
                <c:pt idx="40">
                  <c:v>32750</c:v>
                </c:pt>
                <c:pt idx="41">
                  <c:v>32865</c:v>
                </c:pt>
                <c:pt idx="42">
                  <c:v>32783</c:v>
                </c:pt>
                <c:pt idx="43">
                  <c:v>33519</c:v>
                </c:pt>
                <c:pt idx="44">
                  <c:v>34591</c:v>
                </c:pt>
                <c:pt idx="45">
                  <c:v>34617</c:v>
                </c:pt>
                <c:pt idx="46">
                  <c:v>33375</c:v>
                </c:pt>
                <c:pt idx="47">
                  <c:v>35584</c:v>
                </c:pt>
                <c:pt idx="48">
                  <c:v>34964</c:v>
                </c:pt>
                <c:pt idx="49">
                  <c:v>35921</c:v>
                </c:pt>
                <c:pt idx="50">
                  <c:v>37255</c:v>
                </c:pt>
                <c:pt idx="51">
                  <c:v>35218</c:v>
                </c:pt>
                <c:pt idx="52">
                  <c:v>36365</c:v>
                </c:pt>
                <c:pt idx="53">
                  <c:v>35909</c:v>
                </c:pt>
                <c:pt idx="54">
                  <c:v>41356</c:v>
                </c:pt>
                <c:pt idx="55">
                  <c:v>34545</c:v>
                </c:pt>
                <c:pt idx="56">
                  <c:v>37018</c:v>
                </c:pt>
                <c:pt idx="57">
                  <c:v>43470</c:v>
                </c:pt>
                <c:pt idx="58">
                  <c:v>35248</c:v>
                </c:pt>
                <c:pt idx="59">
                  <c:v>13160</c:v>
                </c:pt>
              </c:numCache>
            </c:numRef>
          </c:val>
          <c:extLst>
            <c:ext xmlns:c16="http://schemas.microsoft.com/office/drawing/2014/chart" uri="{C3380CC4-5D6E-409C-BE32-E72D297353CC}">
              <c16:uniqueId val="{00000000-B527-4110-9209-9579B88AB534}"/>
            </c:ext>
          </c:extLst>
        </c:ser>
        <c:ser>
          <c:idx val="1"/>
          <c:order val="1"/>
          <c:tx>
            <c:strRef>
              <c:f>Sheet1!$C$1</c:f>
              <c:strCache>
                <c:ptCount val="1"/>
                <c:pt idx="0">
                  <c:v>Delayed doses (≥ 12 months)</c:v>
                </c:pt>
              </c:strCache>
            </c:strRef>
          </c:tx>
          <c:spPr>
            <a:solidFill>
              <a:schemeClr val="accent1"/>
            </a:solidFill>
            <a:ln>
              <a:noFill/>
            </a:ln>
            <a:effectLst/>
          </c:spPr>
          <c:invertIfNegative val="0"/>
          <c:cat>
            <c:numRef>
              <c:f>Sheet1!$A$2:$A$61</c:f>
              <c:numCache>
                <c:formatCode>yyyy\ mm</c:formatCode>
                <c:ptCount val="60"/>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numCache>
            </c:numRef>
          </c:cat>
          <c:val>
            <c:numRef>
              <c:f>Sheet1!$C$2:$C$61</c:f>
              <c:numCache>
                <c:formatCode>General</c:formatCode>
                <c:ptCount val="60"/>
                <c:pt idx="48" formatCode="0">
                  <c:v>512</c:v>
                </c:pt>
                <c:pt idx="49" formatCode="0">
                  <c:v>780</c:v>
                </c:pt>
                <c:pt idx="50" formatCode="0">
                  <c:v>748</c:v>
                </c:pt>
                <c:pt idx="51" formatCode="0">
                  <c:v>659</c:v>
                </c:pt>
                <c:pt idx="52" formatCode="0">
                  <c:v>816</c:v>
                </c:pt>
                <c:pt idx="53" formatCode="0">
                  <c:v>703</c:v>
                </c:pt>
                <c:pt idx="54" formatCode="0">
                  <c:v>1208</c:v>
                </c:pt>
                <c:pt idx="55" formatCode="0">
                  <c:v>674</c:v>
                </c:pt>
                <c:pt idx="56" formatCode="0">
                  <c:v>664</c:v>
                </c:pt>
                <c:pt idx="57" formatCode="0">
                  <c:v>902</c:v>
                </c:pt>
                <c:pt idx="58" formatCode="0">
                  <c:v>685</c:v>
                </c:pt>
                <c:pt idx="59" formatCode="0">
                  <c:v>191</c:v>
                </c:pt>
              </c:numCache>
            </c:numRef>
          </c:val>
          <c:extLst>
            <c:ext xmlns:c16="http://schemas.microsoft.com/office/drawing/2014/chart" uri="{C3380CC4-5D6E-409C-BE32-E72D297353CC}">
              <c16:uniqueId val="{00000001-B527-4110-9209-9579B88AB534}"/>
            </c:ext>
          </c:extLst>
        </c:ser>
        <c:dLbls>
          <c:showLegendKey val="0"/>
          <c:showVal val="0"/>
          <c:showCatName val="0"/>
          <c:showSerName val="0"/>
          <c:showPercent val="0"/>
          <c:showBubbleSize val="0"/>
        </c:dLbls>
        <c:gapWidth val="21"/>
        <c:overlap val="100"/>
        <c:axId val="1376096543"/>
        <c:axId val="1376097023"/>
      </c:barChart>
      <c:dateAx>
        <c:axId val="1376096543"/>
        <c:scaling>
          <c:orientation val="minMax"/>
        </c:scaling>
        <c:delete val="0"/>
        <c:axPos val="b"/>
        <c:title>
          <c:tx>
            <c:rich>
              <a:bodyPr rot="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r>
                  <a:rPr lang="de-DE">
                    <a:solidFill>
                      <a:schemeClr val="tx1"/>
                    </a:solidFill>
                  </a:rPr>
                  <a:t>Months</a:t>
                </a:r>
              </a:p>
            </c:rich>
          </c:tx>
          <c:overlay val="0"/>
          <c:spPr>
            <a:noFill/>
            <a:ln>
              <a:noFill/>
            </a:ln>
            <a:effectLst/>
          </c:spPr>
          <c:txPr>
            <a:bodyPr rot="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endParaRPr lang="en-US"/>
            </a:p>
          </c:txPr>
        </c:title>
        <c:numFmt formatCode="yyyy\-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endParaRPr lang="en-US"/>
          </a:p>
        </c:txPr>
        <c:crossAx val="1376097023"/>
        <c:crosses val="autoZero"/>
        <c:auto val="1"/>
        <c:lblOffset val="100"/>
        <c:baseTimeUnit val="months"/>
        <c:majorUnit val="2"/>
        <c:majorTimeUnit val="months"/>
      </c:dateAx>
      <c:valAx>
        <c:axId val="1376097023"/>
        <c:scaling>
          <c:orientation val="minMax"/>
          <c:max val="4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r>
                  <a:rPr lang="de-DE">
                    <a:solidFill>
                      <a:schemeClr val="tx1"/>
                    </a:solidFill>
                  </a:rPr>
                  <a:t>DTP3 doses</a:t>
                </a:r>
              </a:p>
            </c:rich>
          </c:tx>
          <c:overlay val="0"/>
          <c:spPr>
            <a:noFill/>
            <a:ln>
              <a:noFill/>
            </a:ln>
            <a:effectLst/>
          </c:spPr>
          <c:txPr>
            <a:bodyPr rot="-540000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endParaRPr lang="en-US"/>
          </a:p>
        </c:txPr>
        <c:crossAx val="1376096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noProof="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spc="0" baseline="0" noProof="0">
                <a:solidFill>
                  <a:schemeClr val="tx1"/>
                </a:solidFill>
                <a:latin typeface="+mn-lt"/>
                <a:ea typeface="+mn-ea"/>
                <a:cs typeface="+mn-cs"/>
              </a:defRPr>
            </a:pPr>
            <a:r>
              <a:rPr lang="fr-FR" sz="1800" b="0" i="0" baseline="0" dirty="0">
                <a:effectLst/>
              </a:rPr>
              <a:t>Données mensuelles sur la vaccination systématique, DTC3, pays exemple</a:t>
            </a:r>
            <a:endParaRPr lang="en-US" dirty="0">
              <a:effectLst/>
            </a:endParaRPr>
          </a:p>
        </c:rich>
      </c:tx>
      <c:overlay val="0"/>
      <c:spPr>
        <a:noFill/>
        <a:ln>
          <a:noFill/>
        </a:ln>
        <a:effectLst/>
      </c:spPr>
      <c:txPr>
        <a:bodyPr rot="0" spcFirstLastPara="1" vertOverflow="ellipsis" vert="horz" wrap="square" anchor="ctr" anchorCtr="1"/>
        <a:lstStyle/>
        <a:p>
          <a:pPr>
            <a:defRPr lang="en-US" sz="1800" b="0" i="0" u="none" strike="noStrike" kern="1200" spc="0" baseline="0" noProof="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On time doses (&lt; 12 months)</c:v>
                </c:pt>
              </c:strCache>
            </c:strRef>
          </c:tx>
          <c:spPr>
            <a:solidFill>
              <a:schemeClr val="tx2">
                <a:lumMod val="20000"/>
                <a:lumOff val="80000"/>
              </a:schemeClr>
            </a:solidFill>
            <a:ln>
              <a:noFill/>
            </a:ln>
            <a:effectLst/>
          </c:spPr>
          <c:invertIfNegative val="0"/>
          <c:cat>
            <c:numRef>
              <c:f>Sheet1!$A$2:$A$61</c:f>
              <c:numCache>
                <c:formatCode>yyyy\ mm</c:formatCode>
                <c:ptCount val="60"/>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numCache>
            </c:numRef>
          </c:cat>
          <c:val>
            <c:numRef>
              <c:f>Sheet1!$B$2:$B$61</c:f>
              <c:numCache>
                <c:formatCode>0</c:formatCode>
                <c:ptCount val="60"/>
                <c:pt idx="0">
                  <c:v>35615</c:v>
                </c:pt>
                <c:pt idx="1">
                  <c:v>31423</c:v>
                </c:pt>
                <c:pt idx="2">
                  <c:v>34017</c:v>
                </c:pt>
                <c:pt idx="3">
                  <c:v>33881</c:v>
                </c:pt>
                <c:pt idx="4">
                  <c:v>37827</c:v>
                </c:pt>
                <c:pt idx="5">
                  <c:v>33761</c:v>
                </c:pt>
                <c:pt idx="6">
                  <c:v>33059</c:v>
                </c:pt>
                <c:pt idx="7">
                  <c:v>34615</c:v>
                </c:pt>
                <c:pt idx="8">
                  <c:v>35379</c:v>
                </c:pt>
                <c:pt idx="9">
                  <c:v>35209</c:v>
                </c:pt>
                <c:pt idx="10">
                  <c:v>34951</c:v>
                </c:pt>
                <c:pt idx="11">
                  <c:v>36447</c:v>
                </c:pt>
                <c:pt idx="12">
                  <c:v>34855</c:v>
                </c:pt>
                <c:pt idx="13">
                  <c:v>36241</c:v>
                </c:pt>
                <c:pt idx="14">
                  <c:v>34960</c:v>
                </c:pt>
                <c:pt idx="15">
                  <c:v>30117</c:v>
                </c:pt>
                <c:pt idx="16">
                  <c:v>31910</c:v>
                </c:pt>
                <c:pt idx="17">
                  <c:v>34311</c:v>
                </c:pt>
                <c:pt idx="18">
                  <c:v>34165</c:v>
                </c:pt>
                <c:pt idx="19">
                  <c:v>34397</c:v>
                </c:pt>
                <c:pt idx="20">
                  <c:v>34459</c:v>
                </c:pt>
                <c:pt idx="21">
                  <c:v>35609</c:v>
                </c:pt>
                <c:pt idx="22">
                  <c:v>33767</c:v>
                </c:pt>
                <c:pt idx="23">
                  <c:v>31945</c:v>
                </c:pt>
                <c:pt idx="24">
                  <c:v>34361</c:v>
                </c:pt>
                <c:pt idx="25">
                  <c:v>35338</c:v>
                </c:pt>
                <c:pt idx="26">
                  <c:v>36978</c:v>
                </c:pt>
                <c:pt idx="27">
                  <c:v>34343</c:v>
                </c:pt>
                <c:pt idx="28">
                  <c:v>33876</c:v>
                </c:pt>
                <c:pt idx="29">
                  <c:v>34479</c:v>
                </c:pt>
                <c:pt idx="30">
                  <c:v>33215</c:v>
                </c:pt>
                <c:pt idx="31">
                  <c:v>33053</c:v>
                </c:pt>
                <c:pt idx="32">
                  <c:v>33608</c:v>
                </c:pt>
                <c:pt idx="33">
                  <c:v>35708</c:v>
                </c:pt>
                <c:pt idx="34">
                  <c:v>29458</c:v>
                </c:pt>
                <c:pt idx="35">
                  <c:v>30293</c:v>
                </c:pt>
                <c:pt idx="36">
                  <c:v>33537</c:v>
                </c:pt>
                <c:pt idx="37">
                  <c:v>32839</c:v>
                </c:pt>
                <c:pt idx="38">
                  <c:v>34933</c:v>
                </c:pt>
                <c:pt idx="39">
                  <c:v>33595</c:v>
                </c:pt>
                <c:pt idx="40">
                  <c:v>32750</c:v>
                </c:pt>
                <c:pt idx="41">
                  <c:v>32865</c:v>
                </c:pt>
                <c:pt idx="42">
                  <c:v>32783</c:v>
                </c:pt>
                <c:pt idx="43">
                  <c:v>33519</c:v>
                </c:pt>
                <c:pt idx="44">
                  <c:v>34591</c:v>
                </c:pt>
                <c:pt idx="45">
                  <c:v>34617</c:v>
                </c:pt>
                <c:pt idx="46">
                  <c:v>33375</c:v>
                </c:pt>
                <c:pt idx="47">
                  <c:v>35584</c:v>
                </c:pt>
                <c:pt idx="48">
                  <c:v>34964</c:v>
                </c:pt>
                <c:pt idx="49">
                  <c:v>35921</c:v>
                </c:pt>
                <c:pt idx="50">
                  <c:v>37255</c:v>
                </c:pt>
                <c:pt idx="51">
                  <c:v>35218</c:v>
                </c:pt>
                <c:pt idx="52">
                  <c:v>36365</c:v>
                </c:pt>
                <c:pt idx="53">
                  <c:v>35909</c:v>
                </c:pt>
                <c:pt idx="54">
                  <c:v>41356</c:v>
                </c:pt>
                <c:pt idx="55">
                  <c:v>34545</c:v>
                </c:pt>
                <c:pt idx="56">
                  <c:v>37018</c:v>
                </c:pt>
                <c:pt idx="57">
                  <c:v>43470</c:v>
                </c:pt>
                <c:pt idx="58">
                  <c:v>35248</c:v>
                </c:pt>
                <c:pt idx="59">
                  <c:v>13160</c:v>
                </c:pt>
              </c:numCache>
            </c:numRef>
          </c:val>
          <c:extLst>
            <c:ext xmlns:c16="http://schemas.microsoft.com/office/drawing/2014/chart" uri="{C3380CC4-5D6E-409C-BE32-E72D297353CC}">
              <c16:uniqueId val="{00000000-4952-45C5-A1E0-15AD4777E3A7}"/>
            </c:ext>
          </c:extLst>
        </c:ser>
        <c:ser>
          <c:idx val="1"/>
          <c:order val="1"/>
          <c:tx>
            <c:strRef>
              <c:f>Sheet1!$C$1</c:f>
              <c:strCache>
                <c:ptCount val="1"/>
                <c:pt idx="0">
                  <c:v>Delayed doses (≥ 12 months)</c:v>
                </c:pt>
              </c:strCache>
            </c:strRef>
          </c:tx>
          <c:spPr>
            <a:solidFill>
              <a:schemeClr val="accent1"/>
            </a:solidFill>
            <a:ln>
              <a:noFill/>
            </a:ln>
            <a:effectLst/>
          </c:spPr>
          <c:invertIfNegative val="0"/>
          <c:cat>
            <c:numRef>
              <c:f>Sheet1!$A$2:$A$61</c:f>
              <c:numCache>
                <c:formatCode>yyyy\ mm</c:formatCode>
                <c:ptCount val="60"/>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numCache>
            </c:numRef>
          </c:cat>
          <c:val>
            <c:numRef>
              <c:f>Sheet1!$C$2:$C$61</c:f>
              <c:numCache>
                <c:formatCode>General</c:formatCode>
                <c:ptCount val="60"/>
                <c:pt idx="48" formatCode="0">
                  <c:v>512</c:v>
                </c:pt>
                <c:pt idx="49" formatCode="0">
                  <c:v>780</c:v>
                </c:pt>
                <c:pt idx="50" formatCode="0">
                  <c:v>748</c:v>
                </c:pt>
                <c:pt idx="51" formatCode="0">
                  <c:v>659</c:v>
                </c:pt>
                <c:pt idx="52" formatCode="0">
                  <c:v>816</c:v>
                </c:pt>
                <c:pt idx="53" formatCode="0">
                  <c:v>703</c:v>
                </c:pt>
                <c:pt idx="54" formatCode="0">
                  <c:v>1208</c:v>
                </c:pt>
                <c:pt idx="55" formatCode="0">
                  <c:v>674</c:v>
                </c:pt>
                <c:pt idx="56" formatCode="0">
                  <c:v>664</c:v>
                </c:pt>
                <c:pt idx="57" formatCode="0">
                  <c:v>902</c:v>
                </c:pt>
                <c:pt idx="58" formatCode="0">
                  <c:v>685</c:v>
                </c:pt>
                <c:pt idx="59" formatCode="0">
                  <c:v>191</c:v>
                </c:pt>
              </c:numCache>
            </c:numRef>
          </c:val>
          <c:extLst>
            <c:ext xmlns:c16="http://schemas.microsoft.com/office/drawing/2014/chart" uri="{C3380CC4-5D6E-409C-BE32-E72D297353CC}">
              <c16:uniqueId val="{00000001-4952-45C5-A1E0-15AD4777E3A7}"/>
            </c:ext>
          </c:extLst>
        </c:ser>
        <c:dLbls>
          <c:showLegendKey val="0"/>
          <c:showVal val="0"/>
          <c:showCatName val="0"/>
          <c:showSerName val="0"/>
          <c:showPercent val="0"/>
          <c:showBubbleSize val="0"/>
        </c:dLbls>
        <c:gapWidth val="21"/>
        <c:overlap val="100"/>
        <c:axId val="1376096543"/>
        <c:axId val="1376097023"/>
      </c:barChart>
      <c:dateAx>
        <c:axId val="1376096543"/>
        <c:scaling>
          <c:orientation val="minMax"/>
        </c:scaling>
        <c:delete val="0"/>
        <c:axPos val="b"/>
        <c:title>
          <c:tx>
            <c:rich>
              <a:bodyPr rot="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r>
                  <a:rPr lang="de-DE">
                    <a:solidFill>
                      <a:schemeClr val="tx1"/>
                    </a:solidFill>
                  </a:rPr>
                  <a:t>Months</a:t>
                </a:r>
              </a:p>
            </c:rich>
          </c:tx>
          <c:overlay val="0"/>
          <c:spPr>
            <a:noFill/>
            <a:ln>
              <a:noFill/>
            </a:ln>
            <a:effectLst/>
          </c:spPr>
          <c:txPr>
            <a:bodyPr rot="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endParaRPr lang="en-US"/>
            </a:p>
          </c:txPr>
        </c:title>
        <c:numFmt formatCode="yyyy\-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endParaRPr lang="en-US"/>
          </a:p>
        </c:txPr>
        <c:crossAx val="1376097023"/>
        <c:crosses val="autoZero"/>
        <c:auto val="1"/>
        <c:lblOffset val="100"/>
        <c:baseTimeUnit val="months"/>
        <c:majorUnit val="2"/>
        <c:majorTimeUnit val="months"/>
      </c:dateAx>
      <c:valAx>
        <c:axId val="1376097023"/>
        <c:scaling>
          <c:orientation val="minMax"/>
          <c:max val="4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r>
                  <a:rPr lang="de-DE">
                    <a:solidFill>
                      <a:schemeClr val="tx1"/>
                    </a:solidFill>
                  </a:rPr>
                  <a:t>DTP3 doses</a:t>
                </a:r>
              </a:p>
            </c:rich>
          </c:tx>
          <c:overlay val="0"/>
          <c:spPr>
            <a:noFill/>
            <a:ln>
              <a:noFill/>
            </a:ln>
            <a:effectLst/>
          </c:spPr>
          <c:txPr>
            <a:bodyPr rot="-540000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endParaRPr lang="en-US"/>
          </a:p>
        </c:txPr>
        <c:crossAx val="1376096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noProof="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noProof="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Pays X (VAR1-</a:t>
            </a:r>
            <a:r>
              <a:rPr lang="en-GB" baseline="0" dirty="0"/>
              <a:t> </a:t>
            </a:r>
            <a:r>
              <a:rPr lang="fr-FR" sz="1400" b="0" i="0" u="none" strike="noStrike" baseline="0" dirty="0">
                <a:effectLst/>
              </a:rPr>
              <a:t>à</a:t>
            </a:r>
            <a:r>
              <a:rPr lang="en-GB" dirty="0"/>
              <a:t> 12m)</a:t>
            </a:r>
          </a:p>
        </c:rich>
      </c:tx>
      <c:overlay val="0"/>
      <c:spPr>
        <a:noFill/>
        <a:ln>
          <a:noFill/>
        </a:ln>
        <a:effectLst/>
      </c:spPr>
    </c:title>
    <c:autoTitleDeleted val="0"/>
    <c:plotArea>
      <c:layout>
        <c:manualLayout>
          <c:layoutTarget val="inner"/>
          <c:xMode val="edge"/>
          <c:yMode val="edge"/>
          <c:x val="0.22297035451213765"/>
          <c:y val="0.12137456217102964"/>
          <c:w val="0.72114082513879318"/>
          <c:h val="0.69642315593117532"/>
        </c:manualLayout>
      </c:layout>
      <c:scatterChart>
        <c:scatterStyle val="lineMarker"/>
        <c:varyColors val="0"/>
        <c:ser>
          <c:idx val="0"/>
          <c:order val="0"/>
          <c:tx>
            <c:v>BCG</c:v>
          </c:tx>
          <c:spPr>
            <a:ln w="19050" cap="rnd">
              <a:solidFill>
                <a:schemeClr val="tx1"/>
              </a:solidFill>
              <a:round/>
            </a:ln>
            <a:effectLst/>
          </c:spPr>
          <c:marker>
            <c:symbol val="none"/>
          </c:marker>
          <c:xVal>
            <c:numLit>
              <c:formatCode>General</c:formatCode>
              <c:ptCount val="35"/>
              <c:pt idx="0">
                <c:v>1</c:v>
              </c:pt>
              <c:pt idx="1">
                <c:v>4</c:v>
              </c:pt>
              <c:pt idx="2">
                <c:v>8</c:v>
              </c:pt>
              <c:pt idx="3">
                <c:v>13</c:v>
              </c:pt>
              <c:pt idx="4">
                <c:v>16</c:v>
              </c:pt>
              <c:pt idx="5">
                <c:v>20</c:v>
              </c:pt>
              <c:pt idx="6">
                <c:v>26</c:v>
              </c:pt>
              <c:pt idx="7">
                <c:v>30</c:v>
              </c:pt>
              <c:pt idx="8">
                <c:v>34</c:v>
              </c:pt>
              <c:pt idx="9">
                <c:v>39</c:v>
              </c:pt>
              <c:pt idx="10">
                <c:v>43</c:v>
              </c:pt>
              <c:pt idx="11">
                <c:v>47</c:v>
              </c:pt>
              <c:pt idx="12">
                <c:v>52</c:v>
              </c:pt>
              <c:pt idx="13">
                <c:v>56</c:v>
              </c:pt>
              <c:pt idx="14">
                <c:v>60</c:v>
              </c:pt>
              <c:pt idx="15">
                <c:v>65</c:v>
              </c:pt>
              <c:pt idx="16">
                <c:v>69</c:v>
              </c:pt>
              <c:pt idx="17">
                <c:v>73</c:v>
              </c:pt>
              <c:pt idx="18">
                <c:v>78</c:v>
              </c:pt>
              <c:pt idx="19">
                <c:v>82</c:v>
              </c:pt>
              <c:pt idx="20">
                <c:v>86</c:v>
              </c:pt>
              <c:pt idx="21">
                <c:v>91</c:v>
              </c:pt>
              <c:pt idx="22">
                <c:v>95</c:v>
              </c:pt>
              <c:pt idx="23">
                <c:v>100</c:v>
              </c:pt>
              <c:pt idx="24">
                <c:v>104</c:v>
              </c:pt>
              <c:pt idx="25">
                <c:v>108</c:v>
              </c:pt>
              <c:pt idx="26">
                <c:v>113</c:v>
              </c:pt>
              <c:pt idx="27">
                <c:v>117</c:v>
              </c:pt>
              <c:pt idx="28">
                <c:v>121</c:v>
              </c:pt>
              <c:pt idx="29">
                <c:v>126</c:v>
              </c:pt>
              <c:pt idx="30">
                <c:v>130</c:v>
              </c:pt>
              <c:pt idx="31">
                <c:v>134</c:v>
              </c:pt>
              <c:pt idx="32">
                <c:v>139</c:v>
              </c:pt>
              <c:pt idx="33">
                <c:v>143</c:v>
              </c:pt>
              <c:pt idx="34">
                <c:v>147</c:v>
              </c:pt>
            </c:numLit>
          </c:xVal>
          <c:yVal>
            <c:numLit>
              <c:formatCode>0.0%</c:formatCode>
              <c:ptCount val="35"/>
              <c:pt idx="0">
                <c:v>0.78474339999999998</c:v>
              </c:pt>
              <c:pt idx="1">
                <c:v>0.88737239999999995</c:v>
              </c:pt>
              <c:pt idx="2">
                <c:v>0.92745979999999995</c:v>
              </c:pt>
              <c:pt idx="3">
                <c:v>0.95085419999999998</c:v>
              </c:pt>
              <c:pt idx="4">
                <c:v>0.95491760000000003</c:v>
              </c:pt>
              <c:pt idx="5">
                <c:v>0.96007589999999998</c:v>
              </c:pt>
              <c:pt idx="6">
                <c:v>0.96374629999999994</c:v>
              </c:pt>
              <c:pt idx="7">
                <c:v>0.96561209999999997</c:v>
              </c:pt>
              <c:pt idx="8">
                <c:v>0.96675120000000003</c:v>
              </c:pt>
              <c:pt idx="9">
                <c:v>0.96841690000000002</c:v>
              </c:pt>
              <c:pt idx="10">
                <c:v>0.96859879999999998</c:v>
              </c:pt>
              <c:pt idx="11">
                <c:v>0.96876600000000002</c:v>
              </c:pt>
              <c:pt idx="12">
                <c:v>0.96945289999999995</c:v>
              </c:pt>
              <c:pt idx="13">
                <c:v>0.97114679999999998</c:v>
              </c:pt>
              <c:pt idx="14">
                <c:v>0.97152780000000005</c:v>
              </c:pt>
              <c:pt idx="15">
                <c:v>0.97164850000000003</c:v>
              </c:pt>
              <c:pt idx="16">
                <c:v>0.97195880000000001</c:v>
              </c:pt>
              <c:pt idx="17">
                <c:v>0.97274819999999995</c:v>
              </c:pt>
              <c:pt idx="18">
                <c:v>0.97289170000000003</c:v>
              </c:pt>
              <c:pt idx="19">
                <c:v>0.97289170000000003</c:v>
              </c:pt>
              <c:pt idx="20">
                <c:v>0.97347589999999995</c:v>
              </c:pt>
              <c:pt idx="21">
                <c:v>0.97355349999999996</c:v>
              </c:pt>
              <c:pt idx="22">
                <c:v>0.97356339999999997</c:v>
              </c:pt>
              <c:pt idx="23">
                <c:v>0.97395290000000001</c:v>
              </c:pt>
              <c:pt idx="24">
                <c:v>0.97404020000000002</c:v>
              </c:pt>
              <c:pt idx="25">
                <c:v>0.97428510000000002</c:v>
              </c:pt>
              <c:pt idx="26">
                <c:v>0.97454859999999999</c:v>
              </c:pt>
              <c:pt idx="27">
                <c:v>0.97454859999999999</c:v>
              </c:pt>
              <c:pt idx="28">
                <c:v>0.97492270000000003</c:v>
              </c:pt>
              <c:pt idx="29">
                <c:v>0.97492270000000003</c:v>
              </c:pt>
              <c:pt idx="30">
                <c:v>0.97492270000000003</c:v>
              </c:pt>
              <c:pt idx="31">
                <c:v>0.97492270000000003</c:v>
              </c:pt>
              <c:pt idx="32">
                <c:v>0.97492270000000003</c:v>
              </c:pt>
              <c:pt idx="33">
                <c:v>0.97492270000000003</c:v>
              </c:pt>
              <c:pt idx="34">
                <c:v>0.97492270000000003</c:v>
              </c:pt>
            </c:numLit>
          </c:yVal>
          <c:smooth val="0"/>
          <c:extLst>
            <c:ext xmlns:c16="http://schemas.microsoft.com/office/drawing/2014/chart" uri="{C3380CC4-5D6E-409C-BE32-E72D297353CC}">
              <c16:uniqueId val="{00000000-27F9-414C-8AC7-6D5E1A11D2F4}"/>
            </c:ext>
          </c:extLst>
        </c:ser>
        <c:ser>
          <c:idx val="1"/>
          <c:order val="1"/>
          <c:tx>
            <c:v>DTP1</c:v>
          </c:tx>
          <c:spPr>
            <a:ln w="19050" cap="rnd">
              <a:solidFill>
                <a:schemeClr val="tx1"/>
              </a:solidFill>
              <a:prstDash val="lgDashDot"/>
              <a:round/>
            </a:ln>
            <a:effectLst/>
          </c:spPr>
          <c:marker>
            <c:symbol val="none"/>
          </c:marker>
          <c:xVal>
            <c:numLit>
              <c:formatCode>General</c:formatCode>
              <c:ptCount val="35"/>
              <c:pt idx="0">
                <c:v>1</c:v>
              </c:pt>
              <c:pt idx="1">
                <c:v>4</c:v>
              </c:pt>
              <c:pt idx="2">
                <c:v>8</c:v>
              </c:pt>
              <c:pt idx="3">
                <c:v>13</c:v>
              </c:pt>
              <c:pt idx="4">
                <c:v>16</c:v>
              </c:pt>
              <c:pt idx="5">
                <c:v>20</c:v>
              </c:pt>
              <c:pt idx="6">
                <c:v>26</c:v>
              </c:pt>
              <c:pt idx="7">
                <c:v>30</c:v>
              </c:pt>
              <c:pt idx="8">
                <c:v>34</c:v>
              </c:pt>
              <c:pt idx="9">
                <c:v>39</c:v>
              </c:pt>
              <c:pt idx="10">
                <c:v>43</c:v>
              </c:pt>
              <c:pt idx="11">
                <c:v>47</c:v>
              </c:pt>
              <c:pt idx="12">
                <c:v>52</c:v>
              </c:pt>
              <c:pt idx="13">
                <c:v>56</c:v>
              </c:pt>
              <c:pt idx="14">
                <c:v>60</c:v>
              </c:pt>
              <c:pt idx="15">
                <c:v>65</c:v>
              </c:pt>
              <c:pt idx="16">
                <c:v>69</c:v>
              </c:pt>
              <c:pt idx="17">
                <c:v>73</c:v>
              </c:pt>
              <c:pt idx="18">
                <c:v>78</c:v>
              </c:pt>
              <c:pt idx="19">
                <c:v>82</c:v>
              </c:pt>
              <c:pt idx="20">
                <c:v>86</c:v>
              </c:pt>
              <c:pt idx="21">
                <c:v>91</c:v>
              </c:pt>
              <c:pt idx="22">
                <c:v>95</c:v>
              </c:pt>
              <c:pt idx="23">
                <c:v>100</c:v>
              </c:pt>
              <c:pt idx="24">
                <c:v>104</c:v>
              </c:pt>
              <c:pt idx="25">
                <c:v>108</c:v>
              </c:pt>
              <c:pt idx="26">
                <c:v>113</c:v>
              </c:pt>
              <c:pt idx="27">
                <c:v>117</c:v>
              </c:pt>
              <c:pt idx="28">
                <c:v>121</c:v>
              </c:pt>
              <c:pt idx="29">
                <c:v>126</c:v>
              </c:pt>
              <c:pt idx="30">
                <c:v>130</c:v>
              </c:pt>
              <c:pt idx="31">
                <c:v>134</c:v>
              </c:pt>
              <c:pt idx="32">
                <c:v>139</c:v>
              </c:pt>
              <c:pt idx="33">
                <c:v>143</c:v>
              </c:pt>
              <c:pt idx="34">
                <c:v>147</c:v>
              </c:pt>
            </c:numLit>
          </c:xVal>
          <c:yVal>
            <c:numLit>
              <c:formatCode>0.0%</c:formatCode>
              <c:ptCount val="35"/>
              <c:pt idx="0">
                <c:v>1.8785199999999998E-2</c:v>
              </c:pt>
              <c:pt idx="1">
                <c:v>2.0725500000000001E-2</c:v>
              </c:pt>
              <c:pt idx="2">
                <c:v>3.848E-2</c:v>
              </c:pt>
              <c:pt idx="3">
                <c:v>0.82974119999999996</c:v>
              </c:pt>
              <c:pt idx="4">
                <c:v>0.87968639999999998</c:v>
              </c:pt>
              <c:pt idx="5">
                <c:v>0.91336720000000005</c:v>
              </c:pt>
              <c:pt idx="6">
                <c:v>0.93816549999999999</c:v>
              </c:pt>
              <c:pt idx="7">
                <c:v>0.9448261</c:v>
              </c:pt>
              <c:pt idx="8">
                <c:v>0.94962709999999995</c:v>
              </c:pt>
              <c:pt idx="9">
                <c:v>0.95401420000000003</c:v>
              </c:pt>
              <c:pt idx="10">
                <c:v>0.95585690000000001</c:v>
              </c:pt>
              <c:pt idx="11">
                <c:v>0.95798530000000004</c:v>
              </c:pt>
              <c:pt idx="12">
                <c:v>0.95904109999999998</c:v>
              </c:pt>
              <c:pt idx="13">
                <c:v>0.96017819999999998</c:v>
              </c:pt>
              <c:pt idx="14">
                <c:v>0.96053049999999995</c:v>
              </c:pt>
              <c:pt idx="15">
                <c:v>0.96259629999999996</c:v>
              </c:pt>
              <c:pt idx="16">
                <c:v>0.96301559999999997</c:v>
              </c:pt>
              <c:pt idx="17">
                <c:v>0.9643948</c:v>
              </c:pt>
              <c:pt idx="18">
                <c:v>0.96553920000000004</c:v>
              </c:pt>
              <c:pt idx="19">
                <c:v>0.96669519999999998</c:v>
              </c:pt>
              <c:pt idx="20">
                <c:v>0.96717900000000001</c:v>
              </c:pt>
              <c:pt idx="21">
                <c:v>0.96717900000000001</c:v>
              </c:pt>
              <c:pt idx="22">
                <c:v>0.96777729999999995</c:v>
              </c:pt>
              <c:pt idx="23">
                <c:v>0.96812419999999999</c:v>
              </c:pt>
              <c:pt idx="24">
                <c:v>0.96857919999999997</c:v>
              </c:pt>
              <c:pt idx="25">
                <c:v>0.96909829999999997</c:v>
              </c:pt>
              <c:pt idx="26">
                <c:v>0.96917240000000004</c:v>
              </c:pt>
              <c:pt idx="27">
                <c:v>0.96917240000000004</c:v>
              </c:pt>
              <c:pt idx="28">
                <c:v>0.96917240000000004</c:v>
              </c:pt>
              <c:pt idx="29">
                <c:v>0.96988629999999998</c:v>
              </c:pt>
              <c:pt idx="30">
                <c:v>0.96988629999999998</c:v>
              </c:pt>
              <c:pt idx="31">
                <c:v>0.96988629999999998</c:v>
              </c:pt>
              <c:pt idx="32">
                <c:v>0.97063480000000002</c:v>
              </c:pt>
              <c:pt idx="33">
                <c:v>0.97063480000000002</c:v>
              </c:pt>
              <c:pt idx="34">
                <c:v>0.97063480000000002</c:v>
              </c:pt>
            </c:numLit>
          </c:yVal>
          <c:smooth val="0"/>
          <c:extLst>
            <c:ext xmlns:c16="http://schemas.microsoft.com/office/drawing/2014/chart" uri="{C3380CC4-5D6E-409C-BE32-E72D297353CC}">
              <c16:uniqueId val="{00000001-27F9-414C-8AC7-6D5E1A11D2F4}"/>
            </c:ext>
          </c:extLst>
        </c:ser>
        <c:ser>
          <c:idx val="3"/>
          <c:order val="2"/>
          <c:tx>
            <c:v>DTP3</c:v>
          </c:tx>
          <c:spPr>
            <a:ln w="12700" cap="rnd">
              <a:solidFill>
                <a:schemeClr val="tx1"/>
              </a:solidFill>
              <a:prstDash val="dashDot"/>
              <a:round/>
            </a:ln>
            <a:effectLst/>
          </c:spPr>
          <c:marker>
            <c:symbol val="none"/>
          </c:marker>
          <c:xVal>
            <c:numLit>
              <c:formatCode>General</c:formatCode>
              <c:ptCount val="35"/>
              <c:pt idx="0">
                <c:v>1</c:v>
              </c:pt>
              <c:pt idx="1">
                <c:v>4</c:v>
              </c:pt>
              <c:pt idx="2">
                <c:v>8</c:v>
              </c:pt>
              <c:pt idx="3">
                <c:v>13</c:v>
              </c:pt>
              <c:pt idx="4">
                <c:v>16</c:v>
              </c:pt>
              <c:pt idx="5">
                <c:v>20</c:v>
              </c:pt>
              <c:pt idx="6">
                <c:v>26</c:v>
              </c:pt>
              <c:pt idx="7">
                <c:v>30</c:v>
              </c:pt>
              <c:pt idx="8">
                <c:v>34</c:v>
              </c:pt>
              <c:pt idx="9">
                <c:v>39</c:v>
              </c:pt>
              <c:pt idx="10">
                <c:v>43</c:v>
              </c:pt>
              <c:pt idx="11">
                <c:v>47</c:v>
              </c:pt>
              <c:pt idx="12">
                <c:v>52</c:v>
              </c:pt>
              <c:pt idx="13">
                <c:v>56</c:v>
              </c:pt>
              <c:pt idx="14">
                <c:v>60</c:v>
              </c:pt>
              <c:pt idx="15">
                <c:v>65</c:v>
              </c:pt>
              <c:pt idx="16">
                <c:v>69</c:v>
              </c:pt>
              <c:pt idx="17">
                <c:v>73</c:v>
              </c:pt>
              <c:pt idx="18">
                <c:v>78</c:v>
              </c:pt>
              <c:pt idx="19">
                <c:v>82</c:v>
              </c:pt>
              <c:pt idx="20">
                <c:v>86</c:v>
              </c:pt>
              <c:pt idx="21">
                <c:v>91</c:v>
              </c:pt>
              <c:pt idx="22">
                <c:v>95</c:v>
              </c:pt>
              <c:pt idx="23">
                <c:v>100</c:v>
              </c:pt>
              <c:pt idx="24">
                <c:v>104</c:v>
              </c:pt>
              <c:pt idx="25">
                <c:v>108</c:v>
              </c:pt>
              <c:pt idx="26">
                <c:v>113</c:v>
              </c:pt>
              <c:pt idx="27">
                <c:v>117</c:v>
              </c:pt>
              <c:pt idx="28">
                <c:v>121</c:v>
              </c:pt>
              <c:pt idx="29">
                <c:v>126</c:v>
              </c:pt>
              <c:pt idx="30">
                <c:v>130</c:v>
              </c:pt>
              <c:pt idx="31">
                <c:v>134</c:v>
              </c:pt>
              <c:pt idx="32">
                <c:v>139</c:v>
              </c:pt>
              <c:pt idx="33">
                <c:v>143</c:v>
              </c:pt>
              <c:pt idx="34">
                <c:v>147</c:v>
              </c:pt>
            </c:numLit>
          </c:xVal>
          <c:yVal>
            <c:numLit>
              <c:formatCode>0.0%</c:formatCode>
              <c:ptCount val="35"/>
              <c:pt idx="0">
                <c:v>1.132E-4</c:v>
              </c:pt>
              <c:pt idx="1">
                <c:v>1.132E-4</c:v>
              </c:pt>
              <c:pt idx="2">
                <c:v>1.132E-4</c:v>
              </c:pt>
              <c:pt idx="3">
                <c:v>1.139E-4</c:v>
              </c:pt>
              <c:pt idx="4">
                <c:v>1.6486999999999999E-3</c:v>
              </c:pt>
              <c:pt idx="5">
                <c:v>2.9160100000000001E-2</c:v>
              </c:pt>
              <c:pt idx="6">
                <c:v>0.11573020000000001</c:v>
              </c:pt>
              <c:pt idx="7">
                <c:v>0.64151420000000003</c:v>
              </c:pt>
              <c:pt idx="8">
                <c:v>0.74399470000000001</c:v>
              </c:pt>
              <c:pt idx="9">
                <c:v>0.81324920000000001</c:v>
              </c:pt>
              <c:pt idx="10">
                <c:v>0.84222569999999997</c:v>
              </c:pt>
              <c:pt idx="11">
                <c:v>0.8604368</c:v>
              </c:pt>
              <c:pt idx="12">
                <c:v>0.87643530000000003</c:v>
              </c:pt>
              <c:pt idx="13">
                <c:v>0.88819130000000002</c:v>
              </c:pt>
              <c:pt idx="14">
                <c:v>0.89277859999999998</c:v>
              </c:pt>
              <c:pt idx="15">
                <c:v>0.90265280000000003</c:v>
              </c:pt>
              <c:pt idx="16">
                <c:v>0.90699099999999999</c:v>
              </c:pt>
              <c:pt idx="17">
                <c:v>0.91029590000000005</c:v>
              </c:pt>
              <c:pt idx="18">
                <c:v>0.91422829999999999</c:v>
              </c:pt>
              <c:pt idx="19">
                <c:v>0.92033109999999996</c:v>
              </c:pt>
              <c:pt idx="20">
                <c:v>0.92343620000000004</c:v>
              </c:pt>
              <c:pt idx="21">
                <c:v>0.92535290000000003</c:v>
              </c:pt>
              <c:pt idx="22">
                <c:v>0.9271315</c:v>
              </c:pt>
              <c:pt idx="23">
                <c:v>0.92955690000000002</c:v>
              </c:pt>
              <c:pt idx="24">
                <c:v>0.93080479999999999</c:v>
              </c:pt>
              <c:pt idx="25">
                <c:v>0.93253450000000004</c:v>
              </c:pt>
              <c:pt idx="26">
                <c:v>0.93301299999999998</c:v>
              </c:pt>
              <c:pt idx="27">
                <c:v>0.93404399999999999</c:v>
              </c:pt>
              <c:pt idx="28">
                <c:v>0.93441430000000003</c:v>
              </c:pt>
              <c:pt idx="29">
                <c:v>0.93509980000000004</c:v>
              </c:pt>
              <c:pt idx="30">
                <c:v>0.93512799999999996</c:v>
              </c:pt>
              <c:pt idx="31">
                <c:v>0.93615409999999999</c:v>
              </c:pt>
              <c:pt idx="32">
                <c:v>0.9379942</c:v>
              </c:pt>
              <c:pt idx="33">
                <c:v>0.9379942</c:v>
              </c:pt>
              <c:pt idx="34">
                <c:v>0.94048569999999998</c:v>
              </c:pt>
            </c:numLit>
          </c:yVal>
          <c:smooth val="0"/>
          <c:extLst>
            <c:ext xmlns:c16="http://schemas.microsoft.com/office/drawing/2014/chart" uri="{C3380CC4-5D6E-409C-BE32-E72D297353CC}">
              <c16:uniqueId val="{00000002-27F9-414C-8AC7-6D5E1A11D2F4}"/>
            </c:ext>
          </c:extLst>
        </c:ser>
        <c:ser>
          <c:idx val="4"/>
          <c:order val="3"/>
          <c:tx>
            <c:v>MCV1</c:v>
          </c:tx>
          <c:spPr>
            <a:ln w="25400" cap="rnd">
              <a:solidFill>
                <a:srgbClr val="FF0000"/>
              </a:solidFill>
              <a:prstDash val="sysDash"/>
              <a:round/>
            </a:ln>
            <a:effectLst/>
          </c:spPr>
          <c:marker>
            <c:symbol val="none"/>
          </c:marker>
          <c:xVal>
            <c:numLit>
              <c:formatCode>General</c:formatCode>
              <c:ptCount val="35"/>
              <c:pt idx="0">
                <c:v>1</c:v>
              </c:pt>
              <c:pt idx="1">
                <c:v>4</c:v>
              </c:pt>
              <c:pt idx="2">
                <c:v>8</c:v>
              </c:pt>
              <c:pt idx="3">
                <c:v>13</c:v>
              </c:pt>
              <c:pt idx="4">
                <c:v>16</c:v>
              </c:pt>
              <c:pt idx="5">
                <c:v>20</c:v>
              </c:pt>
              <c:pt idx="6">
                <c:v>26</c:v>
              </c:pt>
              <c:pt idx="7">
                <c:v>30</c:v>
              </c:pt>
              <c:pt idx="8">
                <c:v>34</c:v>
              </c:pt>
              <c:pt idx="9">
                <c:v>39</c:v>
              </c:pt>
              <c:pt idx="10">
                <c:v>43</c:v>
              </c:pt>
              <c:pt idx="11">
                <c:v>47</c:v>
              </c:pt>
              <c:pt idx="12">
                <c:v>52</c:v>
              </c:pt>
              <c:pt idx="13">
                <c:v>56</c:v>
              </c:pt>
              <c:pt idx="14">
                <c:v>60</c:v>
              </c:pt>
              <c:pt idx="15">
                <c:v>65</c:v>
              </c:pt>
              <c:pt idx="16">
                <c:v>69</c:v>
              </c:pt>
              <c:pt idx="17">
                <c:v>73</c:v>
              </c:pt>
              <c:pt idx="18">
                <c:v>78</c:v>
              </c:pt>
              <c:pt idx="19">
                <c:v>82</c:v>
              </c:pt>
              <c:pt idx="20">
                <c:v>86</c:v>
              </c:pt>
              <c:pt idx="21">
                <c:v>91</c:v>
              </c:pt>
              <c:pt idx="22">
                <c:v>95</c:v>
              </c:pt>
              <c:pt idx="23">
                <c:v>100</c:v>
              </c:pt>
              <c:pt idx="24">
                <c:v>104</c:v>
              </c:pt>
              <c:pt idx="25">
                <c:v>108</c:v>
              </c:pt>
              <c:pt idx="26">
                <c:v>113</c:v>
              </c:pt>
              <c:pt idx="27">
                <c:v>117</c:v>
              </c:pt>
              <c:pt idx="28">
                <c:v>121</c:v>
              </c:pt>
              <c:pt idx="29">
                <c:v>126</c:v>
              </c:pt>
              <c:pt idx="30">
                <c:v>130</c:v>
              </c:pt>
              <c:pt idx="31">
                <c:v>134</c:v>
              </c:pt>
              <c:pt idx="32">
                <c:v>139</c:v>
              </c:pt>
              <c:pt idx="33">
                <c:v>143</c:v>
              </c:pt>
              <c:pt idx="34">
                <c:v>147</c:v>
              </c:pt>
            </c:numLit>
          </c:xVal>
          <c:yVal>
            <c:numLit>
              <c:formatCode>0.0%</c:formatCode>
              <c:ptCount val="35"/>
              <c:pt idx="0">
                <c:v>3.0785000000000001E-3</c:v>
              </c:pt>
              <c:pt idx="1">
                <c:v>3.7959999999999999E-3</c:v>
              </c:pt>
              <c:pt idx="2">
                <c:v>5.7495000000000003E-3</c:v>
              </c:pt>
              <c:pt idx="3">
                <c:v>9.1438999999999999E-3</c:v>
              </c:pt>
              <c:pt idx="4">
                <c:v>9.8084999999999995E-3</c:v>
              </c:pt>
              <c:pt idx="5">
                <c:v>1.02919E-2</c:v>
              </c:pt>
              <c:pt idx="6">
                <c:v>1.2094199999999999E-2</c:v>
              </c:pt>
              <c:pt idx="7">
                <c:v>1.51214E-2</c:v>
              </c:pt>
              <c:pt idx="8">
                <c:v>1.84158E-2</c:v>
              </c:pt>
              <c:pt idx="9">
                <c:v>1.9949399999999999E-2</c:v>
              </c:pt>
              <c:pt idx="10">
                <c:v>2.1984900000000002E-2</c:v>
              </c:pt>
              <c:pt idx="11">
                <c:v>2.4630599999999999E-2</c:v>
              </c:pt>
              <c:pt idx="12">
                <c:v>8.9473200000000003E-2</c:v>
              </c:pt>
              <c:pt idx="13">
                <c:v>0.61109849999999999</c:v>
              </c:pt>
              <c:pt idx="14">
                <c:v>0.74125050000000003</c:v>
              </c:pt>
              <c:pt idx="15">
                <c:v>0.7990756</c:v>
              </c:pt>
              <c:pt idx="16">
                <c:v>0.8267852</c:v>
              </c:pt>
              <c:pt idx="17">
                <c:v>0.84646869999999996</c:v>
              </c:pt>
              <c:pt idx="18">
                <c:v>0.86243840000000005</c:v>
              </c:pt>
              <c:pt idx="19">
                <c:v>0.88386200000000004</c:v>
              </c:pt>
              <c:pt idx="20">
                <c:v>0.89267350000000001</c:v>
              </c:pt>
              <c:pt idx="21">
                <c:v>0.90189220000000003</c:v>
              </c:pt>
              <c:pt idx="22">
                <c:v>0.90793279999999998</c:v>
              </c:pt>
              <c:pt idx="23">
                <c:v>0.91200490000000001</c:v>
              </c:pt>
              <c:pt idx="24">
                <c:v>0.91936079999999998</c:v>
              </c:pt>
              <c:pt idx="25">
                <c:v>0.92396149999999999</c:v>
              </c:pt>
              <c:pt idx="26">
                <c:v>0.92754539999999996</c:v>
              </c:pt>
              <c:pt idx="27">
                <c:v>0.93101599999999995</c:v>
              </c:pt>
              <c:pt idx="28">
                <c:v>0.93250809999999995</c:v>
              </c:pt>
              <c:pt idx="29">
                <c:v>0.94015420000000005</c:v>
              </c:pt>
              <c:pt idx="30">
                <c:v>0.9432876</c:v>
              </c:pt>
              <c:pt idx="31">
                <c:v>0.95085949999999997</c:v>
              </c:pt>
              <c:pt idx="32">
                <c:v>0.95449470000000003</c:v>
              </c:pt>
              <c:pt idx="33">
                <c:v>0.95502069999999994</c:v>
              </c:pt>
              <c:pt idx="34">
                <c:v>0.96029260000000005</c:v>
              </c:pt>
            </c:numLit>
          </c:yVal>
          <c:smooth val="0"/>
          <c:extLst>
            <c:ext xmlns:c16="http://schemas.microsoft.com/office/drawing/2014/chart" uri="{C3380CC4-5D6E-409C-BE32-E72D297353CC}">
              <c16:uniqueId val="{00000003-27F9-414C-8AC7-6D5E1A11D2F4}"/>
            </c:ext>
          </c:extLst>
        </c:ser>
        <c:dLbls>
          <c:showLegendKey val="0"/>
          <c:showVal val="0"/>
          <c:showCatName val="0"/>
          <c:showSerName val="0"/>
          <c:showPercent val="0"/>
          <c:showBubbleSize val="0"/>
        </c:dLbls>
        <c:axId val="111834240"/>
        <c:axId val="67179648"/>
      </c:scatterChart>
      <c:valAx>
        <c:axId val="111834240"/>
        <c:scaling>
          <c:orientation val="minMax"/>
          <c:max val="156"/>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r>
                  <a:rPr lang="en-US" sz="1200" b="0" i="0" u="none" strike="noStrike" baseline="0" dirty="0" err="1">
                    <a:effectLst/>
                  </a:rPr>
                  <a:t>Âge</a:t>
                </a:r>
                <a:r>
                  <a:rPr lang="en-US" sz="1200" b="0" i="0" u="none" strike="noStrike" baseline="0" dirty="0">
                    <a:effectLst/>
                  </a:rPr>
                  <a:t> </a:t>
                </a:r>
                <a:r>
                  <a:rPr lang="en-US" sz="1200" b="0" i="0" u="none" strike="noStrike" baseline="0" dirty="0" err="1">
                    <a:effectLst/>
                  </a:rPr>
                  <a:t>en</a:t>
                </a:r>
                <a:r>
                  <a:rPr lang="en-US" sz="1200" b="0" i="0" u="none" strike="noStrike" baseline="0" dirty="0">
                    <a:effectLst/>
                  </a:rPr>
                  <a:t> </a:t>
                </a:r>
                <a:r>
                  <a:rPr lang="en-US" sz="1200" b="0" i="0" u="none" strike="noStrike" baseline="0" dirty="0" err="1">
                    <a:effectLst/>
                  </a:rPr>
                  <a:t>semaines</a:t>
                </a:r>
                <a:endParaRPr lang="en-US" sz="1200" dirty="0"/>
              </a:p>
              <a:p>
                <a:pPr algn="r">
                  <a:defRPr sz="1200" b="0" i="0" u="none" strike="noStrike" kern="1200" baseline="0">
                    <a:solidFill>
                      <a:schemeClr val="tx1">
                        <a:lumMod val="65000"/>
                        <a:lumOff val="35000"/>
                      </a:schemeClr>
                    </a:solidFill>
                    <a:latin typeface="+mn-lt"/>
                    <a:ea typeface="+mn-ea"/>
                    <a:cs typeface="+mn-cs"/>
                  </a:defRPr>
                </a:pPr>
                <a:r>
                  <a:rPr lang="en-US" sz="800" i="1" dirty="0"/>
                  <a:t>Source: analysis by Colin Sanderson on 2010 DHS</a:t>
                </a:r>
              </a:p>
            </c:rich>
          </c:tx>
          <c:layout>
            <c:manualLayout>
              <c:xMode val="edge"/>
              <c:yMode val="edge"/>
              <c:x val="0.64921303587051615"/>
              <c:y val="0.9132534520663885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179648"/>
        <c:crosses val="autoZero"/>
        <c:crossBetween val="midCat"/>
        <c:majorUnit val="26"/>
      </c:valAx>
      <c:valAx>
        <c:axId val="6717964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Couverture %</a:t>
                </a:r>
              </a:p>
            </c:rich>
          </c:tx>
          <c:layout>
            <c:manualLayout>
              <c:xMode val="edge"/>
              <c:yMode val="edge"/>
              <c:x val="1.9444444444444445E-2"/>
              <c:y val="0.10780065126709487"/>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1834240"/>
        <c:crosses val="autoZero"/>
        <c:crossBetween val="midCat"/>
      </c:valAx>
      <c:spPr>
        <a:noFill/>
        <a:ln>
          <a:noFill/>
        </a:ln>
        <a:effectLst/>
      </c:spPr>
    </c:plotArea>
    <c:legend>
      <c:legendPos val="b"/>
      <c:layout>
        <c:manualLayout>
          <c:xMode val="edge"/>
          <c:yMode val="edge"/>
          <c:x val="0.64663358187870823"/>
          <c:y val="0.56264666262341467"/>
          <c:w val="0.30390217351863275"/>
          <c:h val="0.25043246047732404"/>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322E49-956F-486D-A620-248C2F6E2FC8}" type="datetimeFigureOut">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F16BC-ED9D-40B5-9590-8235CEE0715B}" type="slidenum">
              <a:t>‹#›</a:t>
            </a:fld>
            <a:endParaRPr lang="en-US"/>
          </a:p>
        </p:txBody>
      </p:sp>
    </p:spTree>
    <p:extLst>
      <p:ext uri="{BB962C8B-B14F-4D97-AF65-F5344CB8AC3E}">
        <p14:creationId xmlns:p14="http://schemas.microsoft.com/office/powerpoint/2010/main" val="356677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830F16BC-ED9D-40B5-9590-8235CEE0715B}" type="slidenum">
              <a:rPr lang="de-DE" smtClean="0"/>
              <a:t>1</a:t>
            </a:fld>
            <a:endParaRPr lang="de-DE"/>
          </a:p>
        </p:txBody>
      </p:sp>
    </p:spTree>
    <p:extLst>
      <p:ext uri="{BB962C8B-B14F-4D97-AF65-F5344CB8AC3E}">
        <p14:creationId xmlns:p14="http://schemas.microsoft.com/office/powerpoint/2010/main" val="311581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D1A4C3-BAB1-465D-AA8E-B37AA5839A20}" type="slidenum">
              <a:rPr lang="en-US" smtClean="0"/>
              <a:t>14</a:t>
            </a:fld>
            <a:endParaRPr lang="en-US"/>
          </a:p>
        </p:txBody>
      </p:sp>
    </p:spTree>
    <p:extLst>
      <p:ext uri="{BB962C8B-B14F-4D97-AF65-F5344CB8AC3E}">
        <p14:creationId xmlns:p14="http://schemas.microsoft.com/office/powerpoint/2010/main" val="4208513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D1A4C3-BAB1-465D-AA8E-B37AA5839A20}" type="slidenum">
              <a:rPr lang="en-US" smtClean="0"/>
              <a:t>15</a:t>
            </a:fld>
            <a:endParaRPr lang="en-US"/>
          </a:p>
        </p:txBody>
      </p:sp>
    </p:spTree>
    <p:extLst>
      <p:ext uri="{BB962C8B-B14F-4D97-AF65-F5344CB8AC3E}">
        <p14:creationId xmlns:p14="http://schemas.microsoft.com/office/powerpoint/2010/main" val="700639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D1A4C3-BAB1-465D-AA8E-B37AA5839A20}" type="slidenum">
              <a:rPr lang="en-US" smtClean="0"/>
              <a:t>16</a:t>
            </a:fld>
            <a:endParaRPr lang="en-US"/>
          </a:p>
        </p:txBody>
      </p:sp>
    </p:spTree>
    <p:extLst>
      <p:ext uri="{BB962C8B-B14F-4D97-AF65-F5344CB8AC3E}">
        <p14:creationId xmlns:p14="http://schemas.microsoft.com/office/powerpoint/2010/main" val="312456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WHO/HQ/IVB/IAI</a:t>
            </a:r>
          </a:p>
        </p:txBody>
      </p:sp>
      <p:sp>
        <p:nvSpPr>
          <p:cNvPr id="4" name="Slide Number Placeholder 3"/>
          <p:cNvSpPr>
            <a:spLocks noGrp="1"/>
          </p:cNvSpPr>
          <p:nvPr>
            <p:ph type="sldNum" sz="quarter" idx="5"/>
          </p:nvPr>
        </p:nvSpPr>
        <p:spPr/>
        <p:txBody>
          <a:bodyPr/>
          <a:lstStyle/>
          <a:p>
            <a:fld id="{79851798-6747-433F-9191-3B849EF42589}" type="slidenum">
              <a:rPr lang="en-GB" smtClean="0"/>
              <a:t>2</a:t>
            </a:fld>
            <a:endParaRPr lang="en-GB"/>
          </a:p>
        </p:txBody>
      </p:sp>
    </p:spTree>
    <p:extLst>
      <p:ext uri="{BB962C8B-B14F-4D97-AF65-F5344CB8AC3E}">
        <p14:creationId xmlns:p14="http://schemas.microsoft.com/office/powerpoint/2010/main" val="342179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WHO/HQ/IVB/IAI</a:t>
            </a:r>
          </a:p>
        </p:txBody>
      </p:sp>
      <p:sp>
        <p:nvSpPr>
          <p:cNvPr id="4" name="Slide Number Placeholder 3"/>
          <p:cNvSpPr>
            <a:spLocks noGrp="1"/>
          </p:cNvSpPr>
          <p:nvPr>
            <p:ph type="sldNum" sz="quarter" idx="5"/>
          </p:nvPr>
        </p:nvSpPr>
        <p:spPr/>
        <p:txBody>
          <a:bodyPr/>
          <a:lstStyle/>
          <a:p>
            <a:fld id="{79851798-6747-433F-9191-3B849EF42589}" type="slidenum">
              <a:rPr lang="en-GB" smtClean="0"/>
              <a:t>3</a:t>
            </a:fld>
            <a:endParaRPr lang="en-GB"/>
          </a:p>
        </p:txBody>
      </p:sp>
    </p:spTree>
    <p:extLst>
      <p:ext uri="{BB962C8B-B14F-4D97-AF65-F5344CB8AC3E}">
        <p14:creationId xmlns:p14="http://schemas.microsoft.com/office/powerpoint/2010/main" val="3767681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WHO/HQ/IVB/IAI</a:t>
            </a:r>
          </a:p>
        </p:txBody>
      </p:sp>
      <p:sp>
        <p:nvSpPr>
          <p:cNvPr id="4" name="Slide Number Placeholder 3"/>
          <p:cNvSpPr>
            <a:spLocks noGrp="1"/>
          </p:cNvSpPr>
          <p:nvPr>
            <p:ph type="sldNum" sz="quarter" idx="5"/>
          </p:nvPr>
        </p:nvSpPr>
        <p:spPr/>
        <p:txBody>
          <a:bodyPr/>
          <a:lstStyle/>
          <a:p>
            <a:fld id="{79851798-6747-433F-9191-3B849EF42589}" type="slidenum">
              <a:rPr lang="en-GB" smtClean="0"/>
              <a:t>4</a:t>
            </a:fld>
            <a:endParaRPr lang="en-GB"/>
          </a:p>
        </p:txBody>
      </p:sp>
    </p:spTree>
    <p:extLst>
      <p:ext uri="{BB962C8B-B14F-4D97-AF65-F5344CB8AC3E}">
        <p14:creationId xmlns:p14="http://schemas.microsoft.com/office/powerpoint/2010/main" val="96036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https://www.technet-21.org/en/resources/home-based-record/child-health-record-maldives</a:t>
            </a:r>
          </a:p>
        </p:txBody>
      </p:sp>
      <p:sp>
        <p:nvSpPr>
          <p:cNvPr id="4" name="Slide Number Placeholder 3"/>
          <p:cNvSpPr>
            <a:spLocks noGrp="1"/>
          </p:cNvSpPr>
          <p:nvPr>
            <p:ph type="sldNum" sz="quarter" idx="5"/>
          </p:nvPr>
        </p:nvSpPr>
        <p:spPr/>
        <p:txBody>
          <a:bodyPr/>
          <a:lstStyle/>
          <a:p>
            <a:fld id="{79851798-6747-433F-9191-3B849EF42589}" type="slidenum">
              <a:rPr lang="en-GB" smtClean="0"/>
              <a:t>5</a:t>
            </a:fld>
            <a:endParaRPr lang="en-GB"/>
          </a:p>
        </p:txBody>
      </p:sp>
    </p:spTree>
    <p:extLst>
      <p:ext uri="{BB962C8B-B14F-4D97-AF65-F5344CB8AC3E}">
        <p14:creationId xmlns:p14="http://schemas.microsoft.com/office/powerpoint/2010/main" val="2459916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https://www.who.int/publications/i/item/9789240016514</a:t>
            </a:r>
          </a:p>
        </p:txBody>
      </p:sp>
      <p:sp>
        <p:nvSpPr>
          <p:cNvPr id="4" name="Slide Number Placeholder 3"/>
          <p:cNvSpPr>
            <a:spLocks noGrp="1"/>
          </p:cNvSpPr>
          <p:nvPr>
            <p:ph type="sldNum" sz="quarter" idx="5"/>
          </p:nvPr>
        </p:nvSpPr>
        <p:spPr/>
        <p:txBody>
          <a:bodyPr/>
          <a:lstStyle/>
          <a:p>
            <a:fld id="{79851798-6747-433F-9191-3B849EF42589}" type="slidenum">
              <a:rPr lang="en-GB" smtClean="0"/>
              <a:t>6</a:t>
            </a:fld>
            <a:endParaRPr lang="en-GB"/>
          </a:p>
        </p:txBody>
      </p:sp>
    </p:spTree>
    <p:extLst>
      <p:ext uri="{BB962C8B-B14F-4D97-AF65-F5344CB8AC3E}">
        <p14:creationId xmlns:p14="http://schemas.microsoft.com/office/powerpoint/2010/main" val="383750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851798-6747-433F-9191-3B849EF42589}" type="slidenum">
              <a:rPr lang="en-GB" smtClean="0"/>
              <a:t>7</a:t>
            </a:fld>
            <a:endParaRPr lang="en-GB"/>
          </a:p>
        </p:txBody>
      </p:sp>
    </p:spTree>
    <p:extLst>
      <p:ext uri="{BB962C8B-B14F-4D97-AF65-F5344CB8AC3E}">
        <p14:creationId xmlns:p14="http://schemas.microsoft.com/office/powerpoint/2010/main" val="3600434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851798-6747-433F-9191-3B849EF42589}" type="slidenum">
              <a:rPr lang="en-GB" smtClean="0"/>
              <a:t>8</a:t>
            </a:fld>
            <a:endParaRPr lang="en-GB"/>
          </a:p>
        </p:txBody>
      </p:sp>
    </p:spTree>
    <p:extLst>
      <p:ext uri="{BB962C8B-B14F-4D97-AF65-F5344CB8AC3E}">
        <p14:creationId xmlns:p14="http://schemas.microsoft.com/office/powerpoint/2010/main" val="429268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51798-6747-433F-9191-3B849EF42589}" type="slidenum">
              <a:rPr lang="en-GB" smtClean="0"/>
              <a:t>9</a:t>
            </a:fld>
            <a:endParaRPr lang="en-GB"/>
          </a:p>
        </p:txBody>
      </p:sp>
    </p:spTree>
    <p:extLst>
      <p:ext uri="{BB962C8B-B14F-4D97-AF65-F5344CB8AC3E}">
        <p14:creationId xmlns:p14="http://schemas.microsoft.com/office/powerpoint/2010/main" val="3564516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nc img) op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2470-CEB6-29B2-67FA-119E8A59C878}"/>
              </a:ext>
            </a:extLst>
          </p:cNvPr>
          <p:cNvSpPr>
            <a:spLocks noGrp="1"/>
          </p:cNvSpPr>
          <p:nvPr>
            <p:ph type="ctrTitle" hasCustomPrompt="1"/>
          </p:nvPr>
        </p:nvSpPr>
        <p:spPr>
          <a:xfrm>
            <a:off x="413142" y="3059668"/>
            <a:ext cx="5560939" cy="738664"/>
          </a:xfrm>
        </p:spPr>
        <p:txBody>
          <a:bodyPr anchor="ctr" anchorCtr="0"/>
          <a:lstStyle>
            <a:lvl1pPr algn="l">
              <a:defRPr sz="4800" b="0" i="0">
                <a:solidFill>
                  <a:schemeClr val="bg1"/>
                </a:solidFill>
                <a:latin typeface="Arial" panose="020B0604020202020204" pitchFamily="34" charset="0"/>
                <a:cs typeface="Arial" panose="020B0604020202020204" pitchFamily="34" charset="0"/>
              </a:defRPr>
            </a:lvl1pPr>
          </a:lstStyle>
          <a:p>
            <a:r>
              <a:rPr lang="en-GB"/>
              <a:t>Title goes here</a:t>
            </a:r>
            <a:endParaRPr lang="en-US"/>
          </a:p>
        </p:txBody>
      </p:sp>
      <p:sp>
        <p:nvSpPr>
          <p:cNvPr id="3" name="Subtitle 2">
            <a:extLst>
              <a:ext uri="{FF2B5EF4-FFF2-40B4-BE49-F238E27FC236}">
                <a16:creationId xmlns:a16="http://schemas.microsoft.com/office/drawing/2014/main" id="{4342B6B9-F813-FEC8-1E77-CA17875C4862}"/>
              </a:ext>
            </a:extLst>
          </p:cNvPr>
          <p:cNvSpPr>
            <a:spLocks noGrp="1"/>
          </p:cNvSpPr>
          <p:nvPr>
            <p:ph type="subTitle" idx="1" hasCustomPrompt="1"/>
          </p:nvPr>
        </p:nvSpPr>
        <p:spPr>
          <a:xfrm>
            <a:off x="441325" y="5722208"/>
            <a:ext cx="2835687" cy="307777"/>
          </a:xfrm>
        </p:spPr>
        <p:txBody>
          <a:bodyPr anchor="t" anchorCtr="0"/>
          <a:lstStyle>
            <a:lvl1pPr marL="0" indent="0" algn="l">
              <a:buNone/>
              <a:defRPr sz="2000">
                <a:solidFill>
                  <a:schemeClr val="bg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Date goes here</a:t>
            </a:r>
            <a:endParaRPr lang="en-US"/>
          </a:p>
        </p:txBody>
      </p:sp>
      <p:sp>
        <p:nvSpPr>
          <p:cNvPr id="10" name="Text Placeholder 2">
            <a:extLst>
              <a:ext uri="{FF2B5EF4-FFF2-40B4-BE49-F238E27FC236}">
                <a16:creationId xmlns:a16="http://schemas.microsoft.com/office/drawing/2014/main" id="{24E67AC2-10C9-7607-E460-1AFBA98C64D9}"/>
              </a:ext>
            </a:extLst>
          </p:cNvPr>
          <p:cNvSpPr>
            <a:spLocks noGrp="1"/>
          </p:cNvSpPr>
          <p:nvPr>
            <p:ph type="body" idx="10" hasCustomPrompt="1"/>
          </p:nvPr>
        </p:nvSpPr>
        <p:spPr>
          <a:xfrm>
            <a:off x="443191" y="6039050"/>
            <a:ext cx="5529592" cy="307777"/>
          </a:xfrm>
        </p:spPr>
        <p:txBody>
          <a:bodyPr anchor="t" anchorCtr="0"/>
          <a:lstStyle>
            <a:lvl1pPr marL="0" indent="0">
              <a:buNone/>
              <a:defRPr sz="2000" b="1">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Location goes here</a:t>
            </a:r>
          </a:p>
        </p:txBody>
      </p:sp>
      <p:sp>
        <p:nvSpPr>
          <p:cNvPr id="15" name="Picture Placeholder 14">
            <a:extLst>
              <a:ext uri="{FF2B5EF4-FFF2-40B4-BE49-F238E27FC236}">
                <a16:creationId xmlns:a16="http://schemas.microsoft.com/office/drawing/2014/main" id="{6CF2F9B2-59B7-AF39-4BB8-3C257E20F0CF}"/>
              </a:ext>
            </a:extLst>
          </p:cNvPr>
          <p:cNvSpPr>
            <a:spLocks noGrp="1"/>
          </p:cNvSpPr>
          <p:nvPr>
            <p:ph type="pic" sz="quarter" idx="11" hasCustomPrompt="1"/>
          </p:nvPr>
        </p:nvSpPr>
        <p:spPr>
          <a:xfrm>
            <a:off x="6096000" y="0"/>
            <a:ext cx="6096000" cy="6858000"/>
          </a:xfrm>
          <a:solidFill>
            <a:schemeClr val="bg1">
              <a:lumMod val="85000"/>
            </a:schemeClr>
          </a:solidFill>
        </p:spPr>
        <p:txBody>
          <a:bodyPr anchor="ctr" anchorCtr="0">
            <a:noAutofit/>
          </a:bodyPr>
          <a:lstStyle>
            <a:lvl1pPr algn="ctr">
              <a:defRPr/>
            </a:lvl1pPr>
          </a:lstStyle>
          <a:p>
            <a:r>
              <a:rPr lang="en-US"/>
              <a:t>Image</a:t>
            </a:r>
          </a:p>
          <a:p>
            <a:r>
              <a:rPr lang="en-US"/>
              <a:t>960 x 1080 pixels</a:t>
            </a:r>
          </a:p>
        </p:txBody>
      </p:sp>
      <p:pic>
        <p:nvPicPr>
          <p:cNvPr id="19" name="Picture 18">
            <a:extLst>
              <a:ext uri="{FF2B5EF4-FFF2-40B4-BE49-F238E27FC236}">
                <a16:creationId xmlns:a16="http://schemas.microsoft.com/office/drawing/2014/main" id="{384BFFE2-5274-0E5E-21C2-6B4A8890AD1A}"/>
              </a:ext>
            </a:extLst>
          </p:cNvPr>
          <p:cNvPicPr>
            <a:picLocks noChangeAspect="1"/>
          </p:cNvPicPr>
          <p:nvPr userDrawn="1"/>
        </p:nvPicPr>
        <p:blipFill>
          <a:blip r:embed="rId2">
            <a:alphaModFix/>
          </a:blip>
          <a:stretch>
            <a:fillRect/>
          </a:stretch>
        </p:blipFill>
        <p:spPr>
          <a:xfrm>
            <a:off x="308008" y="372645"/>
            <a:ext cx="3067017" cy="862430"/>
          </a:xfrm>
          <a:prstGeom prst="rect">
            <a:avLst/>
          </a:prstGeom>
        </p:spPr>
      </p:pic>
    </p:spTree>
    <p:extLst>
      <p:ext uri="{BB962C8B-B14F-4D97-AF65-F5344CB8AC3E}">
        <p14:creationId xmlns:p14="http://schemas.microsoft.com/office/powerpoint/2010/main" val="253298565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inc img) opt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9403-5F8C-6C6A-D37E-15D05EEC35F6}"/>
              </a:ext>
            </a:extLst>
          </p:cNvPr>
          <p:cNvSpPr>
            <a:spLocks noGrp="1"/>
          </p:cNvSpPr>
          <p:nvPr>
            <p:ph type="title" hasCustomPrompt="1"/>
          </p:nvPr>
        </p:nvSpPr>
        <p:spPr>
          <a:xfrm>
            <a:off x="429064" y="3190101"/>
            <a:ext cx="5666936" cy="1025922"/>
          </a:xfrm>
        </p:spPr>
        <p:txBody>
          <a:bodyPr anchor="t" anchorCtr="0"/>
          <a:lstStyle>
            <a:lvl1pPr>
              <a:lnSpc>
                <a:spcPts val="4000"/>
              </a:lnSpc>
              <a:defRPr sz="3600">
                <a:solidFill>
                  <a:schemeClr val="bg1"/>
                </a:solidFill>
              </a:defRPr>
            </a:lvl1pPr>
          </a:lstStyle>
          <a:p>
            <a:r>
              <a:rPr lang="en-GB"/>
              <a:t>Section title </a:t>
            </a:r>
            <a:br>
              <a:rPr lang="en-GB"/>
            </a:br>
            <a:r>
              <a:rPr lang="en-GB"/>
              <a:t>goes here</a:t>
            </a:r>
            <a:endParaRPr lang="en-US"/>
          </a:p>
        </p:txBody>
      </p:sp>
      <p:sp>
        <p:nvSpPr>
          <p:cNvPr id="7" name="Subtitle 2">
            <a:extLst>
              <a:ext uri="{FF2B5EF4-FFF2-40B4-BE49-F238E27FC236}">
                <a16:creationId xmlns:a16="http://schemas.microsoft.com/office/drawing/2014/main" id="{7E138E46-6E3D-6B16-A58F-1FE8F09EC6BA}"/>
              </a:ext>
            </a:extLst>
          </p:cNvPr>
          <p:cNvSpPr>
            <a:spLocks noGrp="1"/>
          </p:cNvSpPr>
          <p:nvPr>
            <p:ph type="subTitle" idx="10" hasCustomPrompt="1"/>
          </p:nvPr>
        </p:nvSpPr>
        <p:spPr>
          <a:xfrm>
            <a:off x="441325" y="5722208"/>
            <a:ext cx="2835687" cy="307777"/>
          </a:xfrm>
        </p:spPr>
        <p:txBody>
          <a:bodyPr anchor="t" anchorCtr="0"/>
          <a:lstStyle>
            <a:lvl1pPr marL="0" indent="0" algn="l">
              <a:buNone/>
              <a:defRPr sz="2000">
                <a:solidFill>
                  <a:schemeClr val="bg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Duration goes here:</a:t>
            </a:r>
            <a:endParaRPr lang="en-US"/>
          </a:p>
        </p:txBody>
      </p:sp>
      <p:sp>
        <p:nvSpPr>
          <p:cNvPr id="8" name="Text Placeholder 2">
            <a:extLst>
              <a:ext uri="{FF2B5EF4-FFF2-40B4-BE49-F238E27FC236}">
                <a16:creationId xmlns:a16="http://schemas.microsoft.com/office/drawing/2014/main" id="{E0419677-8B5A-47E2-CB30-639AD9F37E0B}"/>
              </a:ext>
            </a:extLst>
          </p:cNvPr>
          <p:cNvSpPr>
            <a:spLocks noGrp="1"/>
          </p:cNvSpPr>
          <p:nvPr>
            <p:ph type="body" idx="11" hasCustomPrompt="1"/>
          </p:nvPr>
        </p:nvSpPr>
        <p:spPr>
          <a:xfrm>
            <a:off x="443191" y="6039050"/>
            <a:ext cx="5529592" cy="307777"/>
          </a:xfrm>
        </p:spPr>
        <p:txBody>
          <a:bodyPr anchor="t" anchorCtr="0"/>
          <a:lstStyle>
            <a:lvl1pPr marL="0" indent="0">
              <a:buNone/>
              <a:defRPr sz="2000" b="1">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Speaker names go here </a:t>
            </a:r>
          </a:p>
        </p:txBody>
      </p:sp>
      <p:sp>
        <p:nvSpPr>
          <p:cNvPr id="15" name="Text Placeholder 14">
            <a:extLst>
              <a:ext uri="{FF2B5EF4-FFF2-40B4-BE49-F238E27FC236}">
                <a16:creationId xmlns:a16="http://schemas.microsoft.com/office/drawing/2014/main" id="{7EDA9CEA-E096-1094-511B-F2F1671901A7}"/>
              </a:ext>
            </a:extLst>
          </p:cNvPr>
          <p:cNvSpPr>
            <a:spLocks noGrp="1"/>
          </p:cNvSpPr>
          <p:nvPr>
            <p:ph type="body" sz="quarter" idx="12" hasCustomPrompt="1"/>
          </p:nvPr>
        </p:nvSpPr>
        <p:spPr>
          <a:xfrm>
            <a:off x="457200" y="2786963"/>
            <a:ext cx="1644651" cy="293478"/>
          </a:xfrm>
          <a:prstGeom prst="rect">
            <a:avLst/>
          </a:prstGeom>
          <a:solidFill>
            <a:schemeClr val="accent5"/>
          </a:solidFill>
        </p:spPr>
        <p:txBody>
          <a:bodyPr lIns="0" tIns="18000" rIns="0" bIns="25200" anchor="ctr" anchorCtr="0"/>
          <a:lstStyle>
            <a:lvl1pPr marL="0" indent="0" algn="ctr">
              <a:spcBef>
                <a:spcPts val="0"/>
              </a:spcBef>
              <a:buNone/>
              <a:defRPr sz="1600" cap="all" baseline="0">
                <a:solidFill>
                  <a:schemeClr val="tx1"/>
                </a:solidFill>
              </a:defRPr>
            </a:lvl1pPr>
            <a:lvl2pPr marL="457154" indent="0">
              <a:buNone/>
              <a:defRPr sz="1400"/>
            </a:lvl2pPr>
            <a:lvl3pPr marL="914309" indent="0">
              <a:buNone/>
              <a:defRPr sz="1400"/>
            </a:lvl3pPr>
            <a:lvl4pPr marL="1371463" indent="0">
              <a:buNone/>
              <a:defRPr sz="1400"/>
            </a:lvl4pPr>
            <a:lvl5pPr marL="1828617" indent="0">
              <a:buNone/>
              <a:defRPr sz="1400"/>
            </a:lvl5pPr>
          </a:lstStyle>
          <a:p>
            <a:pPr lvl="0"/>
            <a:r>
              <a:rPr lang="en-GB"/>
              <a:t>FOR DECISION</a:t>
            </a:r>
            <a:endParaRPr lang="en-US"/>
          </a:p>
        </p:txBody>
      </p:sp>
      <p:sp>
        <p:nvSpPr>
          <p:cNvPr id="31" name="Picture Placeholder 14">
            <a:extLst>
              <a:ext uri="{FF2B5EF4-FFF2-40B4-BE49-F238E27FC236}">
                <a16:creationId xmlns:a16="http://schemas.microsoft.com/office/drawing/2014/main" id="{BD7E5A5F-1B32-EDD6-B601-6289B9464094}"/>
              </a:ext>
            </a:extLst>
          </p:cNvPr>
          <p:cNvSpPr>
            <a:spLocks noGrp="1"/>
          </p:cNvSpPr>
          <p:nvPr>
            <p:ph type="pic" sz="quarter" idx="13" hasCustomPrompt="1"/>
          </p:nvPr>
        </p:nvSpPr>
        <p:spPr>
          <a:xfrm>
            <a:off x="7407274" y="0"/>
            <a:ext cx="4784725" cy="6858000"/>
          </a:xfrm>
          <a:solidFill>
            <a:schemeClr val="bg1">
              <a:lumMod val="85000"/>
            </a:schemeClr>
          </a:solidFill>
        </p:spPr>
        <p:txBody>
          <a:bodyPr anchor="ctr" anchorCtr="0">
            <a:noAutofit/>
          </a:bodyPr>
          <a:lstStyle>
            <a:lvl1pPr algn="ctr">
              <a:defRPr/>
            </a:lvl1pPr>
          </a:lstStyle>
          <a:p>
            <a:r>
              <a:rPr lang="en-US"/>
              <a:t>Image</a:t>
            </a:r>
          </a:p>
          <a:p>
            <a:r>
              <a:rPr lang="en-US"/>
              <a:t>754 x 1080 pixels</a:t>
            </a:r>
          </a:p>
        </p:txBody>
      </p:sp>
      <p:pic>
        <p:nvPicPr>
          <p:cNvPr id="3" name="Picture 2">
            <a:extLst>
              <a:ext uri="{FF2B5EF4-FFF2-40B4-BE49-F238E27FC236}">
                <a16:creationId xmlns:a16="http://schemas.microsoft.com/office/drawing/2014/main" id="{62DD3503-9310-32D5-C40A-8C70D3E8121B}"/>
              </a:ext>
            </a:extLst>
          </p:cNvPr>
          <p:cNvPicPr>
            <a:picLocks noChangeAspect="1"/>
          </p:cNvPicPr>
          <p:nvPr userDrawn="1"/>
        </p:nvPicPr>
        <p:blipFill>
          <a:blip r:embed="rId2">
            <a:alphaModFix/>
          </a:blip>
          <a:stretch>
            <a:fillRect/>
          </a:stretch>
        </p:blipFill>
        <p:spPr>
          <a:xfrm>
            <a:off x="346076" y="239295"/>
            <a:ext cx="2100243" cy="590578"/>
          </a:xfrm>
          <a:prstGeom prst="rect">
            <a:avLst/>
          </a:prstGeom>
        </p:spPr>
      </p:pic>
    </p:spTree>
    <p:extLst>
      <p:ext uri="{BB962C8B-B14F-4D97-AF65-F5344CB8AC3E}">
        <p14:creationId xmlns:p14="http://schemas.microsoft.com/office/powerpoint/2010/main" val="251391422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inc img) opt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9403-5F8C-6C6A-D37E-15D05EEC35F6}"/>
              </a:ext>
            </a:extLst>
          </p:cNvPr>
          <p:cNvSpPr>
            <a:spLocks noGrp="1"/>
          </p:cNvSpPr>
          <p:nvPr>
            <p:ph type="title" hasCustomPrompt="1"/>
          </p:nvPr>
        </p:nvSpPr>
        <p:spPr>
          <a:xfrm>
            <a:off x="429064" y="3190101"/>
            <a:ext cx="5666936" cy="1025922"/>
          </a:xfrm>
        </p:spPr>
        <p:txBody>
          <a:bodyPr anchor="t" anchorCtr="0"/>
          <a:lstStyle>
            <a:lvl1pPr>
              <a:lnSpc>
                <a:spcPts val="4000"/>
              </a:lnSpc>
              <a:defRPr sz="3600">
                <a:solidFill>
                  <a:schemeClr val="bg1"/>
                </a:solidFill>
              </a:defRPr>
            </a:lvl1pPr>
          </a:lstStyle>
          <a:p>
            <a:r>
              <a:rPr lang="en-GB"/>
              <a:t>Section title </a:t>
            </a:r>
            <a:br>
              <a:rPr lang="en-GB"/>
            </a:br>
            <a:r>
              <a:rPr lang="en-GB"/>
              <a:t>goes here</a:t>
            </a:r>
            <a:endParaRPr lang="en-US"/>
          </a:p>
        </p:txBody>
      </p:sp>
      <p:sp>
        <p:nvSpPr>
          <p:cNvPr id="7" name="Subtitle 2">
            <a:extLst>
              <a:ext uri="{FF2B5EF4-FFF2-40B4-BE49-F238E27FC236}">
                <a16:creationId xmlns:a16="http://schemas.microsoft.com/office/drawing/2014/main" id="{7E138E46-6E3D-6B16-A58F-1FE8F09EC6BA}"/>
              </a:ext>
            </a:extLst>
          </p:cNvPr>
          <p:cNvSpPr>
            <a:spLocks noGrp="1"/>
          </p:cNvSpPr>
          <p:nvPr>
            <p:ph type="subTitle" idx="10" hasCustomPrompt="1"/>
          </p:nvPr>
        </p:nvSpPr>
        <p:spPr>
          <a:xfrm>
            <a:off x="441325" y="5722208"/>
            <a:ext cx="2835687" cy="307777"/>
          </a:xfrm>
        </p:spPr>
        <p:txBody>
          <a:bodyPr anchor="t" anchorCtr="0"/>
          <a:lstStyle>
            <a:lvl1pPr marL="0" indent="0" algn="l">
              <a:buNone/>
              <a:defRPr sz="2000">
                <a:solidFill>
                  <a:schemeClr val="bg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Duration goes here:</a:t>
            </a:r>
            <a:endParaRPr lang="en-US"/>
          </a:p>
        </p:txBody>
      </p:sp>
      <p:sp>
        <p:nvSpPr>
          <p:cNvPr id="8" name="Text Placeholder 2">
            <a:extLst>
              <a:ext uri="{FF2B5EF4-FFF2-40B4-BE49-F238E27FC236}">
                <a16:creationId xmlns:a16="http://schemas.microsoft.com/office/drawing/2014/main" id="{E0419677-8B5A-47E2-CB30-639AD9F37E0B}"/>
              </a:ext>
            </a:extLst>
          </p:cNvPr>
          <p:cNvSpPr>
            <a:spLocks noGrp="1"/>
          </p:cNvSpPr>
          <p:nvPr>
            <p:ph type="body" idx="11" hasCustomPrompt="1"/>
          </p:nvPr>
        </p:nvSpPr>
        <p:spPr>
          <a:xfrm>
            <a:off x="443191" y="6039050"/>
            <a:ext cx="5529592" cy="307777"/>
          </a:xfrm>
        </p:spPr>
        <p:txBody>
          <a:bodyPr anchor="t" anchorCtr="0"/>
          <a:lstStyle>
            <a:lvl1pPr marL="0" indent="0">
              <a:buNone/>
              <a:defRPr sz="2000" b="1">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Speaker names go here </a:t>
            </a:r>
          </a:p>
        </p:txBody>
      </p:sp>
      <p:sp>
        <p:nvSpPr>
          <p:cNvPr id="15" name="Text Placeholder 14">
            <a:extLst>
              <a:ext uri="{FF2B5EF4-FFF2-40B4-BE49-F238E27FC236}">
                <a16:creationId xmlns:a16="http://schemas.microsoft.com/office/drawing/2014/main" id="{7EDA9CEA-E096-1094-511B-F2F1671901A7}"/>
              </a:ext>
            </a:extLst>
          </p:cNvPr>
          <p:cNvSpPr>
            <a:spLocks noGrp="1"/>
          </p:cNvSpPr>
          <p:nvPr>
            <p:ph type="body" sz="quarter" idx="12" hasCustomPrompt="1"/>
          </p:nvPr>
        </p:nvSpPr>
        <p:spPr>
          <a:xfrm>
            <a:off x="457200" y="2786963"/>
            <a:ext cx="1644651" cy="293478"/>
          </a:xfrm>
          <a:prstGeom prst="rect">
            <a:avLst/>
          </a:prstGeom>
          <a:solidFill>
            <a:schemeClr val="accent5"/>
          </a:solidFill>
        </p:spPr>
        <p:txBody>
          <a:bodyPr lIns="0" tIns="18000" rIns="0" bIns="25200" anchor="ctr" anchorCtr="0"/>
          <a:lstStyle>
            <a:lvl1pPr marL="0" indent="0" algn="ctr">
              <a:spcBef>
                <a:spcPts val="0"/>
              </a:spcBef>
              <a:buNone/>
              <a:defRPr sz="1600" cap="all" baseline="0">
                <a:solidFill>
                  <a:schemeClr val="tx1"/>
                </a:solidFill>
              </a:defRPr>
            </a:lvl1pPr>
            <a:lvl2pPr marL="457154" indent="0">
              <a:buNone/>
              <a:defRPr sz="1400"/>
            </a:lvl2pPr>
            <a:lvl3pPr marL="914309" indent="0">
              <a:buNone/>
              <a:defRPr sz="1400"/>
            </a:lvl3pPr>
            <a:lvl4pPr marL="1371463" indent="0">
              <a:buNone/>
              <a:defRPr sz="1400"/>
            </a:lvl4pPr>
            <a:lvl5pPr marL="1828617" indent="0">
              <a:buNone/>
              <a:defRPr sz="1400"/>
            </a:lvl5pPr>
          </a:lstStyle>
          <a:p>
            <a:pPr lvl="0"/>
            <a:r>
              <a:rPr lang="en-GB"/>
              <a:t>FOR DECISION</a:t>
            </a:r>
            <a:endParaRPr lang="en-US"/>
          </a:p>
        </p:txBody>
      </p:sp>
      <p:sp>
        <p:nvSpPr>
          <p:cNvPr id="31" name="Picture Placeholder 14">
            <a:extLst>
              <a:ext uri="{FF2B5EF4-FFF2-40B4-BE49-F238E27FC236}">
                <a16:creationId xmlns:a16="http://schemas.microsoft.com/office/drawing/2014/main" id="{BD7E5A5F-1B32-EDD6-B601-6289B9464094}"/>
              </a:ext>
            </a:extLst>
          </p:cNvPr>
          <p:cNvSpPr>
            <a:spLocks noGrp="1"/>
          </p:cNvSpPr>
          <p:nvPr>
            <p:ph type="pic" sz="quarter" idx="13" hasCustomPrompt="1"/>
          </p:nvPr>
        </p:nvSpPr>
        <p:spPr>
          <a:xfrm>
            <a:off x="7407274" y="0"/>
            <a:ext cx="4784725" cy="6858000"/>
          </a:xfrm>
          <a:solidFill>
            <a:schemeClr val="bg1">
              <a:lumMod val="85000"/>
            </a:schemeClr>
          </a:solidFill>
        </p:spPr>
        <p:txBody>
          <a:bodyPr anchor="ctr" anchorCtr="0">
            <a:noAutofit/>
          </a:bodyPr>
          <a:lstStyle>
            <a:lvl1pPr algn="ctr">
              <a:defRPr/>
            </a:lvl1pPr>
          </a:lstStyle>
          <a:p>
            <a:r>
              <a:rPr lang="en-US"/>
              <a:t>Image</a:t>
            </a:r>
          </a:p>
          <a:p>
            <a:r>
              <a:rPr lang="en-US"/>
              <a:t>754 x 1080 pixels</a:t>
            </a:r>
          </a:p>
        </p:txBody>
      </p:sp>
      <p:pic>
        <p:nvPicPr>
          <p:cNvPr id="3" name="Picture 2">
            <a:extLst>
              <a:ext uri="{FF2B5EF4-FFF2-40B4-BE49-F238E27FC236}">
                <a16:creationId xmlns:a16="http://schemas.microsoft.com/office/drawing/2014/main" id="{0012FFDA-24CB-F94D-B06B-3C3CE20364E9}"/>
              </a:ext>
            </a:extLst>
          </p:cNvPr>
          <p:cNvPicPr>
            <a:picLocks noChangeAspect="1"/>
          </p:cNvPicPr>
          <p:nvPr userDrawn="1"/>
        </p:nvPicPr>
        <p:blipFill>
          <a:blip r:embed="rId2">
            <a:alphaModFix/>
          </a:blip>
          <a:stretch>
            <a:fillRect/>
          </a:stretch>
        </p:blipFill>
        <p:spPr>
          <a:xfrm>
            <a:off x="346076" y="239295"/>
            <a:ext cx="2100243" cy="590578"/>
          </a:xfrm>
          <a:prstGeom prst="rect">
            <a:avLst/>
          </a:prstGeom>
        </p:spPr>
      </p:pic>
    </p:spTree>
    <p:extLst>
      <p:ext uri="{BB962C8B-B14F-4D97-AF65-F5344CB8AC3E}">
        <p14:creationId xmlns:p14="http://schemas.microsoft.com/office/powerpoint/2010/main" val="10683217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inc img) opt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9403-5F8C-6C6A-D37E-15D05EEC35F6}"/>
              </a:ext>
            </a:extLst>
          </p:cNvPr>
          <p:cNvSpPr>
            <a:spLocks noGrp="1"/>
          </p:cNvSpPr>
          <p:nvPr>
            <p:ph type="title" hasCustomPrompt="1"/>
          </p:nvPr>
        </p:nvSpPr>
        <p:spPr>
          <a:xfrm>
            <a:off x="429064" y="3190101"/>
            <a:ext cx="5666936" cy="1025922"/>
          </a:xfrm>
        </p:spPr>
        <p:txBody>
          <a:bodyPr anchor="t" anchorCtr="0"/>
          <a:lstStyle>
            <a:lvl1pPr>
              <a:lnSpc>
                <a:spcPts val="4000"/>
              </a:lnSpc>
              <a:defRPr sz="3600">
                <a:solidFill>
                  <a:schemeClr val="bg1"/>
                </a:solidFill>
              </a:defRPr>
            </a:lvl1pPr>
          </a:lstStyle>
          <a:p>
            <a:r>
              <a:rPr lang="en-GB"/>
              <a:t>Section title </a:t>
            </a:r>
            <a:br>
              <a:rPr lang="en-GB"/>
            </a:br>
            <a:r>
              <a:rPr lang="en-GB"/>
              <a:t>goes here</a:t>
            </a:r>
            <a:endParaRPr lang="en-US"/>
          </a:p>
        </p:txBody>
      </p:sp>
      <p:sp>
        <p:nvSpPr>
          <p:cNvPr id="7" name="Subtitle 2">
            <a:extLst>
              <a:ext uri="{FF2B5EF4-FFF2-40B4-BE49-F238E27FC236}">
                <a16:creationId xmlns:a16="http://schemas.microsoft.com/office/drawing/2014/main" id="{7E138E46-6E3D-6B16-A58F-1FE8F09EC6BA}"/>
              </a:ext>
            </a:extLst>
          </p:cNvPr>
          <p:cNvSpPr>
            <a:spLocks noGrp="1"/>
          </p:cNvSpPr>
          <p:nvPr>
            <p:ph type="subTitle" idx="10" hasCustomPrompt="1"/>
          </p:nvPr>
        </p:nvSpPr>
        <p:spPr>
          <a:xfrm>
            <a:off x="441325" y="5722208"/>
            <a:ext cx="2835687" cy="307777"/>
          </a:xfrm>
        </p:spPr>
        <p:txBody>
          <a:bodyPr anchor="t" anchorCtr="0"/>
          <a:lstStyle>
            <a:lvl1pPr marL="0" indent="0" algn="l">
              <a:buNone/>
              <a:defRPr sz="2000">
                <a:solidFill>
                  <a:schemeClr val="bg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Duration goes here:</a:t>
            </a:r>
            <a:endParaRPr lang="en-US"/>
          </a:p>
        </p:txBody>
      </p:sp>
      <p:sp>
        <p:nvSpPr>
          <p:cNvPr id="8" name="Text Placeholder 2">
            <a:extLst>
              <a:ext uri="{FF2B5EF4-FFF2-40B4-BE49-F238E27FC236}">
                <a16:creationId xmlns:a16="http://schemas.microsoft.com/office/drawing/2014/main" id="{E0419677-8B5A-47E2-CB30-639AD9F37E0B}"/>
              </a:ext>
            </a:extLst>
          </p:cNvPr>
          <p:cNvSpPr>
            <a:spLocks noGrp="1"/>
          </p:cNvSpPr>
          <p:nvPr>
            <p:ph type="body" idx="11" hasCustomPrompt="1"/>
          </p:nvPr>
        </p:nvSpPr>
        <p:spPr>
          <a:xfrm>
            <a:off x="443191" y="6039050"/>
            <a:ext cx="5529592" cy="307777"/>
          </a:xfrm>
        </p:spPr>
        <p:txBody>
          <a:bodyPr anchor="t" anchorCtr="0"/>
          <a:lstStyle>
            <a:lvl1pPr marL="0" indent="0">
              <a:buNone/>
              <a:defRPr sz="2000" b="1">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Speaker names go here </a:t>
            </a:r>
          </a:p>
        </p:txBody>
      </p:sp>
      <p:sp>
        <p:nvSpPr>
          <p:cNvPr id="15" name="Text Placeholder 14">
            <a:extLst>
              <a:ext uri="{FF2B5EF4-FFF2-40B4-BE49-F238E27FC236}">
                <a16:creationId xmlns:a16="http://schemas.microsoft.com/office/drawing/2014/main" id="{7EDA9CEA-E096-1094-511B-F2F1671901A7}"/>
              </a:ext>
            </a:extLst>
          </p:cNvPr>
          <p:cNvSpPr>
            <a:spLocks noGrp="1"/>
          </p:cNvSpPr>
          <p:nvPr>
            <p:ph type="body" sz="quarter" idx="12" hasCustomPrompt="1"/>
          </p:nvPr>
        </p:nvSpPr>
        <p:spPr>
          <a:xfrm>
            <a:off x="457200" y="2786963"/>
            <a:ext cx="1644651" cy="293478"/>
          </a:xfrm>
          <a:prstGeom prst="rect">
            <a:avLst/>
          </a:prstGeom>
          <a:solidFill>
            <a:schemeClr val="accent5"/>
          </a:solidFill>
        </p:spPr>
        <p:txBody>
          <a:bodyPr lIns="0" tIns="18000" rIns="0" bIns="25200" anchor="ctr" anchorCtr="0"/>
          <a:lstStyle>
            <a:lvl1pPr marL="0" indent="0" algn="ctr">
              <a:spcBef>
                <a:spcPts val="0"/>
              </a:spcBef>
              <a:buNone/>
              <a:defRPr sz="1600" cap="all" baseline="0">
                <a:solidFill>
                  <a:schemeClr val="tx1"/>
                </a:solidFill>
              </a:defRPr>
            </a:lvl1pPr>
            <a:lvl2pPr marL="457154" indent="0">
              <a:buNone/>
              <a:defRPr sz="1400"/>
            </a:lvl2pPr>
            <a:lvl3pPr marL="914309" indent="0">
              <a:buNone/>
              <a:defRPr sz="1400"/>
            </a:lvl3pPr>
            <a:lvl4pPr marL="1371463" indent="0">
              <a:buNone/>
              <a:defRPr sz="1400"/>
            </a:lvl4pPr>
            <a:lvl5pPr marL="1828617" indent="0">
              <a:buNone/>
              <a:defRPr sz="1400"/>
            </a:lvl5pPr>
          </a:lstStyle>
          <a:p>
            <a:pPr lvl="0"/>
            <a:r>
              <a:rPr lang="en-GB"/>
              <a:t>FOR DECISION</a:t>
            </a:r>
            <a:endParaRPr lang="en-US"/>
          </a:p>
        </p:txBody>
      </p:sp>
      <p:sp>
        <p:nvSpPr>
          <p:cNvPr id="31" name="Picture Placeholder 14">
            <a:extLst>
              <a:ext uri="{FF2B5EF4-FFF2-40B4-BE49-F238E27FC236}">
                <a16:creationId xmlns:a16="http://schemas.microsoft.com/office/drawing/2014/main" id="{BD7E5A5F-1B32-EDD6-B601-6289B9464094}"/>
              </a:ext>
            </a:extLst>
          </p:cNvPr>
          <p:cNvSpPr>
            <a:spLocks noGrp="1"/>
          </p:cNvSpPr>
          <p:nvPr>
            <p:ph type="pic" sz="quarter" idx="13" hasCustomPrompt="1"/>
          </p:nvPr>
        </p:nvSpPr>
        <p:spPr>
          <a:xfrm>
            <a:off x="7407274" y="0"/>
            <a:ext cx="4784725" cy="6858000"/>
          </a:xfrm>
          <a:solidFill>
            <a:schemeClr val="bg1">
              <a:lumMod val="85000"/>
            </a:schemeClr>
          </a:solidFill>
        </p:spPr>
        <p:txBody>
          <a:bodyPr anchor="ctr" anchorCtr="0">
            <a:noAutofit/>
          </a:bodyPr>
          <a:lstStyle>
            <a:lvl1pPr algn="ctr">
              <a:defRPr/>
            </a:lvl1pPr>
          </a:lstStyle>
          <a:p>
            <a:r>
              <a:rPr lang="en-US"/>
              <a:t>Image</a:t>
            </a:r>
          </a:p>
          <a:p>
            <a:r>
              <a:rPr lang="en-US"/>
              <a:t>754 x 1080 pixels</a:t>
            </a:r>
          </a:p>
        </p:txBody>
      </p:sp>
      <p:pic>
        <p:nvPicPr>
          <p:cNvPr id="4" name="Picture 3">
            <a:extLst>
              <a:ext uri="{FF2B5EF4-FFF2-40B4-BE49-F238E27FC236}">
                <a16:creationId xmlns:a16="http://schemas.microsoft.com/office/drawing/2014/main" id="{B9D923FA-6ECE-FAA0-E2C4-4AE56A076399}"/>
              </a:ext>
            </a:extLst>
          </p:cNvPr>
          <p:cNvPicPr>
            <a:picLocks noChangeAspect="1"/>
          </p:cNvPicPr>
          <p:nvPr userDrawn="1"/>
        </p:nvPicPr>
        <p:blipFill>
          <a:blip r:embed="rId2">
            <a:alphaModFix/>
          </a:blip>
          <a:stretch>
            <a:fillRect/>
          </a:stretch>
        </p:blipFill>
        <p:spPr>
          <a:xfrm>
            <a:off x="346076" y="239295"/>
            <a:ext cx="2100243" cy="590578"/>
          </a:xfrm>
          <a:prstGeom prst="rect">
            <a:avLst/>
          </a:prstGeom>
        </p:spPr>
      </p:pic>
    </p:spTree>
    <p:extLst>
      <p:ext uri="{BB962C8B-B14F-4D97-AF65-F5344CB8AC3E}">
        <p14:creationId xmlns:p14="http://schemas.microsoft.com/office/powerpoint/2010/main" val="164414667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no img) opt 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23D06-08E3-9136-16D6-FED9E8452A97}"/>
              </a:ext>
            </a:extLst>
          </p:cNvPr>
          <p:cNvPicPr>
            <a:picLocks noChangeAspect="1"/>
          </p:cNvPicPr>
          <p:nvPr userDrawn="1"/>
        </p:nvPicPr>
        <p:blipFill>
          <a:blip r:embed="rId2"/>
          <a:stretch>
            <a:fillRect/>
          </a:stretch>
        </p:blipFill>
        <p:spPr>
          <a:xfrm>
            <a:off x="2028826" y="0"/>
            <a:ext cx="8134350" cy="6858000"/>
          </a:xfrm>
          <a:prstGeom prst="rect">
            <a:avLst/>
          </a:prstGeom>
        </p:spPr>
      </p:pic>
      <p:sp>
        <p:nvSpPr>
          <p:cNvPr id="2" name="Title 1">
            <a:extLst>
              <a:ext uri="{FF2B5EF4-FFF2-40B4-BE49-F238E27FC236}">
                <a16:creationId xmlns:a16="http://schemas.microsoft.com/office/drawing/2014/main" id="{A72E9403-5F8C-6C6A-D37E-15D05EEC35F6}"/>
              </a:ext>
            </a:extLst>
          </p:cNvPr>
          <p:cNvSpPr>
            <a:spLocks noGrp="1"/>
          </p:cNvSpPr>
          <p:nvPr>
            <p:ph type="title" hasCustomPrompt="1"/>
          </p:nvPr>
        </p:nvSpPr>
        <p:spPr>
          <a:xfrm>
            <a:off x="2925536" y="3113704"/>
            <a:ext cx="6346371" cy="615553"/>
          </a:xfrm>
        </p:spPr>
        <p:txBody>
          <a:bodyPr anchor="ctr" anchorCtr="0"/>
          <a:lstStyle>
            <a:lvl1pPr algn="ctr">
              <a:lnSpc>
                <a:spcPct val="100000"/>
              </a:lnSpc>
              <a:defRPr sz="4000">
                <a:solidFill>
                  <a:schemeClr val="accent5"/>
                </a:solidFill>
              </a:defRPr>
            </a:lvl1pPr>
          </a:lstStyle>
          <a:p>
            <a:r>
              <a:rPr lang="en-GB"/>
              <a:t>Section Divider</a:t>
            </a:r>
            <a:endParaRPr lang="en-US"/>
          </a:p>
        </p:txBody>
      </p:sp>
      <p:sp>
        <p:nvSpPr>
          <p:cNvPr id="14" name="Footer Placeholder 4">
            <a:extLst>
              <a:ext uri="{FF2B5EF4-FFF2-40B4-BE49-F238E27FC236}">
                <a16:creationId xmlns:a16="http://schemas.microsoft.com/office/drawing/2014/main" id="{EF5CAD5D-D1F4-BC17-7DAA-6B2B20283E23}"/>
              </a:ext>
            </a:extLst>
          </p:cNvPr>
          <p:cNvSpPr>
            <a:spLocks noGrp="1"/>
          </p:cNvSpPr>
          <p:nvPr>
            <p:ph type="ftr" sz="quarter" idx="11"/>
          </p:nvPr>
        </p:nvSpPr>
        <p:spPr>
          <a:xfrm>
            <a:off x="450851" y="6443762"/>
            <a:ext cx="5645150" cy="153888"/>
          </a:xfrm>
        </p:spPr>
        <p:txBody>
          <a:bodyPr/>
          <a:lstStyle>
            <a:lvl1pPr>
              <a:defRPr>
                <a:solidFill>
                  <a:schemeClr val="bg1"/>
                </a:solidFill>
              </a:defRPr>
            </a:lvl1pPr>
          </a:lstStyle>
          <a:p>
            <a:r>
              <a:rPr lang="en-US"/>
              <a:t>Slide Presentation Name | Date</a:t>
            </a:r>
          </a:p>
        </p:txBody>
      </p:sp>
      <p:sp>
        <p:nvSpPr>
          <p:cNvPr id="16" name="Slide Number Placeholder 5">
            <a:extLst>
              <a:ext uri="{FF2B5EF4-FFF2-40B4-BE49-F238E27FC236}">
                <a16:creationId xmlns:a16="http://schemas.microsoft.com/office/drawing/2014/main" id="{B3DDCDA5-9851-63EF-B880-197E098BD8C9}"/>
              </a:ext>
            </a:extLst>
          </p:cNvPr>
          <p:cNvSpPr>
            <a:spLocks noGrp="1"/>
          </p:cNvSpPr>
          <p:nvPr>
            <p:ph type="sldNum" sz="quarter" idx="12"/>
          </p:nvPr>
        </p:nvSpPr>
        <p:spPr>
          <a:xfrm>
            <a:off x="11172826" y="6442917"/>
            <a:ext cx="574675" cy="153888"/>
          </a:xfrm>
        </p:spPr>
        <p:txBody>
          <a:bodyPr/>
          <a:lstStyle>
            <a:lvl1pPr>
              <a:defRPr>
                <a:solidFill>
                  <a:schemeClr val="bg1"/>
                </a:solidFill>
              </a:defRPr>
            </a:lvl1pPr>
          </a:lstStyle>
          <a:p>
            <a:fld id="{B1A72ED0-CA80-9E4A-B9C8-1E5961276DBA}" type="slidenum">
              <a:rPr lang="en-US" smtClean="0"/>
              <a:pPr/>
              <a:t>‹#›</a:t>
            </a:fld>
            <a:endParaRPr lang="en-US"/>
          </a:p>
        </p:txBody>
      </p:sp>
      <p:cxnSp>
        <p:nvCxnSpPr>
          <p:cNvPr id="17" name="Straight Connector 16">
            <a:extLst>
              <a:ext uri="{FF2B5EF4-FFF2-40B4-BE49-F238E27FC236}">
                <a16:creationId xmlns:a16="http://schemas.microsoft.com/office/drawing/2014/main" id="{E7EE1978-87F7-E803-D5E0-13FD824C8F41}"/>
              </a:ext>
            </a:extLst>
          </p:cNvPr>
          <p:cNvCxnSpPr>
            <a:cxnSpLocks/>
          </p:cNvCxnSpPr>
          <p:nvPr userDrawn="1"/>
        </p:nvCxnSpPr>
        <p:spPr>
          <a:xfrm>
            <a:off x="457201" y="6352539"/>
            <a:ext cx="11277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F993CA03-FDD5-322D-F3B6-0A22F3AE79F3}"/>
              </a:ext>
            </a:extLst>
          </p:cNvPr>
          <p:cNvPicPr>
            <a:picLocks noChangeAspect="1"/>
          </p:cNvPicPr>
          <p:nvPr userDrawn="1"/>
        </p:nvPicPr>
        <p:blipFill>
          <a:blip r:embed="rId3">
            <a:alphaModFix/>
          </a:blip>
          <a:stretch>
            <a:fillRect/>
          </a:stretch>
        </p:blipFill>
        <p:spPr>
          <a:xfrm>
            <a:off x="9634558" y="239295"/>
            <a:ext cx="2100243" cy="590578"/>
          </a:xfrm>
          <a:prstGeom prst="rect">
            <a:avLst/>
          </a:prstGeom>
        </p:spPr>
      </p:pic>
    </p:spTree>
    <p:extLst>
      <p:ext uri="{BB962C8B-B14F-4D97-AF65-F5344CB8AC3E}">
        <p14:creationId xmlns:p14="http://schemas.microsoft.com/office/powerpoint/2010/main" val="27639831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no img) opt 6">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23D06-08E3-9136-16D6-FED9E8452A97}"/>
              </a:ext>
            </a:extLst>
          </p:cNvPr>
          <p:cNvPicPr>
            <a:picLocks noChangeAspect="1"/>
          </p:cNvPicPr>
          <p:nvPr userDrawn="1"/>
        </p:nvPicPr>
        <p:blipFill>
          <a:blip r:embed="rId2"/>
          <a:stretch>
            <a:fillRect/>
          </a:stretch>
        </p:blipFill>
        <p:spPr>
          <a:xfrm>
            <a:off x="2028826" y="0"/>
            <a:ext cx="8134350" cy="6858000"/>
          </a:xfrm>
          <a:prstGeom prst="rect">
            <a:avLst/>
          </a:prstGeom>
        </p:spPr>
      </p:pic>
      <p:sp>
        <p:nvSpPr>
          <p:cNvPr id="2" name="Title 1">
            <a:extLst>
              <a:ext uri="{FF2B5EF4-FFF2-40B4-BE49-F238E27FC236}">
                <a16:creationId xmlns:a16="http://schemas.microsoft.com/office/drawing/2014/main" id="{A72E9403-5F8C-6C6A-D37E-15D05EEC35F6}"/>
              </a:ext>
            </a:extLst>
          </p:cNvPr>
          <p:cNvSpPr>
            <a:spLocks noGrp="1"/>
          </p:cNvSpPr>
          <p:nvPr>
            <p:ph type="title" hasCustomPrompt="1"/>
          </p:nvPr>
        </p:nvSpPr>
        <p:spPr>
          <a:xfrm>
            <a:off x="2925536" y="3113704"/>
            <a:ext cx="6346371" cy="615553"/>
          </a:xfrm>
        </p:spPr>
        <p:txBody>
          <a:bodyPr anchor="ctr" anchorCtr="0"/>
          <a:lstStyle>
            <a:lvl1pPr algn="ctr">
              <a:lnSpc>
                <a:spcPct val="100000"/>
              </a:lnSpc>
              <a:defRPr sz="4000">
                <a:solidFill>
                  <a:schemeClr val="accent3"/>
                </a:solidFill>
              </a:defRPr>
            </a:lvl1pPr>
          </a:lstStyle>
          <a:p>
            <a:r>
              <a:rPr lang="en-GB"/>
              <a:t>Section Divider</a:t>
            </a:r>
            <a:endParaRPr lang="en-US"/>
          </a:p>
        </p:txBody>
      </p:sp>
      <p:sp>
        <p:nvSpPr>
          <p:cNvPr id="3" name="Footer Placeholder 4">
            <a:extLst>
              <a:ext uri="{FF2B5EF4-FFF2-40B4-BE49-F238E27FC236}">
                <a16:creationId xmlns:a16="http://schemas.microsoft.com/office/drawing/2014/main" id="{389F103B-C3CC-D6FD-1E67-1E4F96860384}"/>
              </a:ext>
            </a:extLst>
          </p:cNvPr>
          <p:cNvSpPr>
            <a:spLocks noGrp="1"/>
          </p:cNvSpPr>
          <p:nvPr>
            <p:ph type="ftr" sz="quarter" idx="11"/>
          </p:nvPr>
        </p:nvSpPr>
        <p:spPr>
          <a:xfrm>
            <a:off x="450851" y="6443762"/>
            <a:ext cx="5645150" cy="153888"/>
          </a:xfrm>
        </p:spPr>
        <p:txBody>
          <a:bodyPr/>
          <a:lstStyle>
            <a:lvl1pPr>
              <a:defRPr>
                <a:solidFill>
                  <a:schemeClr val="bg1"/>
                </a:solidFill>
              </a:defRPr>
            </a:lvl1pPr>
          </a:lstStyle>
          <a:p>
            <a:r>
              <a:rPr lang="en-US"/>
              <a:t>Slide Presentation Name | Date</a:t>
            </a:r>
          </a:p>
        </p:txBody>
      </p:sp>
      <p:sp>
        <p:nvSpPr>
          <p:cNvPr id="5" name="Slide Number Placeholder 5">
            <a:extLst>
              <a:ext uri="{FF2B5EF4-FFF2-40B4-BE49-F238E27FC236}">
                <a16:creationId xmlns:a16="http://schemas.microsoft.com/office/drawing/2014/main" id="{11F8126B-82E1-6579-5D1E-E8F599003D41}"/>
              </a:ext>
            </a:extLst>
          </p:cNvPr>
          <p:cNvSpPr>
            <a:spLocks noGrp="1"/>
          </p:cNvSpPr>
          <p:nvPr>
            <p:ph type="sldNum" sz="quarter" idx="12"/>
          </p:nvPr>
        </p:nvSpPr>
        <p:spPr>
          <a:xfrm>
            <a:off x="11172826" y="6442917"/>
            <a:ext cx="574675" cy="153888"/>
          </a:xfrm>
        </p:spPr>
        <p:txBody>
          <a:bodyPr/>
          <a:lstStyle>
            <a:lvl1pPr>
              <a:defRPr>
                <a:solidFill>
                  <a:schemeClr val="bg1"/>
                </a:solidFill>
              </a:defRPr>
            </a:lvl1pPr>
          </a:lstStyle>
          <a:p>
            <a:fld id="{B1A72ED0-CA80-9E4A-B9C8-1E5961276DBA}" type="slidenum">
              <a:rPr lang="en-US" smtClean="0"/>
              <a:pPr/>
              <a:t>‹#›</a:t>
            </a:fld>
            <a:endParaRPr lang="en-US"/>
          </a:p>
        </p:txBody>
      </p:sp>
      <p:cxnSp>
        <p:nvCxnSpPr>
          <p:cNvPr id="7" name="Straight Connector 6">
            <a:extLst>
              <a:ext uri="{FF2B5EF4-FFF2-40B4-BE49-F238E27FC236}">
                <a16:creationId xmlns:a16="http://schemas.microsoft.com/office/drawing/2014/main" id="{BD028974-D1CF-12E6-D0E4-9B8BDC139D84}"/>
              </a:ext>
            </a:extLst>
          </p:cNvPr>
          <p:cNvCxnSpPr>
            <a:cxnSpLocks/>
          </p:cNvCxnSpPr>
          <p:nvPr userDrawn="1"/>
        </p:nvCxnSpPr>
        <p:spPr>
          <a:xfrm>
            <a:off x="457201" y="6352539"/>
            <a:ext cx="11277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2E6F212-09AC-67A5-CF2E-F5FCD1903672}"/>
              </a:ext>
            </a:extLst>
          </p:cNvPr>
          <p:cNvPicPr>
            <a:picLocks noChangeAspect="1"/>
          </p:cNvPicPr>
          <p:nvPr userDrawn="1"/>
        </p:nvPicPr>
        <p:blipFill>
          <a:blip r:embed="rId3">
            <a:alphaModFix/>
          </a:blip>
          <a:stretch>
            <a:fillRect/>
          </a:stretch>
        </p:blipFill>
        <p:spPr>
          <a:xfrm>
            <a:off x="9634558" y="239295"/>
            <a:ext cx="2100243" cy="590578"/>
          </a:xfrm>
          <a:prstGeom prst="rect">
            <a:avLst/>
          </a:prstGeom>
        </p:spPr>
      </p:pic>
    </p:spTree>
    <p:extLst>
      <p:ext uri="{BB962C8B-B14F-4D97-AF65-F5344CB8AC3E}">
        <p14:creationId xmlns:p14="http://schemas.microsoft.com/office/powerpoint/2010/main" val="37738768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no img) opt 7">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23D06-08E3-9136-16D6-FED9E8452A97}"/>
              </a:ext>
            </a:extLst>
          </p:cNvPr>
          <p:cNvPicPr>
            <a:picLocks noChangeAspect="1"/>
          </p:cNvPicPr>
          <p:nvPr userDrawn="1"/>
        </p:nvPicPr>
        <p:blipFill>
          <a:blip r:embed="rId2"/>
          <a:stretch>
            <a:fillRect/>
          </a:stretch>
        </p:blipFill>
        <p:spPr>
          <a:xfrm>
            <a:off x="2028826" y="0"/>
            <a:ext cx="8134350" cy="6858000"/>
          </a:xfrm>
          <a:prstGeom prst="rect">
            <a:avLst/>
          </a:prstGeom>
        </p:spPr>
      </p:pic>
      <p:sp>
        <p:nvSpPr>
          <p:cNvPr id="2" name="Title 1">
            <a:extLst>
              <a:ext uri="{FF2B5EF4-FFF2-40B4-BE49-F238E27FC236}">
                <a16:creationId xmlns:a16="http://schemas.microsoft.com/office/drawing/2014/main" id="{A72E9403-5F8C-6C6A-D37E-15D05EEC35F6}"/>
              </a:ext>
            </a:extLst>
          </p:cNvPr>
          <p:cNvSpPr>
            <a:spLocks noGrp="1"/>
          </p:cNvSpPr>
          <p:nvPr>
            <p:ph type="title" hasCustomPrompt="1"/>
          </p:nvPr>
        </p:nvSpPr>
        <p:spPr>
          <a:xfrm>
            <a:off x="2925536" y="3113704"/>
            <a:ext cx="6346371" cy="615553"/>
          </a:xfrm>
        </p:spPr>
        <p:txBody>
          <a:bodyPr anchor="ctr" anchorCtr="0"/>
          <a:lstStyle>
            <a:lvl1pPr algn="ctr">
              <a:lnSpc>
                <a:spcPct val="100000"/>
              </a:lnSpc>
              <a:defRPr sz="4000">
                <a:solidFill>
                  <a:schemeClr val="accent5"/>
                </a:solidFill>
              </a:defRPr>
            </a:lvl1pPr>
          </a:lstStyle>
          <a:p>
            <a:r>
              <a:rPr lang="en-GB"/>
              <a:t>Section Divider</a:t>
            </a:r>
            <a:endParaRPr lang="en-US"/>
          </a:p>
        </p:txBody>
      </p:sp>
      <p:sp>
        <p:nvSpPr>
          <p:cNvPr id="3" name="Footer Placeholder 4">
            <a:extLst>
              <a:ext uri="{FF2B5EF4-FFF2-40B4-BE49-F238E27FC236}">
                <a16:creationId xmlns:a16="http://schemas.microsoft.com/office/drawing/2014/main" id="{CE8A7453-4B90-317F-1E83-245A00769B19}"/>
              </a:ext>
            </a:extLst>
          </p:cNvPr>
          <p:cNvSpPr>
            <a:spLocks noGrp="1"/>
          </p:cNvSpPr>
          <p:nvPr>
            <p:ph type="ftr" sz="quarter" idx="11"/>
          </p:nvPr>
        </p:nvSpPr>
        <p:spPr>
          <a:xfrm>
            <a:off x="450851" y="6443762"/>
            <a:ext cx="5645150" cy="153888"/>
          </a:xfrm>
        </p:spPr>
        <p:txBody>
          <a:bodyPr/>
          <a:lstStyle>
            <a:lvl1pPr>
              <a:defRPr>
                <a:solidFill>
                  <a:schemeClr val="bg1"/>
                </a:solidFill>
              </a:defRPr>
            </a:lvl1pPr>
          </a:lstStyle>
          <a:p>
            <a:r>
              <a:rPr lang="en-US"/>
              <a:t>Slide Presentation Name | Date</a:t>
            </a:r>
          </a:p>
        </p:txBody>
      </p:sp>
      <p:sp>
        <p:nvSpPr>
          <p:cNvPr id="5" name="Slide Number Placeholder 5">
            <a:extLst>
              <a:ext uri="{FF2B5EF4-FFF2-40B4-BE49-F238E27FC236}">
                <a16:creationId xmlns:a16="http://schemas.microsoft.com/office/drawing/2014/main" id="{2DA794D9-AF18-CB73-5C3F-161B1CE684D9}"/>
              </a:ext>
            </a:extLst>
          </p:cNvPr>
          <p:cNvSpPr>
            <a:spLocks noGrp="1"/>
          </p:cNvSpPr>
          <p:nvPr>
            <p:ph type="sldNum" sz="quarter" idx="12"/>
          </p:nvPr>
        </p:nvSpPr>
        <p:spPr>
          <a:xfrm>
            <a:off x="11172826" y="6442917"/>
            <a:ext cx="574675" cy="153888"/>
          </a:xfrm>
        </p:spPr>
        <p:txBody>
          <a:bodyPr/>
          <a:lstStyle>
            <a:lvl1pPr>
              <a:defRPr>
                <a:solidFill>
                  <a:schemeClr val="bg1"/>
                </a:solidFill>
              </a:defRPr>
            </a:lvl1pPr>
          </a:lstStyle>
          <a:p>
            <a:fld id="{B1A72ED0-CA80-9E4A-B9C8-1E5961276DBA}" type="slidenum">
              <a:rPr lang="en-US" smtClean="0"/>
              <a:pPr/>
              <a:t>‹#›</a:t>
            </a:fld>
            <a:endParaRPr lang="en-US"/>
          </a:p>
        </p:txBody>
      </p:sp>
      <p:cxnSp>
        <p:nvCxnSpPr>
          <p:cNvPr id="7" name="Straight Connector 6">
            <a:extLst>
              <a:ext uri="{FF2B5EF4-FFF2-40B4-BE49-F238E27FC236}">
                <a16:creationId xmlns:a16="http://schemas.microsoft.com/office/drawing/2014/main" id="{D784BC05-3C03-FE79-EA31-7BDA17303477}"/>
              </a:ext>
            </a:extLst>
          </p:cNvPr>
          <p:cNvCxnSpPr>
            <a:cxnSpLocks/>
          </p:cNvCxnSpPr>
          <p:nvPr userDrawn="1"/>
        </p:nvCxnSpPr>
        <p:spPr>
          <a:xfrm>
            <a:off x="457201" y="6352539"/>
            <a:ext cx="11277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12E51D9-4AA9-05F1-D376-25D9ABCF500A}"/>
              </a:ext>
            </a:extLst>
          </p:cNvPr>
          <p:cNvPicPr>
            <a:picLocks noChangeAspect="1"/>
          </p:cNvPicPr>
          <p:nvPr userDrawn="1"/>
        </p:nvPicPr>
        <p:blipFill>
          <a:blip r:embed="rId3">
            <a:alphaModFix/>
          </a:blip>
          <a:stretch>
            <a:fillRect/>
          </a:stretch>
        </p:blipFill>
        <p:spPr>
          <a:xfrm>
            <a:off x="9634558" y="239295"/>
            <a:ext cx="2100243" cy="590578"/>
          </a:xfrm>
          <a:prstGeom prst="rect">
            <a:avLst/>
          </a:prstGeom>
        </p:spPr>
      </p:pic>
    </p:spTree>
    <p:extLst>
      <p:ext uri="{BB962C8B-B14F-4D97-AF65-F5344CB8AC3E}">
        <p14:creationId xmlns:p14="http://schemas.microsoft.com/office/powerpoint/2010/main" val="7379855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no img) opt 8">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23D06-08E3-9136-16D6-FED9E8452A97}"/>
              </a:ext>
            </a:extLst>
          </p:cNvPr>
          <p:cNvPicPr>
            <a:picLocks noChangeAspect="1"/>
          </p:cNvPicPr>
          <p:nvPr userDrawn="1"/>
        </p:nvPicPr>
        <p:blipFill>
          <a:blip r:embed="rId2"/>
          <a:stretch>
            <a:fillRect/>
          </a:stretch>
        </p:blipFill>
        <p:spPr>
          <a:xfrm>
            <a:off x="2028826" y="0"/>
            <a:ext cx="8134350" cy="6858000"/>
          </a:xfrm>
          <a:prstGeom prst="rect">
            <a:avLst/>
          </a:prstGeom>
        </p:spPr>
      </p:pic>
      <p:sp>
        <p:nvSpPr>
          <p:cNvPr id="2" name="Title 1">
            <a:extLst>
              <a:ext uri="{FF2B5EF4-FFF2-40B4-BE49-F238E27FC236}">
                <a16:creationId xmlns:a16="http://schemas.microsoft.com/office/drawing/2014/main" id="{A72E9403-5F8C-6C6A-D37E-15D05EEC35F6}"/>
              </a:ext>
            </a:extLst>
          </p:cNvPr>
          <p:cNvSpPr>
            <a:spLocks noGrp="1"/>
          </p:cNvSpPr>
          <p:nvPr>
            <p:ph type="title" hasCustomPrompt="1"/>
          </p:nvPr>
        </p:nvSpPr>
        <p:spPr>
          <a:xfrm>
            <a:off x="2925536" y="3113704"/>
            <a:ext cx="6346371" cy="615553"/>
          </a:xfrm>
        </p:spPr>
        <p:txBody>
          <a:bodyPr anchor="ctr" anchorCtr="0"/>
          <a:lstStyle>
            <a:lvl1pPr algn="ctr">
              <a:lnSpc>
                <a:spcPct val="100000"/>
              </a:lnSpc>
              <a:defRPr sz="4000">
                <a:solidFill>
                  <a:schemeClr val="accent3"/>
                </a:solidFill>
              </a:defRPr>
            </a:lvl1pPr>
          </a:lstStyle>
          <a:p>
            <a:r>
              <a:rPr lang="en-GB"/>
              <a:t>Section Divider</a:t>
            </a:r>
            <a:endParaRPr lang="en-US"/>
          </a:p>
        </p:txBody>
      </p:sp>
      <p:sp>
        <p:nvSpPr>
          <p:cNvPr id="3" name="Footer Placeholder 4">
            <a:extLst>
              <a:ext uri="{FF2B5EF4-FFF2-40B4-BE49-F238E27FC236}">
                <a16:creationId xmlns:a16="http://schemas.microsoft.com/office/drawing/2014/main" id="{EC36297E-E85F-9174-19A9-94CEA7618FC3}"/>
              </a:ext>
            </a:extLst>
          </p:cNvPr>
          <p:cNvSpPr>
            <a:spLocks noGrp="1"/>
          </p:cNvSpPr>
          <p:nvPr>
            <p:ph type="ftr" sz="quarter" idx="11"/>
          </p:nvPr>
        </p:nvSpPr>
        <p:spPr>
          <a:xfrm>
            <a:off x="450851" y="6443762"/>
            <a:ext cx="5645150" cy="153888"/>
          </a:xfrm>
        </p:spPr>
        <p:txBody>
          <a:bodyPr/>
          <a:lstStyle>
            <a:lvl1pPr>
              <a:defRPr>
                <a:solidFill>
                  <a:schemeClr val="bg1"/>
                </a:solidFill>
              </a:defRPr>
            </a:lvl1pPr>
          </a:lstStyle>
          <a:p>
            <a:r>
              <a:rPr lang="en-US"/>
              <a:t>Slide Presentation Name | Date</a:t>
            </a:r>
          </a:p>
        </p:txBody>
      </p:sp>
      <p:sp>
        <p:nvSpPr>
          <p:cNvPr id="5" name="Slide Number Placeholder 5">
            <a:extLst>
              <a:ext uri="{FF2B5EF4-FFF2-40B4-BE49-F238E27FC236}">
                <a16:creationId xmlns:a16="http://schemas.microsoft.com/office/drawing/2014/main" id="{37BD0D75-603F-D01E-2CB6-3A032F3A8266}"/>
              </a:ext>
            </a:extLst>
          </p:cNvPr>
          <p:cNvSpPr>
            <a:spLocks noGrp="1"/>
          </p:cNvSpPr>
          <p:nvPr>
            <p:ph type="sldNum" sz="quarter" idx="12"/>
          </p:nvPr>
        </p:nvSpPr>
        <p:spPr>
          <a:xfrm>
            <a:off x="11172826" y="6442917"/>
            <a:ext cx="574675" cy="153888"/>
          </a:xfrm>
        </p:spPr>
        <p:txBody>
          <a:bodyPr/>
          <a:lstStyle>
            <a:lvl1pPr>
              <a:defRPr>
                <a:solidFill>
                  <a:schemeClr val="bg1"/>
                </a:solidFill>
              </a:defRPr>
            </a:lvl1pPr>
          </a:lstStyle>
          <a:p>
            <a:fld id="{B1A72ED0-CA80-9E4A-B9C8-1E5961276DBA}" type="slidenum">
              <a:rPr lang="en-US" smtClean="0"/>
              <a:pPr/>
              <a:t>‹#›</a:t>
            </a:fld>
            <a:endParaRPr lang="en-US"/>
          </a:p>
        </p:txBody>
      </p:sp>
      <p:cxnSp>
        <p:nvCxnSpPr>
          <p:cNvPr id="7" name="Straight Connector 6">
            <a:extLst>
              <a:ext uri="{FF2B5EF4-FFF2-40B4-BE49-F238E27FC236}">
                <a16:creationId xmlns:a16="http://schemas.microsoft.com/office/drawing/2014/main" id="{4251BCAB-665F-65C3-CB61-315A4AB888E6}"/>
              </a:ext>
            </a:extLst>
          </p:cNvPr>
          <p:cNvCxnSpPr>
            <a:cxnSpLocks/>
          </p:cNvCxnSpPr>
          <p:nvPr userDrawn="1"/>
        </p:nvCxnSpPr>
        <p:spPr>
          <a:xfrm>
            <a:off x="457201" y="6352539"/>
            <a:ext cx="11277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26082D6-DAC1-8875-F850-82AEA496D603}"/>
              </a:ext>
            </a:extLst>
          </p:cNvPr>
          <p:cNvPicPr>
            <a:picLocks noChangeAspect="1"/>
          </p:cNvPicPr>
          <p:nvPr userDrawn="1"/>
        </p:nvPicPr>
        <p:blipFill>
          <a:blip r:embed="rId3">
            <a:alphaModFix/>
          </a:blip>
          <a:stretch>
            <a:fillRect/>
          </a:stretch>
        </p:blipFill>
        <p:spPr>
          <a:xfrm>
            <a:off x="9634558" y="239295"/>
            <a:ext cx="2100243" cy="590578"/>
          </a:xfrm>
          <a:prstGeom prst="rect">
            <a:avLst/>
          </a:prstGeom>
        </p:spPr>
      </p:pic>
    </p:spTree>
    <p:extLst>
      <p:ext uri="{BB962C8B-B14F-4D97-AF65-F5344CB8AC3E}">
        <p14:creationId xmlns:p14="http://schemas.microsoft.com/office/powerpoint/2010/main" val="35442516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2x columns opt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601C11A-646F-E3F5-8F6F-10C8C671B77A}"/>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7243506" y="0"/>
            <a:ext cx="4948494" cy="3821024"/>
          </a:xfrm>
          <a:prstGeom prst="rect">
            <a:avLst/>
          </a:prstGeom>
        </p:spPr>
      </p:pic>
      <p:sp>
        <p:nvSpPr>
          <p:cNvPr id="2" name="Title 1">
            <a:extLst>
              <a:ext uri="{FF2B5EF4-FFF2-40B4-BE49-F238E27FC236}">
                <a16:creationId xmlns:a16="http://schemas.microsoft.com/office/drawing/2014/main" id="{855D510E-2C7F-549C-E0D7-0DAA0305152F}"/>
              </a:ext>
            </a:extLst>
          </p:cNvPr>
          <p:cNvSpPr>
            <a:spLocks noGrp="1"/>
          </p:cNvSpPr>
          <p:nvPr>
            <p:ph type="title"/>
          </p:nvPr>
        </p:nvSpPr>
        <p:spPr>
          <a:xfrm>
            <a:off x="438150" y="377825"/>
            <a:ext cx="9377363" cy="369332"/>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C46C2-5A14-67B8-BB0C-FCE5AAF686DC}"/>
              </a:ext>
            </a:extLst>
          </p:cNvPr>
          <p:cNvSpPr>
            <a:spLocks noGrp="1"/>
          </p:cNvSpPr>
          <p:nvPr>
            <p:ph idx="1"/>
          </p:nvPr>
        </p:nvSpPr>
        <p:spPr>
          <a:xfrm>
            <a:off x="444500" y="1504952"/>
            <a:ext cx="5499101" cy="16209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F95A6B97-BE00-F464-3931-17D499336815}"/>
              </a:ext>
            </a:extLst>
          </p:cNvPr>
          <p:cNvSpPr>
            <a:spLocks noGrp="1"/>
          </p:cNvSpPr>
          <p:nvPr>
            <p:ph type="ftr" sz="quarter" idx="11"/>
          </p:nvPr>
        </p:nvSpPr>
        <p:spPr/>
        <p:txBody>
          <a:bodyPr/>
          <a:lstStyle/>
          <a:p>
            <a:r>
              <a:rPr lang="en-US"/>
              <a:t>Slide Presentation Name | Date</a:t>
            </a:r>
          </a:p>
        </p:txBody>
      </p:sp>
      <p:sp>
        <p:nvSpPr>
          <p:cNvPr id="6" name="Slide Number Placeholder 5">
            <a:extLst>
              <a:ext uri="{FF2B5EF4-FFF2-40B4-BE49-F238E27FC236}">
                <a16:creationId xmlns:a16="http://schemas.microsoft.com/office/drawing/2014/main" id="{0A880E20-4AA4-7E70-C758-AFD215ECA546}"/>
              </a:ext>
            </a:extLst>
          </p:cNvPr>
          <p:cNvSpPr>
            <a:spLocks noGrp="1"/>
          </p:cNvSpPr>
          <p:nvPr>
            <p:ph type="sldNum" sz="quarter" idx="12"/>
          </p:nvPr>
        </p:nvSpPr>
        <p:spPr/>
        <p:txBody>
          <a:bodyPr/>
          <a:lstStyle/>
          <a:p>
            <a:fld id="{B1A72ED0-CA80-9E4A-B9C8-1E5961276DBA}" type="slidenum">
              <a:rPr lang="en-US" smtClean="0"/>
              <a:t>‹#›</a:t>
            </a:fld>
            <a:endParaRPr lang="en-US"/>
          </a:p>
        </p:txBody>
      </p:sp>
      <p:cxnSp>
        <p:nvCxnSpPr>
          <p:cNvPr id="8" name="Straight Connector 7">
            <a:extLst>
              <a:ext uri="{FF2B5EF4-FFF2-40B4-BE49-F238E27FC236}">
                <a16:creationId xmlns:a16="http://schemas.microsoft.com/office/drawing/2014/main" id="{F6B2F561-014C-50E9-69BC-9965D6BE3893}"/>
              </a:ext>
            </a:extLst>
          </p:cNvPr>
          <p:cNvCxnSpPr>
            <a:cxnSpLocks/>
          </p:cNvCxnSpPr>
          <p:nvPr userDrawn="1"/>
        </p:nvCxnSpPr>
        <p:spPr>
          <a:xfrm>
            <a:off x="457201" y="6352539"/>
            <a:ext cx="1127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1D870846-8E68-44C2-460D-DC55BE37B855}"/>
              </a:ext>
            </a:extLst>
          </p:cNvPr>
          <p:cNvSpPr>
            <a:spLocks noGrp="1"/>
          </p:cNvSpPr>
          <p:nvPr>
            <p:ph idx="13"/>
          </p:nvPr>
        </p:nvSpPr>
        <p:spPr>
          <a:xfrm>
            <a:off x="6236842" y="1504952"/>
            <a:ext cx="5499101" cy="16209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5" name="Picture 14">
            <a:extLst>
              <a:ext uri="{FF2B5EF4-FFF2-40B4-BE49-F238E27FC236}">
                <a16:creationId xmlns:a16="http://schemas.microsoft.com/office/drawing/2014/main" id="{F34152B3-807A-E40B-012F-7486A567376D}"/>
              </a:ext>
            </a:extLst>
          </p:cNvPr>
          <p:cNvPicPr>
            <a:picLocks noChangeAspect="1"/>
          </p:cNvPicPr>
          <p:nvPr userDrawn="1"/>
        </p:nvPicPr>
        <p:blipFill>
          <a:blip r:embed="rId3"/>
          <a:stretch>
            <a:fillRect/>
          </a:stretch>
        </p:blipFill>
        <p:spPr>
          <a:xfrm>
            <a:off x="9634732" y="240430"/>
            <a:ext cx="2100069" cy="590529"/>
          </a:xfrm>
          <a:prstGeom prst="rect">
            <a:avLst/>
          </a:prstGeom>
        </p:spPr>
      </p:pic>
    </p:spTree>
    <p:extLst>
      <p:ext uri="{BB962C8B-B14F-4D97-AF65-F5344CB8AC3E}">
        <p14:creationId xmlns:p14="http://schemas.microsoft.com/office/powerpoint/2010/main" val="230280344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2x columns (tinted bg) opt 2">
    <p:bg>
      <p:bgPr>
        <a:solidFill>
          <a:srgbClr val="F0EAE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6E588B-ED18-44FE-2DC8-82FAC9F90F50}"/>
              </a:ext>
            </a:extLst>
          </p:cNvPr>
          <p:cNvPicPr>
            <a:picLocks noChangeAspect="1"/>
          </p:cNvPicPr>
          <p:nvPr userDrawn="1"/>
        </p:nvPicPr>
        <p:blipFill>
          <a:blip r:embed="rId2">
            <a:alphaModFix amt="5000"/>
          </a:blip>
          <a:stretch>
            <a:fillRect/>
          </a:stretch>
        </p:blipFill>
        <p:spPr>
          <a:xfrm>
            <a:off x="1667810" y="4422025"/>
            <a:ext cx="8857129" cy="2436534"/>
          </a:xfrm>
          <a:prstGeom prst="rect">
            <a:avLst/>
          </a:prstGeom>
        </p:spPr>
      </p:pic>
      <p:sp>
        <p:nvSpPr>
          <p:cNvPr id="2" name="Title 1">
            <a:extLst>
              <a:ext uri="{FF2B5EF4-FFF2-40B4-BE49-F238E27FC236}">
                <a16:creationId xmlns:a16="http://schemas.microsoft.com/office/drawing/2014/main" id="{855D510E-2C7F-549C-E0D7-0DAA0305152F}"/>
              </a:ext>
            </a:extLst>
          </p:cNvPr>
          <p:cNvSpPr>
            <a:spLocks noGrp="1"/>
          </p:cNvSpPr>
          <p:nvPr>
            <p:ph type="title"/>
          </p:nvPr>
        </p:nvSpPr>
        <p:spPr>
          <a:xfrm>
            <a:off x="438150" y="377825"/>
            <a:ext cx="9377363" cy="369332"/>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C46C2-5A14-67B8-BB0C-FCE5AAF686DC}"/>
              </a:ext>
            </a:extLst>
          </p:cNvPr>
          <p:cNvSpPr>
            <a:spLocks noGrp="1"/>
          </p:cNvSpPr>
          <p:nvPr>
            <p:ph idx="1"/>
          </p:nvPr>
        </p:nvSpPr>
        <p:spPr>
          <a:xfrm>
            <a:off x="444500" y="1504952"/>
            <a:ext cx="5499101" cy="16209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F95A6B97-BE00-F464-3931-17D499336815}"/>
              </a:ext>
            </a:extLst>
          </p:cNvPr>
          <p:cNvSpPr>
            <a:spLocks noGrp="1"/>
          </p:cNvSpPr>
          <p:nvPr>
            <p:ph type="ftr" sz="quarter" idx="11"/>
          </p:nvPr>
        </p:nvSpPr>
        <p:spPr/>
        <p:txBody>
          <a:bodyPr/>
          <a:lstStyle/>
          <a:p>
            <a:r>
              <a:rPr lang="en-US"/>
              <a:t>Slide Presentation Name | Date</a:t>
            </a:r>
          </a:p>
        </p:txBody>
      </p:sp>
      <p:sp>
        <p:nvSpPr>
          <p:cNvPr id="6" name="Slide Number Placeholder 5">
            <a:extLst>
              <a:ext uri="{FF2B5EF4-FFF2-40B4-BE49-F238E27FC236}">
                <a16:creationId xmlns:a16="http://schemas.microsoft.com/office/drawing/2014/main" id="{0A880E20-4AA4-7E70-C758-AFD215ECA546}"/>
              </a:ext>
            </a:extLst>
          </p:cNvPr>
          <p:cNvSpPr>
            <a:spLocks noGrp="1"/>
          </p:cNvSpPr>
          <p:nvPr>
            <p:ph type="sldNum" sz="quarter" idx="12"/>
          </p:nvPr>
        </p:nvSpPr>
        <p:spPr/>
        <p:txBody>
          <a:bodyPr/>
          <a:lstStyle/>
          <a:p>
            <a:fld id="{B1A72ED0-CA80-9E4A-B9C8-1E5961276DBA}" type="slidenum">
              <a:rPr lang="en-US" smtClean="0"/>
              <a:t>‹#›</a:t>
            </a:fld>
            <a:endParaRPr lang="en-US"/>
          </a:p>
        </p:txBody>
      </p:sp>
      <p:cxnSp>
        <p:nvCxnSpPr>
          <p:cNvPr id="8" name="Straight Connector 7">
            <a:extLst>
              <a:ext uri="{FF2B5EF4-FFF2-40B4-BE49-F238E27FC236}">
                <a16:creationId xmlns:a16="http://schemas.microsoft.com/office/drawing/2014/main" id="{F6B2F561-014C-50E9-69BC-9965D6BE3893}"/>
              </a:ext>
            </a:extLst>
          </p:cNvPr>
          <p:cNvCxnSpPr>
            <a:cxnSpLocks/>
          </p:cNvCxnSpPr>
          <p:nvPr userDrawn="1"/>
        </p:nvCxnSpPr>
        <p:spPr>
          <a:xfrm>
            <a:off x="457201" y="6352539"/>
            <a:ext cx="1127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1D870846-8E68-44C2-460D-DC55BE37B855}"/>
              </a:ext>
            </a:extLst>
          </p:cNvPr>
          <p:cNvSpPr>
            <a:spLocks noGrp="1"/>
          </p:cNvSpPr>
          <p:nvPr>
            <p:ph idx="13"/>
          </p:nvPr>
        </p:nvSpPr>
        <p:spPr>
          <a:xfrm>
            <a:off x="6236842" y="1504952"/>
            <a:ext cx="5499101" cy="16209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3" name="Picture 12">
            <a:extLst>
              <a:ext uri="{FF2B5EF4-FFF2-40B4-BE49-F238E27FC236}">
                <a16:creationId xmlns:a16="http://schemas.microsoft.com/office/drawing/2014/main" id="{2E42360F-3520-362B-3FBA-1E82BC57D798}"/>
              </a:ext>
            </a:extLst>
          </p:cNvPr>
          <p:cNvPicPr>
            <a:picLocks noChangeAspect="1"/>
          </p:cNvPicPr>
          <p:nvPr userDrawn="1"/>
        </p:nvPicPr>
        <p:blipFill>
          <a:blip r:embed="rId3"/>
          <a:stretch>
            <a:fillRect/>
          </a:stretch>
        </p:blipFill>
        <p:spPr>
          <a:xfrm>
            <a:off x="9634732" y="240430"/>
            <a:ext cx="2100069" cy="590529"/>
          </a:xfrm>
          <a:prstGeom prst="rect">
            <a:avLst/>
          </a:prstGeom>
        </p:spPr>
      </p:pic>
    </p:spTree>
    <p:extLst>
      <p:ext uri="{BB962C8B-B14F-4D97-AF65-F5344CB8AC3E}">
        <p14:creationId xmlns:p14="http://schemas.microsoft.com/office/powerpoint/2010/main" val="203407588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1x column + img/diagram opt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601C11A-646F-E3F5-8F6F-10C8C671B77A}"/>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7243506" y="0"/>
            <a:ext cx="4948494" cy="3821024"/>
          </a:xfrm>
          <a:prstGeom prst="rect">
            <a:avLst/>
          </a:prstGeom>
        </p:spPr>
      </p:pic>
      <p:sp>
        <p:nvSpPr>
          <p:cNvPr id="2" name="Title 1">
            <a:extLst>
              <a:ext uri="{FF2B5EF4-FFF2-40B4-BE49-F238E27FC236}">
                <a16:creationId xmlns:a16="http://schemas.microsoft.com/office/drawing/2014/main" id="{855D510E-2C7F-549C-E0D7-0DAA0305152F}"/>
              </a:ext>
            </a:extLst>
          </p:cNvPr>
          <p:cNvSpPr>
            <a:spLocks noGrp="1"/>
          </p:cNvSpPr>
          <p:nvPr>
            <p:ph type="title"/>
          </p:nvPr>
        </p:nvSpPr>
        <p:spPr>
          <a:xfrm>
            <a:off x="438150" y="377825"/>
            <a:ext cx="9377363" cy="369332"/>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C46C2-5A14-67B8-BB0C-FCE5AAF686DC}"/>
              </a:ext>
            </a:extLst>
          </p:cNvPr>
          <p:cNvSpPr>
            <a:spLocks noGrp="1"/>
          </p:cNvSpPr>
          <p:nvPr>
            <p:ph idx="1"/>
          </p:nvPr>
        </p:nvSpPr>
        <p:spPr>
          <a:xfrm>
            <a:off x="444500" y="1504952"/>
            <a:ext cx="5499101" cy="16209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F95A6B97-BE00-F464-3931-17D499336815}"/>
              </a:ext>
            </a:extLst>
          </p:cNvPr>
          <p:cNvSpPr>
            <a:spLocks noGrp="1"/>
          </p:cNvSpPr>
          <p:nvPr>
            <p:ph type="ftr" sz="quarter" idx="11"/>
          </p:nvPr>
        </p:nvSpPr>
        <p:spPr/>
        <p:txBody>
          <a:bodyPr/>
          <a:lstStyle/>
          <a:p>
            <a:r>
              <a:rPr lang="en-US"/>
              <a:t>Slide Presentation Name | Date</a:t>
            </a:r>
          </a:p>
        </p:txBody>
      </p:sp>
      <p:sp>
        <p:nvSpPr>
          <p:cNvPr id="6" name="Slide Number Placeholder 5">
            <a:extLst>
              <a:ext uri="{FF2B5EF4-FFF2-40B4-BE49-F238E27FC236}">
                <a16:creationId xmlns:a16="http://schemas.microsoft.com/office/drawing/2014/main" id="{0A880E20-4AA4-7E70-C758-AFD215ECA546}"/>
              </a:ext>
            </a:extLst>
          </p:cNvPr>
          <p:cNvSpPr>
            <a:spLocks noGrp="1"/>
          </p:cNvSpPr>
          <p:nvPr>
            <p:ph type="sldNum" sz="quarter" idx="12"/>
          </p:nvPr>
        </p:nvSpPr>
        <p:spPr/>
        <p:txBody>
          <a:bodyPr/>
          <a:lstStyle/>
          <a:p>
            <a:fld id="{B1A72ED0-CA80-9E4A-B9C8-1E5961276DBA}" type="slidenum">
              <a:rPr lang="en-US" smtClean="0"/>
              <a:t>‹#›</a:t>
            </a:fld>
            <a:endParaRPr lang="en-US"/>
          </a:p>
        </p:txBody>
      </p:sp>
      <p:cxnSp>
        <p:nvCxnSpPr>
          <p:cNvPr id="8" name="Straight Connector 7">
            <a:extLst>
              <a:ext uri="{FF2B5EF4-FFF2-40B4-BE49-F238E27FC236}">
                <a16:creationId xmlns:a16="http://schemas.microsoft.com/office/drawing/2014/main" id="{F6B2F561-014C-50E9-69BC-9965D6BE3893}"/>
              </a:ext>
            </a:extLst>
          </p:cNvPr>
          <p:cNvCxnSpPr>
            <a:cxnSpLocks/>
          </p:cNvCxnSpPr>
          <p:nvPr userDrawn="1"/>
        </p:nvCxnSpPr>
        <p:spPr>
          <a:xfrm>
            <a:off x="457201" y="6352539"/>
            <a:ext cx="1127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Picture Placeholder 14">
            <a:extLst>
              <a:ext uri="{FF2B5EF4-FFF2-40B4-BE49-F238E27FC236}">
                <a16:creationId xmlns:a16="http://schemas.microsoft.com/office/drawing/2014/main" id="{54A51C6C-CE4B-5FC8-7CE2-B0AD5922A5E1}"/>
              </a:ext>
            </a:extLst>
          </p:cNvPr>
          <p:cNvSpPr>
            <a:spLocks noGrp="1"/>
          </p:cNvSpPr>
          <p:nvPr>
            <p:ph type="pic" sz="quarter" idx="13" hasCustomPrompt="1"/>
          </p:nvPr>
        </p:nvSpPr>
        <p:spPr>
          <a:xfrm>
            <a:off x="6248401" y="1552574"/>
            <a:ext cx="5486400" cy="4492625"/>
          </a:xfrm>
          <a:noFill/>
        </p:spPr>
        <p:txBody>
          <a:bodyPr anchor="ctr" anchorCtr="0">
            <a:noAutofit/>
          </a:bodyPr>
          <a:lstStyle>
            <a:lvl1pPr algn="ctr">
              <a:defRPr/>
            </a:lvl1pPr>
          </a:lstStyle>
          <a:p>
            <a:r>
              <a:rPr lang="en-US"/>
              <a:t>Image/Diagram goes here</a:t>
            </a:r>
          </a:p>
          <a:p>
            <a:r>
              <a:rPr lang="en-US"/>
              <a:t>864 x 708 pixels</a:t>
            </a:r>
          </a:p>
        </p:txBody>
      </p:sp>
      <p:pic>
        <p:nvPicPr>
          <p:cNvPr id="10" name="Picture 9">
            <a:extLst>
              <a:ext uri="{FF2B5EF4-FFF2-40B4-BE49-F238E27FC236}">
                <a16:creationId xmlns:a16="http://schemas.microsoft.com/office/drawing/2014/main" id="{28CF1523-0F18-C680-500B-CAD467C9A503}"/>
              </a:ext>
            </a:extLst>
          </p:cNvPr>
          <p:cNvPicPr>
            <a:picLocks noChangeAspect="1"/>
          </p:cNvPicPr>
          <p:nvPr userDrawn="1"/>
        </p:nvPicPr>
        <p:blipFill>
          <a:blip r:embed="rId3"/>
          <a:stretch>
            <a:fillRect/>
          </a:stretch>
        </p:blipFill>
        <p:spPr>
          <a:xfrm>
            <a:off x="9634732" y="240430"/>
            <a:ext cx="2100069" cy="590529"/>
          </a:xfrm>
          <a:prstGeom prst="rect">
            <a:avLst/>
          </a:prstGeom>
        </p:spPr>
      </p:pic>
    </p:spTree>
    <p:extLst>
      <p:ext uri="{BB962C8B-B14F-4D97-AF65-F5344CB8AC3E}">
        <p14:creationId xmlns:p14="http://schemas.microsoft.com/office/powerpoint/2010/main" val="45012795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nc img) opt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2470-CEB6-29B2-67FA-119E8A59C878}"/>
              </a:ext>
            </a:extLst>
          </p:cNvPr>
          <p:cNvSpPr>
            <a:spLocks noGrp="1"/>
          </p:cNvSpPr>
          <p:nvPr>
            <p:ph type="ctrTitle" hasCustomPrompt="1"/>
          </p:nvPr>
        </p:nvSpPr>
        <p:spPr>
          <a:xfrm>
            <a:off x="413142" y="3059668"/>
            <a:ext cx="5560939" cy="738664"/>
          </a:xfrm>
        </p:spPr>
        <p:txBody>
          <a:bodyPr anchor="ctr" anchorCtr="0"/>
          <a:lstStyle>
            <a:lvl1pPr algn="l">
              <a:defRPr sz="4800" b="0" i="0">
                <a:solidFill>
                  <a:schemeClr val="bg1"/>
                </a:solidFill>
                <a:latin typeface="Arial" panose="020B0604020202020204" pitchFamily="34" charset="0"/>
                <a:cs typeface="Arial" panose="020B0604020202020204" pitchFamily="34" charset="0"/>
              </a:defRPr>
            </a:lvl1pPr>
          </a:lstStyle>
          <a:p>
            <a:r>
              <a:rPr lang="en-GB"/>
              <a:t>Title goes here</a:t>
            </a:r>
            <a:endParaRPr lang="en-US"/>
          </a:p>
        </p:txBody>
      </p:sp>
      <p:sp>
        <p:nvSpPr>
          <p:cNvPr id="3" name="Subtitle 2">
            <a:extLst>
              <a:ext uri="{FF2B5EF4-FFF2-40B4-BE49-F238E27FC236}">
                <a16:creationId xmlns:a16="http://schemas.microsoft.com/office/drawing/2014/main" id="{4342B6B9-F813-FEC8-1E77-CA17875C4862}"/>
              </a:ext>
            </a:extLst>
          </p:cNvPr>
          <p:cNvSpPr>
            <a:spLocks noGrp="1"/>
          </p:cNvSpPr>
          <p:nvPr>
            <p:ph type="subTitle" idx="1" hasCustomPrompt="1"/>
          </p:nvPr>
        </p:nvSpPr>
        <p:spPr>
          <a:xfrm>
            <a:off x="441325" y="5722208"/>
            <a:ext cx="2835687" cy="307777"/>
          </a:xfrm>
        </p:spPr>
        <p:txBody>
          <a:bodyPr anchor="t" anchorCtr="0"/>
          <a:lstStyle>
            <a:lvl1pPr marL="0" indent="0" algn="l">
              <a:buNone/>
              <a:defRPr sz="2000">
                <a:solidFill>
                  <a:schemeClr val="bg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Date goes here</a:t>
            </a:r>
            <a:endParaRPr lang="en-US"/>
          </a:p>
        </p:txBody>
      </p:sp>
      <p:sp>
        <p:nvSpPr>
          <p:cNvPr id="10" name="Text Placeholder 2">
            <a:extLst>
              <a:ext uri="{FF2B5EF4-FFF2-40B4-BE49-F238E27FC236}">
                <a16:creationId xmlns:a16="http://schemas.microsoft.com/office/drawing/2014/main" id="{24E67AC2-10C9-7607-E460-1AFBA98C64D9}"/>
              </a:ext>
            </a:extLst>
          </p:cNvPr>
          <p:cNvSpPr>
            <a:spLocks noGrp="1"/>
          </p:cNvSpPr>
          <p:nvPr>
            <p:ph type="body" idx="10" hasCustomPrompt="1"/>
          </p:nvPr>
        </p:nvSpPr>
        <p:spPr>
          <a:xfrm>
            <a:off x="443191" y="6039050"/>
            <a:ext cx="5529592" cy="307777"/>
          </a:xfrm>
        </p:spPr>
        <p:txBody>
          <a:bodyPr anchor="t" anchorCtr="0"/>
          <a:lstStyle>
            <a:lvl1pPr marL="0" indent="0">
              <a:buNone/>
              <a:defRPr sz="2000" b="1">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Location goes here</a:t>
            </a:r>
          </a:p>
        </p:txBody>
      </p:sp>
      <p:sp>
        <p:nvSpPr>
          <p:cNvPr id="15" name="Picture Placeholder 14">
            <a:extLst>
              <a:ext uri="{FF2B5EF4-FFF2-40B4-BE49-F238E27FC236}">
                <a16:creationId xmlns:a16="http://schemas.microsoft.com/office/drawing/2014/main" id="{6CF2F9B2-59B7-AF39-4BB8-3C257E20F0CF}"/>
              </a:ext>
            </a:extLst>
          </p:cNvPr>
          <p:cNvSpPr>
            <a:spLocks noGrp="1"/>
          </p:cNvSpPr>
          <p:nvPr>
            <p:ph type="pic" sz="quarter" idx="11" hasCustomPrompt="1"/>
          </p:nvPr>
        </p:nvSpPr>
        <p:spPr>
          <a:xfrm>
            <a:off x="6096000" y="0"/>
            <a:ext cx="6096000" cy="6858000"/>
          </a:xfrm>
          <a:solidFill>
            <a:schemeClr val="bg1">
              <a:lumMod val="85000"/>
            </a:schemeClr>
          </a:solidFill>
        </p:spPr>
        <p:txBody>
          <a:bodyPr anchor="ctr" anchorCtr="0">
            <a:noAutofit/>
          </a:bodyPr>
          <a:lstStyle>
            <a:lvl1pPr algn="ctr">
              <a:defRPr/>
            </a:lvl1pPr>
          </a:lstStyle>
          <a:p>
            <a:r>
              <a:rPr lang="en-US"/>
              <a:t>Image</a:t>
            </a:r>
          </a:p>
          <a:p>
            <a:r>
              <a:rPr lang="en-US"/>
              <a:t>960 x 1080 pixels</a:t>
            </a:r>
          </a:p>
        </p:txBody>
      </p:sp>
      <p:pic>
        <p:nvPicPr>
          <p:cNvPr id="4" name="Picture 3">
            <a:extLst>
              <a:ext uri="{FF2B5EF4-FFF2-40B4-BE49-F238E27FC236}">
                <a16:creationId xmlns:a16="http://schemas.microsoft.com/office/drawing/2014/main" id="{121867DE-BC5D-6215-2BF7-55EB4B5B0BF9}"/>
              </a:ext>
            </a:extLst>
          </p:cNvPr>
          <p:cNvPicPr>
            <a:picLocks noChangeAspect="1"/>
          </p:cNvPicPr>
          <p:nvPr userDrawn="1"/>
        </p:nvPicPr>
        <p:blipFill>
          <a:blip r:embed="rId2">
            <a:alphaModFix/>
          </a:blip>
          <a:stretch>
            <a:fillRect/>
          </a:stretch>
        </p:blipFill>
        <p:spPr>
          <a:xfrm>
            <a:off x="308008" y="372645"/>
            <a:ext cx="3067017" cy="862430"/>
          </a:xfrm>
          <a:prstGeom prst="rect">
            <a:avLst/>
          </a:prstGeom>
        </p:spPr>
      </p:pic>
    </p:spTree>
    <p:extLst>
      <p:ext uri="{BB962C8B-B14F-4D97-AF65-F5344CB8AC3E}">
        <p14:creationId xmlns:p14="http://schemas.microsoft.com/office/powerpoint/2010/main" val="292932555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1x column + img/diagram opt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601C11A-646F-E3F5-8F6F-10C8C671B77A}"/>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7243506" y="0"/>
            <a:ext cx="4948494" cy="3821024"/>
          </a:xfrm>
          <a:prstGeom prst="rect">
            <a:avLst/>
          </a:prstGeom>
        </p:spPr>
      </p:pic>
      <p:sp>
        <p:nvSpPr>
          <p:cNvPr id="2" name="Title 1">
            <a:extLst>
              <a:ext uri="{FF2B5EF4-FFF2-40B4-BE49-F238E27FC236}">
                <a16:creationId xmlns:a16="http://schemas.microsoft.com/office/drawing/2014/main" id="{855D510E-2C7F-549C-E0D7-0DAA0305152F}"/>
              </a:ext>
            </a:extLst>
          </p:cNvPr>
          <p:cNvSpPr>
            <a:spLocks noGrp="1"/>
          </p:cNvSpPr>
          <p:nvPr>
            <p:ph type="title"/>
          </p:nvPr>
        </p:nvSpPr>
        <p:spPr>
          <a:xfrm>
            <a:off x="438150" y="377825"/>
            <a:ext cx="9377363" cy="369332"/>
          </a:xfrm>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F95A6B97-BE00-F464-3931-17D499336815}"/>
              </a:ext>
            </a:extLst>
          </p:cNvPr>
          <p:cNvSpPr>
            <a:spLocks noGrp="1"/>
          </p:cNvSpPr>
          <p:nvPr>
            <p:ph type="ftr" sz="quarter" idx="11"/>
          </p:nvPr>
        </p:nvSpPr>
        <p:spPr/>
        <p:txBody>
          <a:bodyPr/>
          <a:lstStyle/>
          <a:p>
            <a:r>
              <a:rPr lang="en-US"/>
              <a:t>Slide Presentation Name | Date</a:t>
            </a:r>
          </a:p>
        </p:txBody>
      </p:sp>
      <p:sp>
        <p:nvSpPr>
          <p:cNvPr id="6" name="Slide Number Placeholder 5">
            <a:extLst>
              <a:ext uri="{FF2B5EF4-FFF2-40B4-BE49-F238E27FC236}">
                <a16:creationId xmlns:a16="http://schemas.microsoft.com/office/drawing/2014/main" id="{0A880E20-4AA4-7E70-C758-AFD215ECA546}"/>
              </a:ext>
            </a:extLst>
          </p:cNvPr>
          <p:cNvSpPr>
            <a:spLocks noGrp="1"/>
          </p:cNvSpPr>
          <p:nvPr>
            <p:ph type="sldNum" sz="quarter" idx="12"/>
          </p:nvPr>
        </p:nvSpPr>
        <p:spPr/>
        <p:txBody>
          <a:bodyPr/>
          <a:lstStyle/>
          <a:p>
            <a:fld id="{B1A72ED0-CA80-9E4A-B9C8-1E5961276DBA}" type="slidenum">
              <a:rPr lang="en-US" smtClean="0"/>
              <a:t>‹#›</a:t>
            </a:fld>
            <a:endParaRPr lang="en-US"/>
          </a:p>
        </p:txBody>
      </p:sp>
      <p:cxnSp>
        <p:nvCxnSpPr>
          <p:cNvPr id="8" name="Straight Connector 7">
            <a:extLst>
              <a:ext uri="{FF2B5EF4-FFF2-40B4-BE49-F238E27FC236}">
                <a16:creationId xmlns:a16="http://schemas.microsoft.com/office/drawing/2014/main" id="{F6B2F561-014C-50E9-69BC-9965D6BE3893}"/>
              </a:ext>
            </a:extLst>
          </p:cNvPr>
          <p:cNvCxnSpPr>
            <a:cxnSpLocks/>
          </p:cNvCxnSpPr>
          <p:nvPr userDrawn="1"/>
        </p:nvCxnSpPr>
        <p:spPr>
          <a:xfrm>
            <a:off x="457201" y="6352539"/>
            <a:ext cx="1127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Picture Placeholder 14">
            <a:extLst>
              <a:ext uri="{FF2B5EF4-FFF2-40B4-BE49-F238E27FC236}">
                <a16:creationId xmlns:a16="http://schemas.microsoft.com/office/drawing/2014/main" id="{54A51C6C-CE4B-5FC8-7CE2-B0AD5922A5E1}"/>
              </a:ext>
            </a:extLst>
          </p:cNvPr>
          <p:cNvSpPr>
            <a:spLocks noGrp="1"/>
          </p:cNvSpPr>
          <p:nvPr>
            <p:ph type="pic" sz="quarter" idx="13" hasCustomPrompt="1"/>
          </p:nvPr>
        </p:nvSpPr>
        <p:spPr>
          <a:xfrm>
            <a:off x="457835" y="1552574"/>
            <a:ext cx="5486400" cy="4492626"/>
          </a:xfrm>
          <a:noFill/>
        </p:spPr>
        <p:txBody>
          <a:bodyPr anchor="ctr" anchorCtr="0">
            <a:noAutofit/>
          </a:bodyPr>
          <a:lstStyle>
            <a:lvl1pPr algn="ctr">
              <a:defRPr/>
            </a:lvl1pPr>
          </a:lstStyle>
          <a:p>
            <a:r>
              <a:rPr lang="en-US"/>
              <a:t>Image/Diagram goes here</a:t>
            </a:r>
          </a:p>
          <a:p>
            <a:r>
              <a:rPr lang="en-US"/>
              <a:t>864 x 708 pixels</a:t>
            </a:r>
          </a:p>
        </p:txBody>
      </p:sp>
      <p:sp>
        <p:nvSpPr>
          <p:cNvPr id="9" name="Content Placeholder 2">
            <a:extLst>
              <a:ext uri="{FF2B5EF4-FFF2-40B4-BE49-F238E27FC236}">
                <a16:creationId xmlns:a16="http://schemas.microsoft.com/office/drawing/2014/main" id="{9FDC004D-9C71-5568-137A-189FB8A50014}"/>
              </a:ext>
            </a:extLst>
          </p:cNvPr>
          <p:cNvSpPr>
            <a:spLocks noGrp="1"/>
          </p:cNvSpPr>
          <p:nvPr>
            <p:ph idx="14"/>
          </p:nvPr>
        </p:nvSpPr>
        <p:spPr>
          <a:xfrm>
            <a:off x="6236842" y="1504952"/>
            <a:ext cx="5499101" cy="16209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7572C772-A64C-4908-93B2-C3198E45CE9B}"/>
              </a:ext>
            </a:extLst>
          </p:cNvPr>
          <p:cNvPicPr>
            <a:picLocks noChangeAspect="1"/>
          </p:cNvPicPr>
          <p:nvPr userDrawn="1"/>
        </p:nvPicPr>
        <p:blipFill>
          <a:blip r:embed="rId3"/>
          <a:stretch>
            <a:fillRect/>
          </a:stretch>
        </p:blipFill>
        <p:spPr>
          <a:xfrm>
            <a:off x="9634732" y="240430"/>
            <a:ext cx="2100069" cy="590529"/>
          </a:xfrm>
          <a:prstGeom prst="rect">
            <a:avLst/>
          </a:prstGeom>
        </p:spPr>
      </p:pic>
    </p:spTree>
    <p:extLst>
      <p:ext uri="{BB962C8B-B14F-4D97-AF65-F5344CB8AC3E}">
        <p14:creationId xmlns:p14="http://schemas.microsoft.com/office/powerpoint/2010/main" val="96117607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img/diagram (tinted bg) opt 3">
    <p:bg>
      <p:bgPr>
        <a:solidFill>
          <a:srgbClr val="F0EAE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D71082-683C-266F-87BE-0735DA93FF72}"/>
              </a:ext>
            </a:extLst>
          </p:cNvPr>
          <p:cNvPicPr>
            <a:picLocks noChangeAspect="1"/>
          </p:cNvPicPr>
          <p:nvPr userDrawn="1"/>
        </p:nvPicPr>
        <p:blipFill>
          <a:blip r:embed="rId2">
            <a:alphaModFix amt="5000"/>
          </a:blip>
          <a:stretch>
            <a:fillRect/>
          </a:stretch>
        </p:blipFill>
        <p:spPr>
          <a:xfrm>
            <a:off x="1667810" y="4422025"/>
            <a:ext cx="8857129" cy="2436534"/>
          </a:xfrm>
          <a:prstGeom prst="rect">
            <a:avLst/>
          </a:prstGeom>
        </p:spPr>
      </p:pic>
      <p:sp>
        <p:nvSpPr>
          <p:cNvPr id="2" name="Title 1">
            <a:extLst>
              <a:ext uri="{FF2B5EF4-FFF2-40B4-BE49-F238E27FC236}">
                <a16:creationId xmlns:a16="http://schemas.microsoft.com/office/drawing/2014/main" id="{855D510E-2C7F-549C-E0D7-0DAA0305152F}"/>
              </a:ext>
            </a:extLst>
          </p:cNvPr>
          <p:cNvSpPr>
            <a:spLocks noGrp="1"/>
          </p:cNvSpPr>
          <p:nvPr>
            <p:ph type="title"/>
          </p:nvPr>
        </p:nvSpPr>
        <p:spPr>
          <a:xfrm>
            <a:off x="438150" y="377825"/>
            <a:ext cx="9377363" cy="369332"/>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C46C2-5A14-67B8-BB0C-FCE5AAF686DC}"/>
              </a:ext>
            </a:extLst>
          </p:cNvPr>
          <p:cNvSpPr>
            <a:spLocks noGrp="1"/>
          </p:cNvSpPr>
          <p:nvPr>
            <p:ph idx="1"/>
          </p:nvPr>
        </p:nvSpPr>
        <p:spPr>
          <a:xfrm>
            <a:off x="444500" y="1504952"/>
            <a:ext cx="5499101" cy="16209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F95A6B97-BE00-F464-3931-17D499336815}"/>
              </a:ext>
            </a:extLst>
          </p:cNvPr>
          <p:cNvSpPr>
            <a:spLocks noGrp="1"/>
          </p:cNvSpPr>
          <p:nvPr>
            <p:ph type="ftr" sz="quarter" idx="11"/>
          </p:nvPr>
        </p:nvSpPr>
        <p:spPr/>
        <p:txBody>
          <a:bodyPr/>
          <a:lstStyle/>
          <a:p>
            <a:r>
              <a:rPr lang="en-US"/>
              <a:t>Slide Presentation Name | Date</a:t>
            </a:r>
          </a:p>
        </p:txBody>
      </p:sp>
      <p:sp>
        <p:nvSpPr>
          <p:cNvPr id="6" name="Slide Number Placeholder 5">
            <a:extLst>
              <a:ext uri="{FF2B5EF4-FFF2-40B4-BE49-F238E27FC236}">
                <a16:creationId xmlns:a16="http://schemas.microsoft.com/office/drawing/2014/main" id="{0A880E20-4AA4-7E70-C758-AFD215ECA546}"/>
              </a:ext>
            </a:extLst>
          </p:cNvPr>
          <p:cNvSpPr>
            <a:spLocks noGrp="1"/>
          </p:cNvSpPr>
          <p:nvPr>
            <p:ph type="sldNum" sz="quarter" idx="12"/>
          </p:nvPr>
        </p:nvSpPr>
        <p:spPr/>
        <p:txBody>
          <a:bodyPr/>
          <a:lstStyle/>
          <a:p>
            <a:fld id="{B1A72ED0-CA80-9E4A-B9C8-1E5961276DBA}" type="slidenum">
              <a:rPr lang="en-US" smtClean="0"/>
              <a:t>‹#›</a:t>
            </a:fld>
            <a:endParaRPr lang="en-US"/>
          </a:p>
        </p:txBody>
      </p:sp>
      <p:cxnSp>
        <p:nvCxnSpPr>
          <p:cNvPr id="8" name="Straight Connector 7">
            <a:extLst>
              <a:ext uri="{FF2B5EF4-FFF2-40B4-BE49-F238E27FC236}">
                <a16:creationId xmlns:a16="http://schemas.microsoft.com/office/drawing/2014/main" id="{F6B2F561-014C-50E9-69BC-9965D6BE3893}"/>
              </a:ext>
            </a:extLst>
          </p:cNvPr>
          <p:cNvCxnSpPr>
            <a:cxnSpLocks/>
          </p:cNvCxnSpPr>
          <p:nvPr userDrawn="1"/>
        </p:nvCxnSpPr>
        <p:spPr>
          <a:xfrm>
            <a:off x="457201" y="6352539"/>
            <a:ext cx="1127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Picture Placeholder 14">
            <a:extLst>
              <a:ext uri="{FF2B5EF4-FFF2-40B4-BE49-F238E27FC236}">
                <a16:creationId xmlns:a16="http://schemas.microsoft.com/office/drawing/2014/main" id="{54A51C6C-CE4B-5FC8-7CE2-B0AD5922A5E1}"/>
              </a:ext>
            </a:extLst>
          </p:cNvPr>
          <p:cNvSpPr>
            <a:spLocks noGrp="1"/>
          </p:cNvSpPr>
          <p:nvPr>
            <p:ph type="pic" sz="quarter" idx="13" hasCustomPrompt="1"/>
          </p:nvPr>
        </p:nvSpPr>
        <p:spPr>
          <a:xfrm>
            <a:off x="6248401" y="1552574"/>
            <a:ext cx="5486400" cy="4492625"/>
          </a:xfrm>
          <a:solidFill>
            <a:schemeClr val="bg1"/>
          </a:solidFill>
        </p:spPr>
        <p:txBody>
          <a:bodyPr anchor="ctr" anchorCtr="0">
            <a:noAutofit/>
          </a:bodyPr>
          <a:lstStyle>
            <a:lvl1pPr algn="ctr">
              <a:defRPr/>
            </a:lvl1pPr>
          </a:lstStyle>
          <a:p>
            <a:r>
              <a:rPr lang="en-US"/>
              <a:t>Image/Diagram goes here</a:t>
            </a:r>
          </a:p>
          <a:p>
            <a:r>
              <a:rPr lang="en-US"/>
              <a:t>864 x 708 pixels</a:t>
            </a:r>
          </a:p>
        </p:txBody>
      </p:sp>
      <p:pic>
        <p:nvPicPr>
          <p:cNvPr id="10" name="Picture 9">
            <a:extLst>
              <a:ext uri="{FF2B5EF4-FFF2-40B4-BE49-F238E27FC236}">
                <a16:creationId xmlns:a16="http://schemas.microsoft.com/office/drawing/2014/main" id="{AB9AEEF3-8AAB-EC8D-E829-2BBEFD2FF5AE}"/>
              </a:ext>
            </a:extLst>
          </p:cNvPr>
          <p:cNvPicPr>
            <a:picLocks noChangeAspect="1"/>
          </p:cNvPicPr>
          <p:nvPr userDrawn="1"/>
        </p:nvPicPr>
        <p:blipFill>
          <a:blip r:embed="rId3"/>
          <a:stretch>
            <a:fillRect/>
          </a:stretch>
        </p:blipFill>
        <p:spPr>
          <a:xfrm>
            <a:off x="9634732" y="240430"/>
            <a:ext cx="2100069" cy="590529"/>
          </a:xfrm>
          <a:prstGeom prst="rect">
            <a:avLst/>
          </a:prstGeom>
        </p:spPr>
      </p:pic>
    </p:spTree>
    <p:extLst>
      <p:ext uri="{BB962C8B-B14F-4D97-AF65-F5344CB8AC3E}">
        <p14:creationId xmlns:p14="http://schemas.microsoft.com/office/powerpoint/2010/main" val="30221752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 img/diagram (tinted bg) opt 4">
    <p:bg>
      <p:bgPr>
        <a:solidFill>
          <a:srgbClr val="F0EAE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D71082-683C-266F-87BE-0735DA93FF72}"/>
              </a:ext>
            </a:extLst>
          </p:cNvPr>
          <p:cNvPicPr>
            <a:picLocks noChangeAspect="1"/>
          </p:cNvPicPr>
          <p:nvPr userDrawn="1"/>
        </p:nvPicPr>
        <p:blipFill>
          <a:blip r:embed="rId2">
            <a:alphaModFix amt="5000"/>
          </a:blip>
          <a:stretch>
            <a:fillRect/>
          </a:stretch>
        </p:blipFill>
        <p:spPr>
          <a:xfrm>
            <a:off x="1667810" y="4422025"/>
            <a:ext cx="8857129" cy="2436534"/>
          </a:xfrm>
          <a:prstGeom prst="rect">
            <a:avLst/>
          </a:prstGeom>
        </p:spPr>
      </p:pic>
      <p:sp>
        <p:nvSpPr>
          <p:cNvPr id="2" name="Title 1">
            <a:extLst>
              <a:ext uri="{FF2B5EF4-FFF2-40B4-BE49-F238E27FC236}">
                <a16:creationId xmlns:a16="http://schemas.microsoft.com/office/drawing/2014/main" id="{855D510E-2C7F-549C-E0D7-0DAA0305152F}"/>
              </a:ext>
            </a:extLst>
          </p:cNvPr>
          <p:cNvSpPr>
            <a:spLocks noGrp="1"/>
          </p:cNvSpPr>
          <p:nvPr>
            <p:ph type="title"/>
          </p:nvPr>
        </p:nvSpPr>
        <p:spPr>
          <a:xfrm>
            <a:off x="438150" y="377825"/>
            <a:ext cx="9377363" cy="369332"/>
          </a:xfrm>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F95A6B97-BE00-F464-3931-17D499336815}"/>
              </a:ext>
            </a:extLst>
          </p:cNvPr>
          <p:cNvSpPr>
            <a:spLocks noGrp="1"/>
          </p:cNvSpPr>
          <p:nvPr>
            <p:ph type="ftr" sz="quarter" idx="11"/>
          </p:nvPr>
        </p:nvSpPr>
        <p:spPr/>
        <p:txBody>
          <a:bodyPr/>
          <a:lstStyle/>
          <a:p>
            <a:r>
              <a:rPr lang="en-US"/>
              <a:t>Slide Presentation Name | Date</a:t>
            </a:r>
          </a:p>
        </p:txBody>
      </p:sp>
      <p:sp>
        <p:nvSpPr>
          <p:cNvPr id="6" name="Slide Number Placeholder 5">
            <a:extLst>
              <a:ext uri="{FF2B5EF4-FFF2-40B4-BE49-F238E27FC236}">
                <a16:creationId xmlns:a16="http://schemas.microsoft.com/office/drawing/2014/main" id="{0A880E20-4AA4-7E70-C758-AFD215ECA546}"/>
              </a:ext>
            </a:extLst>
          </p:cNvPr>
          <p:cNvSpPr>
            <a:spLocks noGrp="1"/>
          </p:cNvSpPr>
          <p:nvPr>
            <p:ph type="sldNum" sz="quarter" idx="12"/>
          </p:nvPr>
        </p:nvSpPr>
        <p:spPr/>
        <p:txBody>
          <a:bodyPr/>
          <a:lstStyle/>
          <a:p>
            <a:fld id="{B1A72ED0-CA80-9E4A-B9C8-1E5961276DBA}" type="slidenum">
              <a:rPr lang="en-US" smtClean="0"/>
              <a:t>‹#›</a:t>
            </a:fld>
            <a:endParaRPr lang="en-US"/>
          </a:p>
        </p:txBody>
      </p:sp>
      <p:cxnSp>
        <p:nvCxnSpPr>
          <p:cNvPr id="8" name="Straight Connector 7">
            <a:extLst>
              <a:ext uri="{FF2B5EF4-FFF2-40B4-BE49-F238E27FC236}">
                <a16:creationId xmlns:a16="http://schemas.microsoft.com/office/drawing/2014/main" id="{F6B2F561-014C-50E9-69BC-9965D6BE3893}"/>
              </a:ext>
            </a:extLst>
          </p:cNvPr>
          <p:cNvCxnSpPr>
            <a:cxnSpLocks/>
          </p:cNvCxnSpPr>
          <p:nvPr userDrawn="1"/>
        </p:nvCxnSpPr>
        <p:spPr>
          <a:xfrm>
            <a:off x="457201" y="6352539"/>
            <a:ext cx="1127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Picture Placeholder 14">
            <a:extLst>
              <a:ext uri="{FF2B5EF4-FFF2-40B4-BE49-F238E27FC236}">
                <a16:creationId xmlns:a16="http://schemas.microsoft.com/office/drawing/2014/main" id="{0E5238D4-CD63-E012-432B-3ADC1BF6B07D}"/>
              </a:ext>
            </a:extLst>
          </p:cNvPr>
          <p:cNvSpPr>
            <a:spLocks noGrp="1"/>
          </p:cNvSpPr>
          <p:nvPr>
            <p:ph type="pic" sz="quarter" idx="13" hasCustomPrompt="1"/>
          </p:nvPr>
        </p:nvSpPr>
        <p:spPr>
          <a:xfrm>
            <a:off x="457835" y="1552574"/>
            <a:ext cx="5486400" cy="4492626"/>
          </a:xfrm>
          <a:solidFill>
            <a:schemeClr val="bg1"/>
          </a:solidFill>
        </p:spPr>
        <p:txBody>
          <a:bodyPr anchor="ctr" anchorCtr="0">
            <a:noAutofit/>
          </a:bodyPr>
          <a:lstStyle>
            <a:lvl1pPr algn="ctr">
              <a:defRPr/>
            </a:lvl1pPr>
          </a:lstStyle>
          <a:p>
            <a:r>
              <a:rPr lang="en-US"/>
              <a:t>Image/Diagram goes here</a:t>
            </a:r>
          </a:p>
          <a:p>
            <a:r>
              <a:rPr lang="en-US"/>
              <a:t>864 x 708 pixels</a:t>
            </a:r>
          </a:p>
        </p:txBody>
      </p:sp>
      <p:sp>
        <p:nvSpPr>
          <p:cNvPr id="11" name="Content Placeholder 2">
            <a:extLst>
              <a:ext uri="{FF2B5EF4-FFF2-40B4-BE49-F238E27FC236}">
                <a16:creationId xmlns:a16="http://schemas.microsoft.com/office/drawing/2014/main" id="{DAB41B91-C02E-FE45-5233-930698EB8D03}"/>
              </a:ext>
            </a:extLst>
          </p:cNvPr>
          <p:cNvSpPr>
            <a:spLocks noGrp="1"/>
          </p:cNvSpPr>
          <p:nvPr>
            <p:ph idx="14"/>
          </p:nvPr>
        </p:nvSpPr>
        <p:spPr>
          <a:xfrm>
            <a:off x="6236842" y="1504952"/>
            <a:ext cx="5499101" cy="16209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7036199A-8E7F-5954-ABDE-A9FD3A606082}"/>
              </a:ext>
            </a:extLst>
          </p:cNvPr>
          <p:cNvPicPr>
            <a:picLocks noChangeAspect="1"/>
          </p:cNvPicPr>
          <p:nvPr userDrawn="1"/>
        </p:nvPicPr>
        <p:blipFill>
          <a:blip r:embed="rId3"/>
          <a:stretch>
            <a:fillRect/>
          </a:stretch>
        </p:blipFill>
        <p:spPr>
          <a:xfrm>
            <a:off x="9634732" y="240430"/>
            <a:ext cx="2100069" cy="590529"/>
          </a:xfrm>
          <a:prstGeom prst="rect">
            <a:avLst/>
          </a:prstGeom>
        </p:spPr>
      </p:pic>
    </p:spTree>
    <p:extLst>
      <p:ext uri="{BB962C8B-B14F-4D97-AF65-F5344CB8AC3E}">
        <p14:creationId xmlns:p14="http://schemas.microsoft.com/office/powerpoint/2010/main" val="24114030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1x column opt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B287B58-9F6C-5413-D610-08D8CEDAC6B9}"/>
              </a:ext>
            </a:extLst>
          </p:cNvPr>
          <p:cNvPicPr>
            <a:picLocks noChangeAspect="1"/>
          </p:cNvPicPr>
          <p:nvPr userDrawn="1"/>
        </p:nvPicPr>
        <p:blipFill>
          <a:blip r:embed="rId2">
            <a:alphaModFix amt="5000"/>
          </a:blip>
          <a:stretch>
            <a:fillRect/>
          </a:stretch>
        </p:blipFill>
        <p:spPr>
          <a:xfrm>
            <a:off x="1667810" y="4422025"/>
            <a:ext cx="8857129" cy="2436534"/>
          </a:xfrm>
          <a:prstGeom prst="rect">
            <a:avLst/>
          </a:prstGeom>
        </p:spPr>
      </p:pic>
      <p:sp>
        <p:nvSpPr>
          <p:cNvPr id="2" name="Title 1">
            <a:extLst>
              <a:ext uri="{FF2B5EF4-FFF2-40B4-BE49-F238E27FC236}">
                <a16:creationId xmlns:a16="http://schemas.microsoft.com/office/drawing/2014/main" id="{855D510E-2C7F-549C-E0D7-0DAA0305152F}"/>
              </a:ext>
            </a:extLst>
          </p:cNvPr>
          <p:cNvSpPr>
            <a:spLocks noGrp="1"/>
          </p:cNvSpPr>
          <p:nvPr>
            <p:ph type="title"/>
          </p:nvPr>
        </p:nvSpPr>
        <p:spPr>
          <a:xfrm>
            <a:off x="438150" y="377825"/>
            <a:ext cx="9377363" cy="369332"/>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C46C2-5A14-67B8-BB0C-FCE5AAF686DC}"/>
              </a:ext>
            </a:extLst>
          </p:cNvPr>
          <p:cNvSpPr>
            <a:spLocks noGrp="1"/>
          </p:cNvSpPr>
          <p:nvPr>
            <p:ph idx="1"/>
          </p:nvPr>
        </p:nvSpPr>
        <p:spPr>
          <a:xfrm>
            <a:off x="444500" y="1504952"/>
            <a:ext cx="9628769" cy="16209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F95A6B97-BE00-F464-3931-17D499336815}"/>
              </a:ext>
            </a:extLst>
          </p:cNvPr>
          <p:cNvSpPr>
            <a:spLocks noGrp="1"/>
          </p:cNvSpPr>
          <p:nvPr>
            <p:ph type="ftr" sz="quarter" idx="11"/>
          </p:nvPr>
        </p:nvSpPr>
        <p:spPr/>
        <p:txBody>
          <a:bodyPr/>
          <a:lstStyle/>
          <a:p>
            <a:r>
              <a:rPr lang="en-US"/>
              <a:t>Slide Presentation Name | Date</a:t>
            </a:r>
          </a:p>
        </p:txBody>
      </p:sp>
      <p:sp>
        <p:nvSpPr>
          <p:cNvPr id="6" name="Slide Number Placeholder 5">
            <a:extLst>
              <a:ext uri="{FF2B5EF4-FFF2-40B4-BE49-F238E27FC236}">
                <a16:creationId xmlns:a16="http://schemas.microsoft.com/office/drawing/2014/main" id="{0A880E20-4AA4-7E70-C758-AFD215ECA546}"/>
              </a:ext>
            </a:extLst>
          </p:cNvPr>
          <p:cNvSpPr>
            <a:spLocks noGrp="1"/>
          </p:cNvSpPr>
          <p:nvPr>
            <p:ph type="sldNum" sz="quarter" idx="12"/>
          </p:nvPr>
        </p:nvSpPr>
        <p:spPr/>
        <p:txBody>
          <a:bodyPr/>
          <a:lstStyle/>
          <a:p>
            <a:fld id="{B1A72ED0-CA80-9E4A-B9C8-1E5961276DBA}" type="slidenum">
              <a:rPr lang="en-US" smtClean="0"/>
              <a:t>‹#›</a:t>
            </a:fld>
            <a:endParaRPr lang="en-US"/>
          </a:p>
        </p:txBody>
      </p:sp>
      <p:cxnSp>
        <p:nvCxnSpPr>
          <p:cNvPr id="8" name="Straight Connector 7">
            <a:extLst>
              <a:ext uri="{FF2B5EF4-FFF2-40B4-BE49-F238E27FC236}">
                <a16:creationId xmlns:a16="http://schemas.microsoft.com/office/drawing/2014/main" id="{F6B2F561-014C-50E9-69BC-9965D6BE3893}"/>
              </a:ext>
            </a:extLst>
          </p:cNvPr>
          <p:cNvCxnSpPr>
            <a:cxnSpLocks/>
          </p:cNvCxnSpPr>
          <p:nvPr userDrawn="1"/>
        </p:nvCxnSpPr>
        <p:spPr>
          <a:xfrm>
            <a:off x="457201" y="6352539"/>
            <a:ext cx="1127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B51993D-D427-E7C9-ADF8-0620E48F79E8}"/>
              </a:ext>
            </a:extLst>
          </p:cNvPr>
          <p:cNvPicPr>
            <a:picLocks noChangeAspect="1"/>
          </p:cNvPicPr>
          <p:nvPr userDrawn="1"/>
        </p:nvPicPr>
        <p:blipFill>
          <a:blip r:embed="rId3"/>
          <a:stretch>
            <a:fillRect/>
          </a:stretch>
        </p:blipFill>
        <p:spPr>
          <a:xfrm>
            <a:off x="9634732" y="240430"/>
            <a:ext cx="2100069" cy="590529"/>
          </a:xfrm>
          <a:prstGeom prst="rect">
            <a:avLst/>
          </a:prstGeom>
        </p:spPr>
      </p:pic>
    </p:spTree>
    <p:extLst>
      <p:ext uri="{BB962C8B-B14F-4D97-AF65-F5344CB8AC3E}">
        <p14:creationId xmlns:p14="http://schemas.microsoft.com/office/powerpoint/2010/main" val="18219996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1x column (tinted bg) opt 2">
    <p:bg>
      <p:bgPr>
        <a:solidFill>
          <a:srgbClr val="F0EAE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B287B58-9F6C-5413-D610-08D8CEDAC6B9}"/>
              </a:ext>
            </a:extLst>
          </p:cNvPr>
          <p:cNvPicPr>
            <a:picLocks noChangeAspect="1"/>
          </p:cNvPicPr>
          <p:nvPr userDrawn="1"/>
        </p:nvPicPr>
        <p:blipFill>
          <a:blip r:embed="rId2">
            <a:alphaModFix amt="5000"/>
          </a:blip>
          <a:stretch>
            <a:fillRect/>
          </a:stretch>
        </p:blipFill>
        <p:spPr>
          <a:xfrm>
            <a:off x="1667810" y="4422025"/>
            <a:ext cx="8857129" cy="2436534"/>
          </a:xfrm>
          <a:prstGeom prst="rect">
            <a:avLst/>
          </a:prstGeom>
        </p:spPr>
      </p:pic>
      <p:sp>
        <p:nvSpPr>
          <p:cNvPr id="2" name="Title 1">
            <a:extLst>
              <a:ext uri="{FF2B5EF4-FFF2-40B4-BE49-F238E27FC236}">
                <a16:creationId xmlns:a16="http://schemas.microsoft.com/office/drawing/2014/main" id="{855D510E-2C7F-549C-E0D7-0DAA0305152F}"/>
              </a:ext>
            </a:extLst>
          </p:cNvPr>
          <p:cNvSpPr>
            <a:spLocks noGrp="1"/>
          </p:cNvSpPr>
          <p:nvPr>
            <p:ph type="title"/>
          </p:nvPr>
        </p:nvSpPr>
        <p:spPr>
          <a:xfrm>
            <a:off x="438150" y="377825"/>
            <a:ext cx="9377363" cy="369332"/>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C46C2-5A14-67B8-BB0C-FCE5AAF686DC}"/>
              </a:ext>
            </a:extLst>
          </p:cNvPr>
          <p:cNvSpPr>
            <a:spLocks noGrp="1"/>
          </p:cNvSpPr>
          <p:nvPr>
            <p:ph idx="1"/>
          </p:nvPr>
        </p:nvSpPr>
        <p:spPr>
          <a:xfrm>
            <a:off x="444500" y="1504952"/>
            <a:ext cx="9628769" cy="16209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F95A6B97-BE00-F464-3931-17D499336815}"/>
              </a:ext>
            </a:extLst>
          </p:cNvPr>
          <p:cNvSpPr>
            <a:spLocks noGrp="1"/>
          </p:cNvSpPr>
          <p:nvPr>
            <p:ph type="ftr" sz="quarter" idx="11"/>
          </p:nvPr>
        </p:nvSpPr>
        <p:spPr/>
        <p:txBody>
          <a:bodyPr/>
          <a:lstStyle/>
          <a:p>
            <a:r>
              <a:rPr lang="en-US"/>
              <a:t>Slide Presentation Name | Date</a:t>
            </a:r>
          </a:p>
        </p:txBody>
      </p:sp>
      <p:sp>
        <p:nvSpPr>
          <p:cNvPr id="6" name="Slide Number Placeholder 5">
            <a:extLst>
              <a:ext uri="{FF2B5EF4-FFF2-40B4-BE49-F238E27FC236}">
                <a16:creationId xmlns:a16="http://schemas.microsoft.com/office/drawing/2014/main" id="{0A880E20-4AA4-7E70-C758-AFD215ECA546}"/>
              </a:ext>
            </a:extLst>
          </p:cNvPr>
          <p:cNvSpPr>
            <a:spLocks noGrp="1"/>
          </p:cNvSpPr>
          <p:nvPr>
            <p:ph type="sldNum" sz="quarter" idx="12"/>
          </p:nvPr>
        </p:nvSpPr>
        <p:spPr/>
        <p:txBody>
          <a:bodyPr/>
          <a:lstStyle/>
          <a:p>
            <a:fld id="{B1A72ED0-CA80-9E4A-B9C8-1E5961276DBA}" type="slidenum">
              <a:rPr lang="en-US" smtClean="0"/>
              <a:t>‹#›</a:t>
            </a:fld>
            <a:endParaRPr lang="en-US"/>
          </a:p>
        </p:txBody>
      </p:sp>
      <p:cxnSp>
        <p:nvCxnSpPr>
          <p:cNvPr id="8" name="Straight Connector 7">
            <a:extLst>
              <a:ext uri="{FF2B5EF4-FFF2-40B4-BE49-F238E27FC236}">
                <a16:creationId xmlns:a16="http://schemas.microsoft.com/office/drawing/2014/main" id="{F6B2F561-014C-50E9-69BC-9965D6BE3893}"/>
              </a:ext>
            </a:extLst>
          </p:cNvPr>
          <p:cNvCxnSpPr>
            <a:cxnSpLocks/>
          </p:cNvCxnSpPr>
          <p:nvPr userDrawn="1"/>
        </p:nvCxnSpPr>
        <p:spPr>
          <a:xfrm>
            <a:off x="457201" y="6352539"/>
            <a:ext cx="1127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AD523B1-EF33-7784-FFFF-4FEE92687953}"/>
              </a:ext>
            </a:extLst>
          </p:cNvPr>
          <p:cNvPicPr>
            <a:picLocks noChangeAspect="1"/>
          </p:cNvPicPr>
          <p:nvPr userDrawn="1"/>
        </p:nvPicPr>
        <p:blipFill>
          <a:blip r:embed="rId3"/>
          <a:stretch>
            <a:fillRect/>
          </a:stretch>
        </p:blipFill>
        <p:spPr>
          <a:xfrm>
            <a:off x="9634732" y="240430"/>
            <a:ext cx="2100069" cy="590529"/>
          </a:xfrm>
          <a:prstGeom prst="rect">
            <a:avLst/>
          </a:prstGeom>
        </p:spPr>
      </p:pic>
    </p:spTree>
    <p:extLst>
      <p:ext uri="{BB962C8B-B14F-4D97-AF65-F5344CB8AC3E}">
        <p14:creationId xmlns:p14="http://schemas.microsoft.com/office/powerpoint/2010/main" val="8660053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x image (tinted bg) opt 1">
    <p:bg>
      <p:bgPr>
        <a:solidFill>
          <a:srgbClr val="F0EAE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0A82CF-573B-B6FF-48C1-AD8D88802017}"/>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7243506" y="0"/>
            <a:ext cx="4948494" cy="3821024"/>
          </a:xfrm>
          <a:prstGeom prst="rect">
            <a:avLst/>
          </a:prstGeom>
        </p:spPr>
      </p:pic>
      <p:sp>
        <p:nvSpPr>
          <p:cNvPr id="5" name="Footer Placeholder 4">
            <a:extLst>
              <a:ext uri="{FF2B5EF4-FFF2-40B4-BE49-F238E27FC236}">
                <a16:creationId xmlns:a16="http://schemas.microsoft.com/office/drawing/2014/main" id="{F95A6B97-BE00-F464-3931-17D499336815}"/>
              </a:ext>
            </a:extLst>
          </p:cNvPr>
          <p:cNvSpPr>
            <a:spLocks noGrp="1"/>
          </p:cNvSpPr>
          <p:nvPr>
            <p:ph type="ftr" sz="quarter" idx="11"/>
          </p:nvPr>
        </p:nvSpPr>
        <p:spPr/>
        <p:txBody>
          <a:bodyPr/>
          <a:lstStyle/>
          <a:p>
            <a:r>
              <a:rPr lang="en-US"/>
              <a:t>Slide Presentation Name | Date</a:t>
            </a:r>
          </a:p>
        </p:txBody>
      </p:sp>
      <p:sp>
        <p:nvSpPr>
          <p:cNvPr id="6" name="Slide Number Placeholder 5">
            <a:extLst>
              <a:ext uri="{FF2B5EF4-FFF2-40B4-BE49-F238E27FC236}">
                <a16:creationId xmlns:a16="http://schemas.microsoft.com/office/drawing/2014/main" id="{0A880E20-4AA4-7E70-C758-AFD215ECA546}"/>
              </a:ext>
            </a:extLst>
          </p:cNvPr>
          <p:cNvSpPr>
            <a:spLocks noGrp="1"/>
          </p:cNvSpPr>
          <p:nvPr>
            <p:ph type="sldNum" sz="quarter" idx="12"/>
          </p:nvPr>
        </p:nvSpPr>
        <p:spPr/>
        <p:txBody>
          <a:bodyPr/>
          <a:lstStyle/>
          <a:p>
            <a:fld id="{B1A72ED0-CA80-9E4A-B9C8-1E5961276DBA}" type="slidenum">
              <a:rPr lang="en-US" smtClean="0"/>
              <a:t>‹#›</a:t>
            </a:fld>
            <a:endParaRPr lang="en-US"/>
          </a:p>
        </p:txBody>
      </p:sp>
      <p:cxnSp>
        <p:nvCxnSpPr>
          <p:cNvPr id="8" name="Straight Connector 7">
            <a:extLst>
              <a:ext uri="{FF2B5EF4-FFF2-40B4-BE49-F238E27FC236}">
                <a16:creationId xmlns:a16="http://schemas.microsoft.com/office/drawing/2014/main" id="{F6B2F561-014C-50E9-69BC-9965D6BE3893}"/>
              </a:ext>
            </a:extLst>
          </p:cNvPr>
          <p:cNvCxnSpPr>
            <a:cxnSpLocks/>
          </p:cNvCxnSpPr>
          <p:nvPr userDrawn="1"/>
        </p:nvCxnSpPr>
        <p:spPr>
          <a:xfrm>
            <a:off x="457201" y="6352539"/>
            <a:ext cx="1127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icture Placeholder 14">
            <a:extLst>
              <a:ext uri="{FF2B5EF4-FFF2-40B4-BE49-F238E27FC236}">
                <a16:creationId xmlns:a16="http://schemas.microsoft.com/office/drawing/2014/main" id="{943D378F-CC42-35A6-7274-97A1864F35E6}"/>
              </a:ext>
            </a:extLst>
          </p:cNvPr>
          <p:cNvSpPr>
            <a:spLocks noGrp="1"/>
          </p:cNvSpPr>
          <p:nvPr>
            <p:ph type="pic" sz="quarter" idx="13" hasCustomPrompt="1"/>
          </p:nvPr>
        </p:nvSpPr>
        <p:spPr>
          <a:xfrm>
            <a:off x="457834" y="1079500"/>
            <a:ext cx="11276965" cy="4965700"/>
          </a:xfrm>
          <a:solidFill>
            <a:schemeClr val="bg1"/>
          </a:solidFill>
        </p:spPr>
        <p:txBody>
          <a:bodyPr anchor="ctr" anchorCtr="0">
            <a:noAutofit/>
          </a:bodyPr>
          <a:lstStyle>
            <a:lvl1pPr algn="ctr">
              <a:defRPr/>
            </a:lvl1pPr>
          </a:lstStyle>
          <a:p>
            <a:r>
              <a:rPr lang="en-US"/>
              <a:t>Image/Diagram goes here</a:t>
            </a:r>
          </a:p>
          <a:p>
            <a:r>
              <a:rPr lang="en-US"/>
              <a:t>1776 x 782 pixels</a:t>
            </a:r>
          </a:p>
        </p:txBody>
      </p:sp>
      <p:pic>
        <p:nvPicPr>
          <p:cNvPr id="12" name="Picture 11">
            <a:extLst>
              <a:ext uri="{FF2B5EF4-FFF2-40B4-BE49-F238E27FC236}">
                <a16:creationId xmlns:a16="http://schemas.microsoft.com/office/drawing/2014/main" id="{A385DCA2-7805-0815-C1A7-A52BF9BD68B9}"/>
              </a:ext>
            </a:extLst>
          </p:cNvPr>
          <p:cNvPicPr>
            <a:picLocks noChangeAspect="1"/>
          </p:cNvPicPr>
          <p:nvPr userDrawn="1"/>
        </p:nvPicPr>
        <p:blipFill>
          <a:blip r:embed="rId3"/>
          <a:stretch>
            <a:fillRect/>
          </a:stretch>
        </p:blipFill>
        <p:spPr>
          <a:xfrm>
            <a:off x="9634732" y="240430"/>
            <a:ext cx="2100069" cy="590529"/>
          </a:xfrm>
          <a:prstGeom prst="rect">
            <a:avLst/>
          </a:prstGeom>
        </p:spPr>
      </p:pic>
    </p:spTree>
    <p:extLst>
      <p:ext uri="{BB962C8B-B14F-4D97-AF65-F5344CB8AC3E}">
        <p14:creationId xmlns:p14="http://schemas.microsoft.com/office/powerpoint/2010/main" val="409786374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ssion Agenda opt 1">
    <p:bg>
      <p:bgPr>
        <a:solidFill>
          <a:schemeClr val="tx2"/>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5719AF05-B256-B526-3E82-6A221CB4B6A6}"/>
              </a:ext>
            </a:extLst>
          </p:cNvPr>
          <p:cNvPicPr>
            <a:picLocks noChangeAspect="1"/>
          </p:cNvPicPr>
          <p:nvPr userDrawn="1"/>
        </p:nvPicPr>
        <p:blipFill>
          <a:blip r:embed="rId2"/>
          <a:stretch>
            <a:fillRect/>
          </a:stretch>
        </p:blipFill>
        <p:spPr>
          <a:xfrm>
            <a:off x="1" y="2"/>
            <a:ext cx="4133851" cy="6858001"/>
          </a:xfrm>
          <a:prstGeom prst="rect">
            <a:avLst/>
          </a:prstGeom>
        </p:spPr>
      </p:pic>
      <p:sp>
        <p:nvSpPr>
          <p:cNvPr id="14" name="Footer Placeholder 4">
            <a:extLst>
              <a:ext uri="{FF2B5EF4-FFF2-40B4-BE49-F238E27FC236}">
                <a16:creationId xmlns:a16="http://schemas.microsoft.com/office/drawing/2014/main" id="{EF5CAD5D-D1F4-BC17-7DAA-6B2B20283E23}"/>
              </a:ext>
            </a:extLst>
          </p:cNvPr>
          <p:cNvSpPr>
            <a:spLocks noGrp="1"/>
          </p:cNvSpPr>
          <p:nvPr>
            <p:ph type="ftr" sz="quarter" idx="11"/>
          </p:nvPr>
        </p:nvSpPr>
        <p:spPr>
          <a:xfrm>
            <a:off x="450851" y="6443762"/>
            <a:ext cx="5645150" cy="153888"/>
          </a:xfrm>
        </p:spPr>
        <p:txBody>
          <a:bodyPr/>
          <a:lstStyle>
            <a:lvl1pPr>
              <a:defRPr>
                <a:solidFill>
                  <a:schemeClr val="bg1"/>
                </a:solidFill>
              </a:defRPr>
            </a:lvl1pPr>
          </a:lstStyle>
          <a:p>
            <a:r>
              <a:rPr lang="en-US"/>
              <a:t>Slide Presentation Name | Date</a:t>
            </a:r>
          </a:p>
        </p:txBody>
      </p:sp>
      <p:sp>
        <p:nvSpPr>
          <p:cNvPr id="16" name="Slide Number Placeholder 5">
            <a:extLst>
              <a:ext uri="{FF2B5EF4-FFF2-40B4-BE49-F238E27FC236}">
                <a16:creationId xmlns:a16="http://schemas.microsoft.com/office/drawing/2014/main" id="{B3DDCDA5-9851-63EF-B880-197E098BD8C9}"/>
              </a:ext>
            </a:extLst>
          </p:cNvPr>
          <p:cNvSpPr>
            <a:spLocks noGrp="1"/>
          </p:cNvSpPr>
          <p:nvPr>
            <p:ph type="sldNum" sz="quarter" idx="12"/>
          </p:nvPr>
        </p:nvSpPr>
        <p:spPr>
          <a:xfrm>
            <a:off x="11172826" y="6442917"/>
            <a:ext cx="574675" cy="153888"/>
          </a:xfrm>
        </p:spPr>
        <p:txBody>
          <a:bodyPr/>
          <a:lstStyle>
            <a:lvl1pPr>
              <a:defRPr>
                <a:solidFill>
                  <a:schemeClr val="bg1"/>
                </a:solidFill>
              </a:defRPr>
            </a:lvl1pPr>
          </a:lstStyle>
          <a:p>
            <a:fld id="{B1A72ED0-CA80-9E4A-B9C8-1E5961276DBA}" type="slidenum">
              <a:rPr lang="en-US" smtClean="0"/>
              <a:pPr/>
              <a:t>‹#›</a:t>
            </a:fld>
            <a:endParaRPr lang="en-US"/>
          </a:p>
        </p:txBody>
      </p:sp>
      <p:cxnSp>
        <p:nvCxnSpPr>
          <p:cNvPr id="17" name="Straight Connector 16">
            <a:extLst>
              <a:ext uri="{FF2B5EF4-FFF2-40B4-BE49-F238E27FC236}">
                <a16:creationId xmlns:a16="http://schemas.microsoft.com/office/drawing/2014/main" id="{E7EE1978-87F7-E803-D5E0-13FD824C8F41}"/>
              </a:ext>
            </a:extLst>
          </p:cNvPr>
          <p:cNvCxnSpPr>
            <a:cxnSpLocks/>
          </p:cNvCxnSpPr>
          <p:nvPr userDrawn="1"/>
        </p:nvCxnSpPr>
        <p:spPr>
          <a:xfrm>
            <a:off x="457201" y="6352539"/>
            <a:ext cx="11277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DA047B26-1929-1CB4-9D9C-FB58E26AC28F}"/>
              </a:ext>
            </a:extLst>
          </p:cNvPr>
          <p:cNvSpPr>
            <a:spLocks noGrp="1"/>
          </p:cNvSpPr>
          <p:nvPr>
            <p:ph type="body" idx="1" hasCustomPrompt="1"/>
          </p:nvPr>
        </p:nvSpPr>
        <p:spPr>
          <a:xfrm>
            <a:off x="1708150" y="1488860"/>
            <a:ext cx="4238625" cy="307777"/>
          </a:xfrm>
        </p:spPr>
        <p:txBody>
          <a:bodyPr anchor="t" anchorCtr="0"/>
          <a:lstStyle>
            <a:lvl1pPr marL="0" indent="0" algn="l">
              <a:spcBef>
                <a:spcPts val="0"/>
              </a:spcBef>
              <a:buNone/>
              <a:defRPr sz="2000" b="1" cap="all" baseline="0">
                <a:solidFill>
                  <a:schemeClr val="accent5"/>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Day # | 00:00 – 00:00</a:t>
            </a:r>
          </a:p>
        </p:txBody>
      </p:sp>
      <p:sp>
        <p:nvSpPr>
          <p:cNvPr id="42" name="Text Placeholder 2">
            <a:extLst>
              <a:ext uri="{FF2B5EF4-FFF2-40B4-BE49-F238E27FC236}">
                <a16:creationId xmlns:a16="http://schemas.microsoft.com/office/drawing/2014/main" id="{1F54FC21-A598-2636-065A-624C0006EA6D}"/>
              </a:ext>
            </a:extLst>
          </p:cNvPr>
          <p:cNvSpPr>
            <a:spLocks noGrp="1"/>
          </p:cNvSpPr>
          <p:nvPr>
            <p:ph type="body" idx="19" hasCustomPrompt="1"/>
          </p:nvPr>
        </p:nvSpPr>
        <p:spPr>
          <a:xfrm rot="16200000">
            <a:off x="-1826558" y="3182473"/>
            <a:ext cx="5182535" cy="1046440"/>
          </a:xfrm>
        </p:spPr>
        <p:txBody>
          <a:bodyPr anchor="t" anchorCtr="0"/>
          <a:lstStyle>
            <a:lvl1pPr marL="0" indent="0" algn="ctr">
              <a:spcBef>
                <a:spcPts val="0"/>
              </a:spcBef>
              <a:buNone/>
              <a:defRPr sz="6799" b="1" cap="all" baseline="0">
                <a:solidFill>
                  <a:schemeClr val="accent5"/>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Session #</a:t>
            </a:r>
          </a:p>
        </p:txBody>
      </p:sp>
      <p:sp>
        <p:nvSpPr>
          <p:cNvPr id="43" name="Title 1">
            <a:extLst>
              <a:ext uri="{FF2B5EF4-FFF2-40B4-BE49-F238E27FC236}">
                <a16:creationId xmlns:a16="http://schemas.microsoft.com/office/drawing/2014/main" id="{682B9FA2-669D-449E-B3FD-CD1E84B72AD4}"/>
              </a:ext>
            </a:extLst>
          </p:cNvPr>
          <p:cNvSpPr>
            <a:spLocks noGrp="1"/>
          </p:cNvSpPr>
          <p:nvPr>
            <p:ph type="title"/>
          </p:nvPr>
        </p:nvSpPr>
        <p:spPr>
          <a:xfrm>
            <a:off x="438150" y="377825"/>
            <a:ext cx="9377363" cy="369332"/>
          </a:xfrm>
        </p:spPr>
        <p:txBody>
          <a:bodyPr/>
          <a:lstStyle>
            <a:lvl1pPr>
              <a:defRPr>
                <a:solidFill>
                  <a:schemeClr val="bg1"/>
                </a:solidFill>
              </a:defRPr>
            </a:lvl1pPr>
          </a:lstStyle>
          <a:p>
            <a:r>
              <a:rPr lang="en-GB"/>
              <a:t>Click to edit Master title style</a:t>
            </a:r>
            <a:endParaRPr lang="en-US"/>
          </a:p>
        </p:txBody>
      </p:sp>
      <p:pic>
        <p:nvPicPr>
          <p:cNvPr id="44" name="Picture 43">
            <a:extLst>
              <a:ext uri="{FF2B5EF4-FFF2-40B4-BE49-F238E27FC236}">
                <a16:creationId xmlns:a16="http://schemas.microsoft.com/office/drawing/2014/main" id="{BA65D875-56F2-443E-ACA8-013B181B0DC8}"/>
              </a:ext>
            </a:extLst>
          </p:cNvPr>
          <p:cNvPicPr>
            <a:picLocks noChangeAspect="1"/>
          </p:cNvPicPr>
          <p:nvPr userDrawn="1"/>
        </p:nvPicPr>
        <p:blipFill>
          <a:blip r:embed="rId3">
            <a:alphaModFix/>
          </a:blip>
          <a:stretch>
            <a:fillRect/>
          </a:stretch>
        </p:blipFill>
        <p:spPr>
          <a:xfrm>
            <a:off x="9634558" y="239295"/>
            <a:ext cx="2100243" cy="590578"/>
          </a:xfrm>
          <a:prstGeom prst="rect">
            <a:avLst/>
          </a:prstGeom>
        </p:spPr>
      </p:pic>
      <p:sp>
        <p:nvSpPr>
          <p:cNvPr id="4" name="Text Placeholder 2">
            <a:extLst>
              <a:ext uri="{FF2B5EF4-FFF2-40B4-BE49-F238E27FC236}">
                <a16:creationId xmlns:a16="http://schemas.microsoft.com/office/drawing/2014/main" id="{8E7EBF0A-7A6C-44AB-A2A6-2DCD9BB1EF74}"/>
              </a:ext>
            </a:extLst>
          </p:cNvPr>
          <p:cNvSpPr>
            <a:spLocks noGrp="1"/>
          </p:cNvSpPr>
          <p:nvPr>
            <p:ph type="body" idx="21" hasCustomPrompt="1"/>
          </p:nvPr>
        </p:nvSpPr>
        <p:spPr>
          <a:xfrm>
            <a:off x="1717298" y="2455976"/>
            <a:ext cx="4159801"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sp>
        <p:nvSpPr>
          <p:cNvPr id="5" name="Text Placeholder 2">
            <a:extLst>
              <a:ext uri="{FF2B5EF4-FFF2-40B4-BE49-F238E27FC236}">
                <a16:creationId xmlns:a16="http://schemas.microsoft.com/office/drawing/2014/main" id="{793B1694-8888-CB3D-9DD7-13EC35AFCDA0}"/>
              </a:ext>
            </a:extLst>
          </p:cNvPr>
          <p:cNvSpPr>
            <a:spLocks noGrp="1"/>
          </p:cNvSpPr>
          <p:nvPr>
            <p:ph type="body" idx="22" hasCustomPrompt="1"/>
          </p:nvPr>
        </p:nvSpPr>
        <p:spPr>
          <a:xfrm>
            <a:off x="6083872" y="2452801"/>
            <a:ext cx="2731097"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cxnSp>
        <p:nvCxnSpPr>
          <p:cNvPr id="8" name="Straight Connector 7">
            <a:extLst>
              <a:ext uri="{FF2B5EF4-FFF2-40B4-BE49-F238E27FC236}">
                <a16:creationId xmlns:a16="http://schemas.microsoft.com/office/drawing/2014/main" id="{7D085A6C-F31E-CD68-9164-E5A4CE8866F9}"/>
              </a:ext>
            </a:extLst>
          </p:cNvPr>
          <p:cNvCxnSpPr>
            <a:cxnSpLocks/>
          </p:cNvCxnSpPr>
          <p:nvPr userDrawn="1"/>
        </p:nvCxnSpPr>
        <p:spPr>
          <a:xfrm>
            <a:off x="1724026" y="2806700"/>
            <a:ext cx="417195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5BB612-C4C4-8AFC-EFD6-D8F3291B3481}"/>
              </a:ext>
            </a:extLst>
          </p:cNvPr>
          <p:cNvCxnSpPr>
            <a:cxnSpLocks/>
          </p:cNvCxnSpPr>
          <p:nvPr userDrawn="1"/>
        </p:nvCxnSpPr>
        <p:spPr>
          <a:xfrm>
            <a:off x="6096001" y="2806700"/>
            <a:ext cx="271462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3B3BBD0-D79A-F6B1-273E-BABB9246F7B5}"/>
              </a:ext>
            </a:extLst>
          </p:cNvPr>
          <p:cNvCxnSpPr>
            <a:cxnSpLocks/>
          </p:cNvCxnSpPr>
          <p:nvPr userDrawn="1"/>
        </p:nvCxnSpPr>
        <p:spPr>
          <a:xfrm>
            <a:off x="9017001" y="2806700"/>
            <a:ext cx="271462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E77F38E5-3682-47A2-C912-9FFF41417469}"/>
              </a:ext>
            </a:extLst>
          </p:cNvPr>
          <p:cNvSpPr>
            <a:spLocks noGrp="1"/>
          </p:cNvSpPr>
          <p:nvPr>
            <p:ph type="body" idx="23" hasCustomPrompt="1"/>
          </p:nvPr>
        </p:nvSpPr>
        <p:spPr>
          <a:xfrm>
            <a:off x="9003066" y="2452801"/>
            <a:ext cx="2731097"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spTree>
    <p:extLst>
      <p:ext uri="{BB962C8B-B14F-4D97-AF65-F5344CB8AC3E}">
        <p14:creationId xmlns:p14="http://schemas.microsoft.com/office/powerpoint/2010/main" val="267230650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ssion Agenda opt 2">
    <p:bg>
      <p:bgPr>
        <a:solidFill>
          <a:schemeClr val="bg2"/>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5719AF05-B256-B526-3E82-6A221CB4B6A6}"/>
              </a:ext>
            </a:extLst>
          </p:cNvPr>
          <p:cNvPicPr>
            <a:picLocks noChangeAspect="1"/>
          </p:cNvPicPr>
          <p:nvPr userDrawn="1"/>
        </p:nvPicPr>
        <p:blipFill>
          <a:blip r:embed="rId2"/>
          <a:stretch>
            <a:fillRect/>
          </a:stretch>
        </p:blipFill>
        <p:spPr>
          <a:xfrm>
            <a:off x="1" y="2"/>
            <a:ext cx="4133851" cy="6858001"/>
          </a:xfrm>
          <a:prstGeom prst="rect">
            <a:avLst/>
          </a:prstGeom>
        </p:spPr>
      </p:pic>
      <p:sp>
        <p:nvSpPr>
          <p:cNvPr id="14" name="Footer Placeholder 4">
            <a:extLst>
              <a:ext uri="{FF2B5EF4-FFF2-40B4-BE49-F238E27FC236}">
                <a16:creationId xmlns:a16="http://schemas.microsoft.com/office/drawing/2014/main" id="{EF5CAD5D-D1F4-BC17-7DAA-6B2B20283E23}"/>
              </a:ext>
            </a:extLst>
          </p:cNvPr>
          <p:cNvSpPr>
            <a:spLocks noGrp="1"/>
          </p:cNvSpPr>
          <p:nvPr>
            <p:ph type="ftr" sz="quarter" idx="11"/>
          </p:nvPr>
        </p:nvSpPr>
        <p:spPr>
          <a:xfrm>
            <a:off x="450851" y="6443762"/>
            <a:ext cx="5645150" cy="153888"/>
          </a:xfrm>
        </p:spPr>
        <p:txBody>
          <a:bodyPr/>
          <a:lstStyle>
            <a:lvl1pPr>
              <a:defRPr>
                <a:solidFill>
                  <a:schemeClr val="bg1"/>
                </a:solidFill>
              </a:defRPr>
            </a:lvl1pPr>
          </a:lstStyle>
          <a:p>
            <a:r>
              <a:rPr lang="en-US"/>
              <a:t>Slide Presentation Name | Date</a:t>
            </a:r>
          </a:p>
        </p:txBody>
      </p:sp>
      <p:sp>
        <p:nvSpPr>
          <p:cNvPr id="16" name="Slide Number Placeholder 5">
            <a:extLst>
              <a:ext uri="{FF2B5EF4-FFF2-40B4-BE49-F238E27FC236}">
                <a16:creationId xmlns:a16="http://schemas.microsoft.com/office/drawing/2014/main" id="{B3DDCDA5-9851-63EF-B880-197E098BD8C9}"/>
              </a:ext>
            </a:extLst>
          </p:cNvPr>
          <p:cNvSpPr>
            <a:spLocks noGrp="1"/>
          </p:cNvSpPr>
          <p:nvPr>
            <p:ph type="sldNum" sz="quarter" idx="12"/>
          </p:nvPr>
        </p:nvSpPr>
        <p:spPr>
          <a:xfrm>
            <a:off x="11172826" y="6442917"/>
            <a:ext cx="574675" cy="153888"/>
          </a:xfrm>
        </p:spPr>
        <p:txBody>
          <a:bodyPr/>
          <a:lstStyle>
            <a:lvl1pPr>
              <a:defRPr>
                <a:solidFill>
                  <a:schemeClr val="bg1"/>
                </a:solidFill>
              </a:defRPr>
            </a:lvl1pPr>
          </a:lstStyle>
          <a:p>
            <a:fld id="{B1A72ED0-CA80-9E4A-B9C8-1E5961276DBA}" type="slidenum">
              <a:rPr lang="en-US" smtClean="0"/>
              <a:pPr/>
              <a:t>‹#›</a:t>
            </a:fld>
            <a:endParaRPr lang="en-US"/>
          </a:p>
        </p:txBody>
      </p:sp>
      <p:cxnSp>
        <p:nvCxnSpPr>
          <p:cNvPr id="17" name="Straight Connector 16">
            <a:extLst>
              <a:ext uri="{FF2B5EF4-FFF2-40B4-BE49-F238E27FC236}">
                <a16:creationId xmlns:a16="http://schemas.microsoft.com/office/drawing/2014/main" id="{E7EE1978-87F7-E803-D5E0-13FD824C8F41}"/>
              </a:ext>
            </a:extLst>
          </p:cNvPr>
          <p:cNvCxnSpPr>
            <a:cxnSpLocks/>
          </p:cNvCxnSpPr>
          <p:nvPr userDrawn="1"/>
        </p:nvCxnSpPr>
        <p:spPr>
          <a:xfrm>
            <a:off x="457201" y="6352539"/>
            <a:ext cx="11277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DA047B26-1929-1CB4-9D9C-FB58E26AC28F}"/>
              </a:ext>
            </a:extLst>
          </p:cNvPr>
          <p:cNvSpPr>
            <a:spLocks noGrp="1"/>
          </p:cNvSpPr>
          <p:nvPr>
            <p:ph type="body" idx="1" hasCustomPrompt="1"/>
          </p:nvPr>
        </p:nvSpPr>
        <p:spPr>
          <a:xfrm>
            <a:off x="1708150" y="1488860"/>
            <a:ext cx="4238625" cy="307777"/>
          </a:xfrm>
        </p:spPr>
        <p:txBody>
          <a:bodyPr anchor="t" anchorCtr="0"/>
          <a:lstStyle>
            <a:lvl1pPr marL="0" indent="0" algn="l">
              <a:spcBef>
                <a:spcPts val="0"/>
              </a:spcBef>
              <a:buNone/>
              <a:defRPr sz="2000" b="1" cap="all" baseline="0">
                <a:solidFill>
                  <a:schemeClr val="accent3"/>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Day # | 00:00 – 00:00</a:t>
            </a:r>
          </a:p>
        </p:txBody>
      </p:sp>
      <p:sp>
        <p:nvSpPr>
          <p:cNvPr id="42" name="Text Placeholder 2">
            <a:extLst>
              <a:ext uri="{FF2B5EF4-FFF2-40B4-BE49-F238E27FC236}">
                <a16:creationId xmlns:a16="http://schemas.microsoft.com/office/drawing/2014/main" id="{1F54FC21-A598-2636-065A-624C0006EA6D}"/>
              </a:ext>
            </a:extLst>
          </p:cNvPr>
          <p:cNvSpPr>
            <a:spLocks noGrp="1"/>
          </p:cNvSpPr>
          <p:nvPr>
            <p:ph type="body" idx="19" hasCustomPrompt="1"/>
          </p:nvPr>
        </p:nvSpPr>
        <p:spPr>
          <a:xfrm rot="16200000">
            <a:off x="-1826558" y="3182473"/>
            <a:ext cx="5182535" cy="1046440"/>
          </a:xfrm>
        </p:spPr>
        <p:txBody>
          <a:bodyPr anchor="t" anchorCtr="0"/>
          <a:lstStyle>
            <a:lvl1pPr marL="0" indent="0" algn="ctr">
              <a:spcBef>
                <a:spcPts val="0"/>
              </a:spcBef>
              <a:buNone/>
              <a:defRPr sz="6799" b="1" cap="all" baseline="0">
                <a:solidFill>
                  <a:schemeClr val="accent3"/>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Session #</a:t>
            </a:r>
          </a:p>
        </p:txBody>
      </p:sp>
      <p:sp>
        <p:nvSpPr>
          <p:cNvPr id="43" name="Title 1">
            <a:extLst>
              <a:ext uri="{FF2B5EF4-FFF2-40B4-BE49-F238E27FC236}">
                <a16:creationId xmlns:a16="http://schemas.microsoft.com/office/drawing/2014/main" id="{682B9FA2-669D-449E-B3FD-CD1E84B72AD4}"/>
              </a:ext>
            </a:extLst>
          </p:cNvPr>
          <p:cNvSpPr>
            <a:spLocks noGrp="1"/>
          </p:cNvSpPr>
          <p:nvPr>
            <p:ph type="title"/>
          </p:nvPr>
        </p:nvSpPr>
        <p:spPr>
          <a:xfrm>
            <a:off x="438150" y="377825"/>
            <a:ext cx="9377363" cy="369332"/>
          </a:xfrm>
        </p:spPr>
        <p:txBody>
          <a:bodyPr/>
          <a:lstStyle>
            <a:lvl1pPr>
              <a:defRPr>
                <a:solidFill>
                  <a:schemeClr val="bg1"/>
                </a:solidFill>
              </a:defRPr>
            </a:lvl1pPr>
          </a:lstStyle>
          <a:p>
            <a:r>
              <a:rPr lang="en-GB"/>
              <a:t>Click to edit Master title style</a:t>
            </a:r>
            <a:endParaRPr lang="en-US"/>
          </a:p>
        </p:txBody>
      </p:sp>
      <p:pic>
        <p:nvPicPr>
          <p:cNvPr id="2" name="Picture 1">
            <a:extLst>
              <a:ext uri="{FF2B5EF4-FFF2-40B4-BE49-F238E27FC236}">
                <a16:creationId xmlns:a16="http://schemas.microsoft.com/office/drawing/2014/main" id="{6D7597D3-F0D5-B1C8-5FF3-FFD5A33F7906}"/>
              </a:ext>
            </a:extLst>
          </p:cNvPr>
          <p:cNvPicPr>
            <a:picLocks noChangeAspect="1"/>
          </p:cNvPicPr>
          <p:nvPr userDrawn="1"/>
        </p:nvPicPr>
        <p:blipFill>
          <a:blip r:embed="rId3">
            <a:alphaModFix/>
          </a:blip>
          <a:stretch>
            <a:fillRect/>
          </a:stretch>
        </p:blipFill>
        <p:spPr>
          <a:xfrm>
            <a:off x="9634558" y="239295"/>
            <a:ext cx="2100243" cy="590578"/>
          </a:xfrm>
          <a:prstGeom prst="rect">
            <a:avLst/>
          </a:prstGeom>
        </p:spPr>
      </p:pic>
      <p:sp>
        <p:nvSpPr>
          <p:cNvPr id="3" name="Text Placeholder 2">
            <a:extLst>
              <a:ext uri="{FF2B5EF4-FFF2-40B4-BE49-F238E27FC236}">
                <a16:creationId xmlns:a16="http://schemas.microsoft.com/office/drawing/2014/main" id="{82A68601-E3B4-92C0-BECE-BA2A7147C3AD}"/>
              </a:ext>
            </a:extLst>
          </p:cNvPr>
          <p:cNvSpPr>
            <a:spLocks noGrp="1"/>
          </p:cNvSpPr>
          <p:nvPr>
            <p:ph type="body" idx="21" hasCustomPrompt="1"/>
          </p:nvPr>
        </p:nvSpPr>
        <p:spPr>
          <a:xfrm>
            <a:off x="1717298" y="2455976"/>
            <a:ext cx="4159801"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sp>
        <p:nvSpPr>
          <p:cNvPr id="4" name="Text Placeholder 2">
            <a:extLst>
              <a:ext uri="{FF2B5EF4-FFF2-40B4-BE49-F238E27FC236}">
                <a16:creationId xmlns:a16="http://schemas.microsoft.com/office/drawing/2014/main" id="{5653ADCB-28D3-7E35-61DD-51F585BA8D6C}"/>
              </a:ext>
            </a:extLst>
          </p:cNvPr>
          <p:cNvSpPr>
            <a:spLocks noGrp="1"/>
          </p:cNvSpPr>
          <p:nvPr>
            <p:ph type="body" idx="22" hasCustomPrompt="1"/>
          </p:nvPr>
        </p:nvSpPr>
        <p:spPr>
          <a:xfrm>
            <a:off x="6083872" y="2452801"/>
            <a:ext cx="2731097"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cxnSp>
        <p:nvCxnSpPr>
          <p:cNvPr id="5" name="Straight Connector 4">
            <a:extLst>
              <a:ext uri="{FF2B5EF4-FFF2-40B4-BE49-F238E27FC236}">
                <a16:creationId xmlns:a16="http://schemas.microsoft.com/office/drawing/2014/main" id="{D3D5AFEF-8028-D408-5320-9A56A7C3504B}"/>
              </a:ext>
            </a:extLst>
          </p:cNvPr>
          <p:cNvCxnSpPr>
            <a:cxnSpLocks/>
          </p:cNvCxnSpPr>
          <p:nvPr userDrawn="1"/>
        </p:nvCxnSpPr>
        <p:spPr>
          <a:xfrm>
            <a:off x="1724026" y="2806700"/>
            <a:ext cx="417195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87E2E75-47D9-9E45-F484-3B230799BFA9}"/>
              </a:ext>
            </a:extLst>
          </p:cNvPr>
          <p:cNvCxnSpPr>
            <a:cxnSpLocks/>
          </p:cNvCxnSpPr>
          <p:nvPr userDrawn="1"/>
        </p:nvCxnSpPr>
        <p:spPr>
          <a:xfrm>
            <a:off x="6096001" y="2806700"/>
            <a:ext cx="271462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7051D6D-F82A-D160-B3D4-38B7CCD1E6D4}"/>
              </a:ext>
            </a:extLst>
          </p:cNvPr>
          <p:cNvCxnSpPr>
            <a:cxnSpLocks/>
          </p:cNvCxnSpPr>
          <p:nvPr userDrawn="1"/>
        </p:nvCxnSpPr>
        <p:spPr>
          <a:xfrm>
            <a:off x="9017001" y="2806700"/>
            <a:ext cx="271462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F0D514EA-8CE4-E169-94A0-C62D2F971632}"/>
              </a:ext>
            </a:extLst>
          </p:cNvPr>
          <p:cNvSpPr>
            <a:spLocks noGrp="1"/>
          </p:cNvSpPr>
          <p:nvPr>
            <p:ph type="body" idx="23" hasCustomPrompt="1"/>
          </p:nvPr>
        </p:nvSpPr>
        <p:spPr>
          <a:xfrm>
            <a:off x="9003066" y="2452801"/>
            <a:ext cx="2731097"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spTree>
    <p:extLst>
      <p:ext uri="{BB962C8B-B14F-4D97-AF65-F5344CB8AC3E}">
        <p14:creationId xmlns:p14="http://schemas.microsoft.com/office/powerpoint/2010/main" val="186916777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ssion Agenda opt 3">
    <p:bg>
      <p:bgPr>
        <a:solidFill>
          <a:schemeClr val="accent1"/>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5719AF05-B256-B526-3E82-6A221CB4B6A6}"/>
              </a:ext>
            </a:extLst>
          </p:cNvPr>
          <p:cNvPicPr>
            <a:picLocks noChangeAspect="1"/>
          </p:cNvPicPr>
          <p:nvPr userDrawn="1"/>
        </p:nvPicPr>
        <p:blipFill>
          <a:blip r:embed="rId2"/>
          <a:stretch>
            <a:fillRect/>
          </a:stretch>
        </p:blipFill>
        <p:spPr>
          <a:xfrm>
            <a:off x="1" y="2"/>
            <a:ext cx="4133851" cy="6858001"/>
          </a:xfrm>
          <a:prstGeom prst="rect">
            <a:avLst/>
          </a:prstGeom>
        </p:spPr>
      </p:pic>
      <p:sp>
        <p:nvSpPr>
          <p:cNvPr id="14" name="Footer Placeholder 4">
            <a:extLst>
              <a:ext uri="{FF2B5EF4-FFF2-40B4-BE49-F238E27FC236}">
                <a16:creationId xmlns:a16="http://schemas.microsoft.com/office/drawing/2014/main" id="{EF5CAD5D-D1F4-BC17-7DAA-6B2B20283E23}"/>
              </a:ext>
            </a:extLst>
          </p:cNvPr>
          <p:cNvSpPr>
            <a:spLocks noGrp="1"/>
          </p:cNvSpPr>
          <p:nvPr>
            <p:ph type="ftr" sz="quarter" idx="11"/>
          </p:nvPr>
        </p:nvSpPr>
        <p:spPr>
          <a:xfrm>
            <a:off x="450851" y="6443762"/>
            <a:ext cx="5645150" cy="153888"/>
          </a:xfrm>
        </p:spPr>
        <p:txBody>
          <a:bodyPr/>
          <a:lstStyle>
            <a:lvl1pPr>
              <a:defRPr>
                <a:solidFill>
                  <a:schemeClr val="bg1"/>
                </a:solidFill>
              </a:defRPr>
            </a:lvl1pPr>
          </a:lstStyle>
          <a:p>
            <a:r>
              <a:rPr lang="en-US"/>
              <a:t>Slide Presentation Name | Date</a:t>
            </a:r>
          </a:p>
        </p:txBody>
      </p:sp>
      <p:sp>
        <p:nvSpPr>
          <p:cNvPr id="16" name="Slide Number Placeholder 5">
            <a:extLst>
              <a:ext uri="{FF2B5EF4-FFF2-40B4-BE49-F238E27FC236}">
                <a16:creationId xmlns:a16="http://schemas.microsoft.com/office/drawing/2014/main" id="{B3DDCDA5-9851-63EF-B880-197E098BD8C9}"/>
              </a:ext>
            </a:extLst>
          </p:cNvPr>
          <p:cNvSpPr>
            <a:spLocks noGrp="1"/>
          </p:cNvSpPr>
          <p:nvPr>
            <p:ph type="sldNum" sz="quarter" idx="12"/>
          </p:nvPr>
        </p:nvSpPr>
        <p:spPr>
          <a:xfrm>
            <a:off x="11172826" y="6442917"/>
            <a:ext cx="574675" cy="153888"/>
          </a:xfrm>
        </p:spPr>
        <p:txBody>
          <a:bodyPr/>
          <a:lstStyle>
            <a:lvl1pPr>
              <a:defRPr>
                <a:solidFill>
                  <a:schemeClr val="bg1"/>
                </a:solidFill>
              </a:defRPr>
            </a:lvl1pPr>
          </a:lstStyle>
          <a:p>
            <a:fld id="{B1A72ED0-CA80-9E4A-B9C8-1E5961276DBA}" type="slidenum">
              <a:rPr lang="en-US" smtClean="0"/>
              <a:pPr/>
              <a:t>‹#›</a:t>
            </a:fld>
            <a:endParaRPr lang="en-US"/>
          </a:p>
        </p:txBody>
      </p:sp>
      <p:cxnSp>
        <p:nvCxnSpPr>
          <p:cNvPr id="17" name="Straight Connector 16">
            <a:extLst>
              <a:ext uri="{FF2B5EF4-FFF2-40B4-BE49-F238E27FC236}">
                <a16:creationId xmlns:a16="http://schemas.microsoft.com/office/drawing/2014/main" id="{E7EE1978-87F7-E803-D5E0-13FD824C8F41}"/>
              </a:ext>
            </a:extLst>
          </p:cNvPr>
          <p:cNvCxnSpPr>
            <a:cxnSpLocks/>
          </p:cNvCxnSpPr>
          <p:nvPr userDrawn="1"/>
        </p:nvCxnSpPr>
        <p:spPr>
          <a:xfrm>
            <a:off x="457201" y="6352539"/>
            <a:ext cx="11277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DA047B26-1929-1CB4-9D9C-FB58E26AC28F}"/>
              </a:ext>
            </a:extLst>
          </p:cNvPr>
          <p:cNvSpPr>
            <a:spLocks noGrp="1"/>
          </p:cNvSpPr>
          <p:nvPr>
            <p:ph type="body" idx="1" hasCustomPrompt="1"/>
          </p:nvPr>
        </p:nvSpPr>
        <p:spPr>
          <a:xfrm>
            <a:off x="1708150" y="1488860"/>
            <a:ext cx="4238625" cy="307777"/>
          </a:xfrm>
        </p:spPr>
        <p:txBody>
          <a:bodyPr anchor="t" anchorCtr="0"/>
          <a:lstStyle>
            <a:lvl1pPr marL="0" indent="0" algn="l">
              <a:spcBef>
                <a:spcPts val="0"/>
              </a:spcBef>
              <a:buNone/>
              <a:defRPr sz="2000" b="1" cap="all" baseline="0">
                <a:solidFill>
                  <a:schemeClr val="accent5"/>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Day # | 00:00 – 00:00</a:t>
            </a:r>
          </a:p>
        </p:txBody>
      </p:sp>
      <p:sp>
        <p:nvSpPr>
          <p:cNvPr id="42" name="Text Placeholder 2">
            <a:extLst>
              <a:ext uri="{FF2B5EF4-FFF2-40B4-BE49-F238E27FC236}">
                <a16:creationId xmlns:a16="http://schemas.microsoft.com/office/drawing/2014/main" id="{1F54FC21-A598-2636-065A-624C0006EA6D}"/>
              </a:ext>
            </a:extLst>
          </p:cNvPr>
          <p:cNvSpPr>
            <a:spLocks noGrp="1"/>
          </p:cNvSpPr>
          <p:nvPr>
            <p:ph type="body" idx="19" hasCustomPrompt="1"/>
          </p:nvPr>
        </p:nvSpPr>
        <p:spPr>
          <a:xfrm rot="16200000">
            <a:off x="-1826558" y="3182473"/>
            <a:ext cx="5182535" cy="1046440"/>
          </a:xfrm>
        </p:spPr>
        <p:txBody>
          <a:bodyPr anchor="t" anchorCtr="0"/>
          <a:lstStyle>
            <a:lvl1pPr marL="0" indent="0" algn="ctr">
              <a:spcBef>
                <a:spcPts val="0"/>
              </a:spcBef>
              <a:buNone/>
              <a:defRPr sz="6799" b="1" cap="all" baseline="0">
                <a:solidFill>
                  <a:schemeClr val="accent5"/>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Session #</a:t>
            </a:r>
          </a:p>
        </p:txBody>
      </p:sp>
      <p:sp>
        <p:nvSpPr>
          <p:cNvPr id="43" name="Title 1">
            <a:extLst>
              <a:ext uri="{FF2B5EF4-FFF2-40B4-BE49-F238E27FC236}">
                <a16:creationId xmlns:a16="http://schemas.microsoft.com/office/drawing/2014/main" id="{682B9FA2-669D-449E-B3FD-CD1E84B72AD4}"/>
              </a:ext>
            </a:extLst>
          </p:cNvPr>
          <p:cNvSpPr>
            <a:spLocks noGrp="1"/>
          </p:cNvSpPr>
          <p:nvPr>
            <p:ph type="title"/>
          </p:nvPr>
        </p:nvSpPr>
        <p:spPr>
          <a:xfrm>
            <a:off x="438150" y="377825"/>
            <a:ext cx="9377363" cy="369332"/>
          </a:xfrm>
        </p:spPr>
        <p:txBody>
          <a:bodyPr/>
          <a:lstStyle>
            <a:lvl1pPr>
              <a:defRPr>
                <a:solidFill>
                  <a:schemeClr val="bg1"/>
                </a:solidFill>
              </a:defRPr>
            </a:lvl1pPr>
          </a:lstStyle>
          <a:p>
            <a:r>
              <a:rPr lang="en-GB"/>
              <a:t>Click to edit Master title style</a:t>
            </a:r>
            <a:endParaRPr lang="en-US"/>
          </a:p>
        </p:txBody>
      </p:sp>
      <p:pic>
        <p:nvPicPr>
          <p:cNvPr id="2" name="Picture 1">
            <a:extLst>
              <a:ext uri="{FF2B5EF4-FFF2-40B4-BE49-F238E27FC236}">
                <a16:creationId xmlns:a16="http://schemas.microsoft.com/office/drawing/2014/main" id="{645E1454-20BB-8931-75A1-7625DCB39D5E}"/>
              </a:ext>
            </a:extLst>
          </p:cNvPr>
          <p:cNvPicPr>
            <a:picLocks noChangeAspect="1"/>
          </p:cNvPicPr>
          <p:nvPr userDrawn="1"/>
        </p:nvPicPr>
        <p:blipFill>
          <a:blip r:embed="rId3">
            <a:alphaModFix/>
          </a:blip>
          <a:stretch>
            <a:fillRect/>
          </a:stretch>
        </p:blipFill>
        <p:spPr>
          <a:xfrm>
            <a:off x="9634558" y="239295"/>
            <a:ext cx="2100243" cy="590578"/>
          </a:xfrm>
          <a:prstGeom prst="rect">
            <a:avLst/>
          </a:prstGeom>
        </p:spPr>
      </p:pic>
      <p:sp>
        <p:nvSpPr>
          <p:cNvPr id="4" name="Text Placeholder 2">
            <a:extLst>
              <a:ext uri="{FF2B5EF4-FFF2-40B4-BE49-F238E27FC236}">
                <a16:creationId xmlns:a16="http://schemas.microsoft.com/office/drawing/2014/main" id="{E95B0E52-F333-09BC-C234-16402F0DBB10}"/>
              </a:ext>
            </a:extLst>
          </p:cNvPr>
          <p:cNvSpPr>
            <a:spLocks noGrp="1"/>
          </p:cNvSpPr>
          <p:nvPr>
            <p:ph type="body" idx="21" hasCustomPrompt="1"/>
          </p:nvPr>
        </p:nvSpPr>
        <p:spPr>
          <a:xfrm>
            <a:off x="1717298" y="2455976"/>
            <a:ext cx="4159801"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sp>
        <p:nvSpPr>
          <p:cNvPr id="5" name="Text Placeholder 2">
            <a:extLst>
              <a:ext uri="{FF2B5EF4-FFF2-40B4-BE49-F238E27FC236}">
                <a16:creationId xmlns:a16="http://schemas.microsoft.com/office/drawing/2014/main" id="{91C9ACCB-BCBC-2F4D-94EA-69BBB0EEC2FF}"/>
              </a:ext>
            </a:extLst>
          </p:cNvPr>
          <p:cNvSpPr>
            <a:spLocks noGrp="1"/>
          </p:cNvSpPr>
          <p:nvPr>
            <p:ph type="body" idx="22" hasCustomPrompt="1"/>
          </p:nvPr>
        </p:nvSpPr>
        <p:spPr>
          <a:xfrm>
            <a:off x="6083872" y="2452801"/>
            <a:ext cx="2731097"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cxnSp>
        <p:nvCxnSpPr>
          <p:cNvPr id="6" name="Straight Connector 5">
            <a:extLst>
              <a:ext uri="{FF2B5EF4-FFF2-40B4-BE49-F238E27FC236}">
                <a16:creationId xmlns:a16="http://schemas.microsoft.com/office/drawing/2014/main" id="{1DCD78EC-5F4B-4A93-884F-5A17F61A586F}"/>
              </a:ext>
            </a:extLst>
          </p:cNvPr>
          <p:cNvCxnSpPr>
            <a:cxnSpLocks/>
          </p:cNvCxnSpPr>
          <p:nvPr userDrawn="1"/>
        </p:nvCxnSpPr>
        <p:spPr>
          <a:xfrm>
            <a:off x="1724026" y="2806700"/>
            <a:ext cx="417195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6585F3A-C55B-F88F-D066-9EC4549347E4}"/>
              </a:ext>
            </a:extLst>
          </p:cNvPr>
          <p:cNvCxnSpPr>
            <a:cxnSpLocks/>
          </p:cNvCxnSpPr>
          <p:nvPr userDrawn="1"/>
        </p:nvCxnSpPr>
        <p:spPr>
          <a:xfrm>
            <a:off x="6096001" y="2806700"/>
            <a:ext cx="271462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B53B670-2055-0992-725B-66BBF64F6A37}"/>
              </a:ext>
            </a:extLst>
          </p:cNvPr>
          <p:cNvCxnSpPr>
            <a:cxnSpLocks/>
          </p:cNvCxnSpPr>
          <p:nvPr userDrawn="1"/>
        </p:nvCxnSpPr>
        <p:spPr>
          <a:xfrm>
            <a:off x="9017001" y="2806700"/>
            <a:ext cx="271462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86A0A76E-8BE0-3843-4EDE-77E4F12B6767}"/>
              </a:ext>
            </a:extLst>
          </p:cNvPr>
          <p:cNvSpPr>
            <a:spLocks noGrp="1"/>
          </p:cNvSpPr>
          <p:nvPr>
            <p:ph type="body" idx="23" hasCustomPrompt="1"/>
          </p:nvPr>
        </p:nvSpPr>
        <p:spPr>
          <a:xfrm>
            <a:off x="9003066" y="2452801"/>
            <a:ext cx="2731097"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spTree>
    <p:extLst>
      <p:ext uri="{BB962C8B-B14F-4D97-AF65-F5344CB8AC3E}">
        <p14:creationId xmlns:p14="http://schemas.microsoft.com/office/powerpoint/2010/main" val="402826365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ssion Agenda opt 4">
    <p:bg>
      <p:bgPr>
        <a:solidFill>
          <a:schemeClr val="accent2"/>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5719AF05-B256-B526-3E82-6A221CB4B6A6}"/>
              </a:ext>
            </a:extLst>
          </p:cNvPr>
          <p:cNvPicPr>
            <a:picLocks noChangeAspect="1"/>
          </p:cNvPicPr>
          <p:nvPr userDrawn="1"/>
        </p:nvPicPr>
        <p:blipFill>
          <a:blip r:embed="rId2"/>
          <a:stretch>
            <a:fillRect/>
          </a:stretch>
        </p:blipFill>
        <p:spPr>
          <a:xfrm>
            <a:off x="1" y="2"/>
            <a:ext cx="4133851" cy="6858001"/>
          </a:xfrm>
          <a:prstGeom prst="rect">
            <a:avLst/>
          </a:prstGeom>
        </p:spPr>
      </p:pic>
      <p:sp>
        <p:nvSpPr>
          <p:cNvPr id="14" name="Footer Placeholder 4">
            <a:extLst>
              <a:ext uri="{FF2B5EF4-FFF2-40B4-BE49-F238E27FC236}">
                <a16:creationId xmlns:a16="http://schemas.microsoft.com/office/drawing/2014/main" id="{EF5CAD5D-D1F4-BC17-7DAA-6B2B20283E23}"/>
              </a:ext>
            </a:extLst>
          </p:cNvPr>
          <p:cNvSpPr>
            <a:spLocks noGrp="1"/>
          </p:cNvSpPr>
          <p:nvPr>
            <p:ph type="ftr" sz="quarter" idx="11"/>
          </p:nvPr>
        </p:nvSpPr>
        <p:spPr>
          <a:xfrm>
            <a:off x="450851" y="6443762"/>
            <a:ext cx="5645150" cy="153888"/>
          </a:xfrm>
        </p:spPr>
        <p:txBody>
          <a:bodyPr/>
          <a:lstStyle>
            <a:lvl1pPr>
              <a:defRPr>
                <a:solidFill>
                  <a:schemeClr val="bg1"/>
                </a:solidFill>
              </a:defRPr>
            </a:lvl1pPr>
          </a:lstStyle>
          <a:p>
            <a:r>
              <a:rPr lang="en-US"/>
              <a:t>Slide Presentation Name | Date</a:t>
            </a:r>
          </a:p>
        </p:txBody>
      </p:sp>
      <p:sp>
        <p:nvSpPr>
          <p:cNvPr id="16" name="Slide Number Placeholder 5">
            <a:extLst>
              <a:ext uri="{FF2B5EF4-FFF2-40B4-BE49-F238E27FC236}">
                <a16:creationId xmlns:a16="http://schemas.microsoft.com/office/drawing/2014/main" id="{B3DDCDA5-9851-63EF-B880-197E098BD8C9}"/>
              </a:ext>
            </a:extLst>
          </p:cNvPr>
          <p:cNvSpPr>
            <a:spLocks noGrp="1"/>
          </p:cNvSpPr>
          <p:nvPr>
            <p:ph type="sldNum" sz="quarter" idx="12"/>
          </p:nvPr>
        </p:nvSpPr>
        <p:spPr>
          <a:xfrm>
            <a:off x="11172826" y="6442917"/>
            <a:ext cx="574675" cy="153888"/>
          </a:xfrm>
        </p:spPr>
        <p:txBody>
          <a:bodyPr/>
          <a:lstStyle>
            <a:lvl1pPr>
              <a:defRPr>
                <a:solidFill>
                  <a:schemeClr val="bg1"/>
                </a:solidFill>
              </a:defRPr>
            </a:lvl1pPr>
          </a:lstStyle>
          <a:p>
            <a:fld id="{B1A72ED0-CA80-9E4A-B9C8-1E5961276DBA}" type="slidenum">
              <a:rPr lang="en-US" smtClean="0"/>
              <a:pPr/>
              <a:t>‹#›</a:t>
            </a:fld>
            <a:endParaRPr lang="en-US"/>
          </a:p>
        </p:txBody>
      </p:sp>
      <p:cxnSp>
        <p:nvCxnSpPr>
          <p:cNvPr id="17" name="Straight Connector 16">
            <a:extLst>
              <a:ext uri="{FF2B5EF4-FFF2-40B4-BE49-F238E27FC236}">
                <a16:creationId xmlns:a16="http://schemas.microsoft.com/office/drawing/2014/main" id="{E7EE1978-87F7-E803-D5E0-13FD824C8F41}"/>
              </a:ext>
            </a:extLst>
          </p:cNvPr>
          <p:cNvCxnSpPr>
            <a:cxnSpLocks/>
          </p:cNvCxnSpPr>
          <p:nvPr userDrawn="1"/>
        </p:nvCxnSpPr>
        <p:spPr>
          <a:xfrm>
            <a:off x="457201" y="6352539"/>
            <a:ext cx="11277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DA047B26-1929-1CB4-9D9C-FB58E26AC28F}"/>
              </a:ext>
            </a:extLst>
          </p:cNvPr>
          <p:cNvSpPr>
            <a:spLocks noGrp="1"/>
          </p:cNvSpPr>
          <p:nvPr>
            <p:ph type="body" idx="1" hasCustomPrompt="1"/>
          </p:nvPr>
        </p:nvSpPr>
        <p:spPr>
          <a:xfrm>
            <a:off x="1708150" y="1488860"/>
            <a:ext cx="4238625" cy="307777"/>
          </a:xfrm>
        </p:spPr>
        <p:txBody>
          <a:bodyPr anchor="t" anchorCtr="0"/>
          <a:lstStyle>
            <a:lvl1pPr marL="0" indent="0" algn="l">
              <a:spcBef>
                <a:spcPts val="0"/>
              </a:spcBef>
              <a:buNone/>
              <a:defRPr sz="2000" b="1" cap="all" baseline="0">
                <a:solidFill>
                  <a:schemeClr val="accent3"/>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Day # | 00:00 – 00:00</a:t>
            </a:r>
          </a:p>
        </p:txBody>
      </p:sp>
      <p:sp>
        <p:nvSpPr>
          <p:cNvPr id="42" name="Text Placeholder 2">
            <a:extLst>
              <a:ext uri="{FF2B5EF4-FFF2-40B4-BE49-F238E27FC236}">
                <a16:creationId xmlns:a16="http://schemas.microsoft.com/office/drawing/2014/main" id="{1F54FC21-A598-2636-065A-624C0006EA6D}"/>
              </a:ext>
            </a:extLst>
          </p:cNvPr>
          <p:cNvSpPr>
            <a:spLocks noGrp="1"/>
          </p:cNvSpPr>
          <p:nvPr>
            <p:ph type="body" idx="19" hasCustomPrompt="1"/>
          </p:nvPr>
        </p:nvSpPr>
        <p:spPr>
          <a:xfrm rot="16200000">
            <a:off x="-1826558" y="3182473"/>
            <a:ext cx="5182535" cy="1046440"/>
          </a:xfrm>
        </p:spPr>
        <p:txBody>
          <a:bodyPr anchor="t" anchorCtr="0"/>
          <a:lstStyle>
            <a:lvl1pPr marL="0" indent="0" algn="ctr">
              <a:spcBef>
                <a:spcPts val="0"/>
              </a:spcBef>
              <a:buNone/>
              <a:defRPr sz="6799" b="1" cap="all" baseline="0">
                <a:solidFill>
                  <a:schemeClr val="accent3"/>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Session #</a:t>
            </a:r>
          </a:p>
        </p:txBody>
      </p:sp>
      <p:sp>
        <p:nvSpPr>
          <p:cNvPr id="43" name="Title 1">
            <a:extLst>
              <a:ext uri="{FF2B5EF4-FFF2-40B4-BE49-F238E27FC236}">
                <a16:creationId xmlns:a16="http://schemas.microsoft.com/office/drawing/2014/main" id="{682B9FA2-669D-449E-B3FD-CD1E84B72AD4}"/>
              </a:ext>
            </a:extLst>
          </p:cNvPr>
          <p:cNvSpPr>
            <a:spLocks noGrp="1"/>
          </p:cNvSpPr>
          <p:nvPr>
            <p:ph type="title"/>
          </p:nvPr>
        </p:nvSpPr>
        <p:spPr>
          <a:xfrm>
            <a:off x="438150" y="377825"/>
            <a:ext cx="9377363" cy="369332"/>
          </a:xfrm>
        </p:spPr>
        <p:txBody>
          <a:bodyPr/>
          <a:lstStyle>
            <a:lvl1pPr>
              <a:defRPr>
                <a:solidFill>
                  <a:schemeClr val="bg1"/>
                </a:solidFill>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CD566CF2-7C6B-46B9-305F-5D757297B677}"/>
              </a:ext>
            </a:extLst>
          </p:cNvPr>
          <p:cNvPicPr>
            <a:picLocks noChangeAspect="1"/>
          </p:cNvPicPr>
          <p:nvPr userDrawn="1"/>
        </p:nvPicPr>
        <p:blipFill>
          <a:blip r:embed="rId3">
            <a:alphaModFix/>
          </a:blip>
          <a:stretch>
            <a:fillRect/>
          </a:stretch>
        </p:blipFill>
        <p:spPr>
          <a:xfrm>
            <a:off x="9634558" y="239295"/>
            <a:ext cx="2100243" cy="590578"/>
          </a:xfrm>
          <a:prstGeom prst="rect">
            <a:avLst/>
          </a:prstGeom>
        </p:spPr>
      </p:pic>
      <p:sp>
        <p:nvSpPr>
          <p:cNvPr id="4" name="Text Placeholder 2">
            <a:extLst>
              <a:ext uri="{FF2B5EF4-FFF2-40B4-BE49-F238E27FC236}">
                <a16:creationId xmlns:a16="http://schemas.microsoft.com/office/drawing/2014/main" id="{8232BA4E-DDD4-45A6-4132-AA74918A9402}"/>
              </a:ext>
            </a:extLst>
          </p:cNvPr>
          <p:cNvSpPr>
            <a:spLocks noGrp="1"/>
          </p:cNvSpPr>
          <p:nvPr>
            <p:ph type="body" idx="21" hasCustomPrompt="1"/>
          </p:nvPr>
        </p:nvSpPr>
        <p:spPr>
          <a:xfrm>
            <a:off x="1717298" y="2455976"/>
            <a:ext cx="4159801"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sp>
        <p:nvSpPr>
          <p:cNvPr id="5" name="Text Placeholder 2">
            <a:extLst>
              <a:ext uri="{FF2B5EF4-FFF2-40B4-BE49-F238E27FC236}">
                <a16:creationId xmlns:a16="http://schemas.microsoft.com/office/drawing/2014/main" id="{E7D078E2-230B-F2A7-10CA-AD50E11322FB}"/>
              </a:ext>
            </a:extLst>
          </p:cNvPr>
          <p:cNvSpPr>
            <a:spLocks noGrp="1"/>
          </p:cNvSpPr>
          <p:nvPr>
            <p:ph type="body" idx="22" hasCustomPrompt="1"/>
          </p:nvPr>
        </p:nvSpPr>
        <p:spPr>
          <a:xfrm>
            <a:off x="6083872" y="2452801"/>
            <a:ext cx="2731097"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cxnSp>
        <p:nvCxnSpPr>
          <p:cNvPr id="6" name="Straight Connector 5">
            <a:extLst>
              <a:ext uri="{FF2B5EF4-FFF2-40B4-BE49-F238E27FC236}">
                <a16:creationId xmlns:a16="http://schemas.microsoft.com/office/drawing/2014/main" id="{BDEDC1E1-26D1-D5F5-FB1F-95A7C3F8551F}"/>
              </a:ext>
            </a:extLst>
          </p:cNvPr>
          <p:cNvCxnSpPr>
            <a:cxnSpLocks/>
          </p:cNvCxnSpPr>
          <p:nvPr userDrawn="1"/>
        </p:nvCxnSpPr>
        <p:spPr>
          <a:xfrm>
            <a:off x="1724026" y="2806700"/>
            <a:ext cx="417195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A10FCC8-FBEE-F54C-2F54-F4369D441BBB}"/>
              </a:ext>
            </a:extLst>
          </p:cNvPr>
          <p:cNvCxnSpPr>
            <a:cxnSpLocks/>
          </p:cNvCxnSpPr>
          <p:nvPr userDrawn="1"/>
        </p:nvCxnSpPr>
        <p:spPr>
          <a:xfrm>
            <a:off x="6096001" y="2806700"/>
            <a:ext cx="271462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F93CD52-A838-FE42-EE05-74D83F74EE44}"/>
              </a:ext>
            </a:extLst>
          </p:cNvPr>
          <p:cNvCxnSpPr>
            <a:cxnSpLocks/>
          </p:cNvCxnSpPr>
          <p:nvPr userDrawn="1"/>
        </p:nvCxnSpPr>
        <p:spPr>
          <a:xfrm>
            <a:off x="9017001" y="2806700"/>
            <a:ext cx="271462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F41B1831-C5CE-9E55-A699-C5267C1F0A8B}"/>
              </a:ext>
            </a:extLst>
          </p:cNvPr>
          <p:cNvSpPr>
            <a:spLocks noGrp="1"/>
          </p:cNvSpPr>
          <p:nvPr>
            <p:ph type="body" idx="23" hasCustomPrompt="1"/>
          </p:nvPr>
        </p:nvSpPr>
        <p:spPr>
          <a:xfrm>
            <a:off x="9003066" y="2452801"/>
            <a:ext cx="2731097"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spTree>
    <p:extLst>
      <p:ext uri="{BB962C8B-B14F-4D97-AF65-F5344CB8AC3E}">
        <p14:creationId xmlns:p14="http://schemas.microsoft.com/office/powerpoint/2010/main" val="10710137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nc img) opt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2470-CEB6-29B2-67FA-119E8A59C878}"/>
              </a:ext>
            </a:extLst>
          </p:cNvPr>
          <p:cNvSpPr>
            <a:spLocks noGrp="1"/>
          </p:cNvSpPr>
          <p:nvPr>
            <p:ph type="ctrTitle" hasCustomPrompt="1"/>
          </p:nvPr>
        </p:nvSpPr>
        <p:spPr>
          <a:xfrm>
            <a:off x="413142" y="3059668"/>
            <a:ext cx="5560939" cy="738664"/>
          </a:xfrm>
        </p:spPr>
        <p:txBody>
          <a:bodyPr anchor="ctr" anchorCtr="0"/>
          <a:lstStyle>
            <a:lvl1pPr algn="l">
              <a:defRPr sz="4800" b="0" i="0">
                <a:solidFill>
                  <a:schemeClr val="bg1"/>
                </a:solidFill>
                <a:latin typeface="Arial" panose="020B0604020202020204" pitchFamily="34" charset="0"/>
                <a:cs typeface="Arial" panose="020B0604020202020204" pitchFamily="34" charset="0"/>
              </a:defRPr>
            </a:lvl1pPr>
          </a:lstStyle>
          <a:p>
            <a:r>
              <a:rPr lang="en-GB"/>
              <a:t>Title goes here</a:t>
            </a:r>
            <a:endParaRPr lang="en-US"/>
          </a:p>
        </p:txBody>
      </p:sp>
      <p:sp>
        <p:nvSpPr>
          <p:cNvPr id="3" name="Subtitle 2">
            <a:extLst>
              <a:ext uri="{FF2B5EF4-FFF2-40B4-BE49-F238E27FC236}">
                <a16:creationId xmlns:a16="http://schemas.microsoft.com/office/drawing/2014/main" id="{4342B6B9-F813-FEC8-1E77-CA17875C4862}"/>
              </a:ext>
            </a:extLst>
          </p:cNvPr>
          <p:cNvSpPr>
            <a:spLocks noGrp="1"/>
          </p:cNvSpPr>
          <p:nvPr>
            <p:ph type="subTitle" idx="1" hasCustomPrompt="1"/>
          </p:nvPr>
        </p:nvSpPr>
        <p:spPr>
          <a:xfrm>
            <a:off x="441325" y="5722208"/>
            <a:ext cx="2835687" cy="307777"/>
          </a:xfrm>
        </p:spPr>
        <p:txBody>
          <a:bodyPr anchor="t" anchorCtr="0"/>
          <a:lstStyle>
            <a:lvl1pPr marL="0" indent="0" algn="l">
              <a:buNone/>
              <a:defRPr sz="2000">
                <a:solidFill>
                  <a:schemeClr val="bg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Date goes here</a:t>
            </a:r>
            <a:endParaRPr lang="en-US"/>
          </a:p>
        </p:txBody>
      </p:sp>
      <p:sp>
        <p:nvSpPr>
          <p:cNvPr id="10" name="Text Placeholder 2">
            <a:extLst>
              <a:ext uri="{FF2B5EF4-FFF2-40B4-BE49-F238E27FC236}">
                <a16:creationId xmlns:a16="http://schemas.microsoft.com/office/drawing/2014/main" id="{24E67AC2-10C9-7607-E460-1AFBA98C64D9}"/>
              </a:ext>
            </a:extLst>
          </p:cNvPr>
          <p:cNvSpPr>
            <a:spLocks noGrp="1"/>
          </p:cNvSpPr>
          <p:nvPr>
            <p:ph type="body" idx="10" hasCustomPrompt="1"/>
          </p:nvPr>
        </p:nvSpPr>
        <p:spPr>
          <a:xfrm>
            <a:off x="443191" y="6039050"/>
            <a:ext cx="5529592" cy="307777"/>
          </a:xfrm>
        </p:spPr>
        <p:txBody>
          <a:bodyPr anchor="t" anchorCtr="0"/>
          <a:lstStyle>
            <a:lvl1pPr marL="0" indent="0">
              <a:buNone/>
              <a:defRPr sz="2000" b="1">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Location goes here</a:t>
            </a:r>
          </a:p>
        </p:txBody>
      </p:sp>
      <p:sp>
        <p:nvSpPr>
          <p:cNvPr id="15" name="Picture Placeholder 14">
            <a:extLst>
              <a:ext uri="{FF2B5EF4-FFF2-40B4-BE49-F238E27FC236}">
                <a16:creationId xmlns:a16="http://schemas.microsoft.com/office/drawing/2014/main" id="{6CF2F9B2-59B7-AF39-4BB8-3C257E20F0CF}"/>
              </a:ext>
            </a:extLst>
          </p:cNvPr>
          <p:cNvSpPr>
            <a:spLocks noGrp="1"/>
          </p:cNvSpPr>
          <p:nvPr>
            <p:ph type="pic" sz="quarter" idx="11" hasCustomPrompt="1"/>
          </p:nvPr>
        </p:nvSpPr>
        <p:spPr>
          <a:xfrm>
            <a:off x="6096000" y="0"/>
            <a:ext cx="6096000" cy="6858000"/>
          </a:xfrm>
          <a:solidFill>
            <a:schemeClr val="bg1">
              <a:lumMod val="85000"/>
            </a:schemeClr>
          </a:solidFill>
        </p:spPr>
        <p:txBody>
          <a:bodyPr anchor="ctr" anchorCtr="0">
            <a:noAutofit/>
          </a:bodyPr>
          <a:lstStyle>
            <a:lvl1pPr algn="ctr">
              <a:defRPr/>
            </a:lvl1pPr>
          </a:lstStyle>
          <a:p>
            <a:r>
              <a:rPr lang="en-US"/>
              <a:t>Image</a:t>
            </a:r>
          </a:p>
          <a:p>
            <a:r>
              <a:rPr lang="en-US"/>
              <a:t>960 x 1080 pixels</a:t>
            </a:r>
          </a:p>
        </p:txBody>
      </p:sp>
      <p:pic>
        <p:nvPicPr>
          <p:cNvPr id="4" name="Picture 3">
            <a:extLst>
              <a:ext uri="{FF2B5EF4-FFF2-40B4-BE49-F238E27FC236}">
                <a16:creationId xmlns:a16="http://schemas.microsoft.com/office/drawing/2014/main" id="{05A9BA75-4997-3948-5937-7E47F804B992}"/>
              </a:ext>
            </a:extLst>
          </p:cNvPr>
          <p:cNvPicPr>
            <a:picLocks noChangeAspect="1"/>
          </p:cNvPicPr>
          <p:nvPr userDrawn="1"/>
        </p:nvPicPr>
        <p:blipFill>
          <a:blip r:embed="rId2">
            <a:alphaModFix/>
          </a:blip>
          <a:stretch>
            <a:fillRect/>
          </a:stretch>
        </p:blipFill>
        <p:spPr>
          <a:xfrm>
            <a:off x="308008" y="372645"/>
            <a:ext cx="3067017" cy="862430"/>
          </a:xfrm>
          <a:prstGeom prst="rect">
            <a:avLst/>
          </a:prstGeom>
        </p:spPr>
      </p:pic>
    </p:spTree>
    <p:extLst>
      <p:ext uri="{BB962C8B-B14F-4D97-AF65-F5344CB8AC3E}">
        <p14:creationId xmlns:p14="http://schemas.microsoft.com/office/powerpoint/2010/main" val="19510297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ssion Agenda opt 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F29EBC-1070-3467-3BAB-6757A6257CC9}"/>
              </a:ext>
            </a:extLst>
          </p:cNvPr>
          <p:cNvPicPr>
            <a:picLocks noChangeAspect="1"/>
          </p:cNvPicPr>
          <p:nvPr userDrawn="1"/>
        </p:nvPicPr>
        <p:blipFill>
          <a:blip r:embed="rId2"/>
          <a:stretch>
            <a:fillRect/>
          </a:stretch>
        </p:blipFill>
        <p:spPr>
          <a:xfrm>
            <a:off x="1203339" y="3426216"/>
            <a:ext cx="9786460" cy="3433846"/>
          </a:xfrm>
          <a:prstGeom prst="rect">
            <a:avLst/>
          </a:prstGeom>
        </p:spPr>
      </p:pic>
      <p:sp>
        <p:nvSpPr>
          <p:cNvPr id="14" name="Footer Placeholder 4">
            <a:extLst>
              <a:ext uri="{FF2B5EF4-FFF2-40B4-BE49-F238E27FC236}">
                <a16:creationId xmlns:a16="http://schemas.microsoft.com/office/drawing/2014/main" id="{EF5CAD5D-D1F4-BC17-7DAA-6B2B20283E23}"/>
              </a:ext>
            </a:extLst>
          </p:cNvPr>
          <p:cNvSpPr>
            <a:spLocks noGrp="1"/>
          </p:cNvSpPr>
          <p:nvPr>
            <p:ph type="ftr" sz="quarter" idx="11"/>
          </p:nvPr>
        </p:nvSpPr>
        <p:spPr>
          <a:xfrm>
            <a:off x="450851" y="6443762"/>
            <a:ext cx="5645150" cy="153888"/>
          </a:xfrm>
        </p:spPr>
        <p:txBody>
          <a:bodyPr/>
          <a:lstStyle>
            <a:lvl1pPr>
              <a:defRPr>
                <a:solidFill>
                  <a:schemeClr val="bg1"/>
                </a:solidFill>
              </a:defRPr>
            </a:lvl1pPr>
          </a:lstStyle>
          <a:p>
            <a:r>
              <a:rPr lang="en-US"/>
              <a:t>Slide Presentation Name | Date</a:t>
            </a:r>
          </a:p>
        </p:txBody>
      </p:sp>
      <p:sp>
        <p:nvSpPr>
          <p:cNvPr id="16" name="Slide Number Placeholder 5">
            <a:extLst>
              <a:ext uri="{FF2B5EF4-FFF2-40B4-BE49-F238E27FC236}">
                <a16:creationId xmlns:a16="http://schemas.microsoft.com/office/drawing/2014/main" id="{B3DDCDA5-9851-63EF-B880-197E098BD8C9}"/>
              </a:ext>
            </a:extLst>
          </p:cNvPr>
          <p:cNvSpPr>
            <a:spLocks noGrp="1"/>
          </p:cNvSpPr>
          <p:nvPr>
            <p:ph type="sldNum" sz="quarter" idx="12"/>
          </p:nvPr>
        </p:nvSpPr>
        <p:spPr>
          <a:xfrm>
            <a:off x="11172826" y="6442917"/>
            <a:ext cx="574675" cy="153888"/>
          </a:xfrm>
        </p:spPr>
        <p:txBody>
          <a:bodyPr/>
          <a:lstStyle>
            <a:lvl1pPr>
              <a:defRPr>
                <a:solidFill>
                  <a:schemeClr val="bg1"/>
                </a:solidFill>
              </a:defRPr>
            </a:lvl1pPr>
          </a:lstStyle>
          <a:p>
            <a:fld id="{B1A72ED0-CA80-9E4A-B9C8-1E5961276DBA}" type="slidenum">
              <a:rPr lang="en-US" smtClean="0"/>
              <a:pPr/>
              <a:t>‹#›</a:t>
            </a:fld>
            <a:endParaRPr lang="en-US"/>
          </a:p>
        </p:txBody>
      </p:sp>
      <p:cxnSp>
        <p:nvCxnSpPr>
          <p:cNvPr id="17" name="Straight Connector 16">
            <a:extLst>
              <a:ext uri="{FF2B5EF4-FFF2-40B4-BE49-F238E27FC236}">
                <a16:creationId xmlns:a16="http://schemas.microsoft.com/office/drawing/2014/main" id="{E7EE1978-87F7-E803-D5E0-13FD824C8F41}"/>
              </a:ext>
            </a:extLst>
          </p:cNvPr>
          <p:cNvCxnSpPr>
            <a:cxnSpLocks/>
          </p:cNvCxnSpPr>
          <p:nvPr userDrawn="1"/>
        </p:nvCxnSpPr>
        <p:spPr>
          <a:xfrm>
            <a:off x="457201" y="6352539"/>
            <a:ext cx="11277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DA047B26-1929-1CB4-9D9C-FB58E26AC28F}"/>
              </a:ext>
            </a:extLst>
          </p:cNvPr>
          <p:cNvSpPr>
            <a:spLocks noGrp="1"/>
          </p:cNvSpPr>
          <p:nvPr>
            <p:ph type="body" idx="1" hasCustomPrompt="1"/>
          </p:nvPr>
        </p:nvSpPr>
        <p:spPr>
          <a:xfrm>
            <a:off x="441325" y="1488860"/>
            <a:ext cx="4238625" cy="307777"/>
          </a:xfrm>
        </p:spPr>
        <p:txBody>
          <a:bodyPr anchor="t" anchorCtr="0"/>
          <a:lstStyle>
            <a:lvl1pPr marL="0" indent="0" algn="l">
              <a:spcBef>
                <a:spcPts val="0"/>
              </a:spcBef>
              <a:buNone/>
              <a:defRPr sz="2000" b="1" cap="all" baseline="0">
                <a:solidFill>
                  <a:schemeClr val="accent5"/>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Day # | 00:00 – 00:00</a:t>
            </a:r>
          </a:p>
        </p:txBody>
      </p:sp>
      <p:sp>
        <p:nvSpPr>
          <p:cNvPr id="43" name="Title 1">
            <a:extLst>
              <a:ext uri="{FF2B5EF4-FFF2-40B4-BE49-F238E27FC236}">
                <a16:creationId xmlns:a16="http://schemas.microsoft.com/office/drawing/2014/main" id="{682B9FA2-669D-449E-B3FD-CD1E84B72AD4}"/>
              </a:ext>
            </a:extLst>
          </p:cNvPr>
          <p:cNvSpPr>
            <a:spLocks noGrp="1"/>
          </p:cNvSpPr>
          <p:nvPr>
            <p:ph type="title"/>
          </p:nvPr>
        </p:nvSpPr>
        <p:spPr>
          <a:xfrm>
            <a:off x="438150" y="377825"/>
            <a:ext cx="9377363" cy="369332"/>
          </a:xfrm>
        </p:spPr>
        <p:txBody>
          <a:bodyPr/>
          <a:lstStyle>
            <a:lvl1pPr>
              <a:defRPr>
                <a:solidFill>
                  <a:schemeClr val="bg1"/>
                </a:solidFill>
              </a:defRPr>
            </a:lvl1pPr>
          </a:lstStyle>
          <a:p>
            <a:r>
              <a:rPr lang="en-GB"/>
              <a:t>Click to edit Master title style</a:t>
            </a:r>
            <a:endParaRPr lang="en-US"/>
          </a:p>
        </p:txBody>
      </p:sp>
      <p:pic>
        <p:nvPicPr>
          <p:cNvPr id="26" name="Picture 25">
            <a:extLst>
              <a:ext uri="{FF2B5EF4-FFF2-40B4-BE49-F238E27FC236}">
                <a16:creationId xmlns:a16="http://schemas.microsoft.com/office/drawing/2014/main" id="{618B7F06-51DF-D315-DDA5-7B6039C18E1B}"/>
              </a:ext>
            </a:extLst>
          </p:cNvPr>
          <p:cNvPicPr>
            <a:picLocks noChangeAspect="1"/>
          </p:cNvPicPr>
          <p:nvPr userDrawn="1"/>
        </p:nvPicPr>
        <p:blipFill>
          <a:blip r:embed="rId3">
            <a:alphaModFix/>
          </a:blip>
          <a:stretch>
            <a:fillRect/>
          </a:stretch>
        </p:blipFill>
        <p:spPr>
          <a:xfrm>
            <a:off x="9634558" y="239295"/>
            <a:ext cx="2100243" cy="590578"/>
          </a:xfrm>
          <a:prstGeom prst="rect">
            <a:avLst/>
          </a:prstGeom>
        </p:spPr>
      </p:pic>
      <p:sp>
        <p:nvSpPr>
          <p:cNvPr id="18" name="Text Placeholder 2">
            <a:extLst>
              <a:ext uri="{FF2B5EF4-FFF2-40B4-BE49-F238E27FC236}">
                <a16:creationId xmlns:a16="http://schemas.microsoft.com/office/drawing/2014/main" id="{F2F4027E-4B15-E668-E9DD-B7754FDC9257}"/>
              </a:ext>
            </a:extLst>
          </p:cNvPr>
          <p:cNvSpPr>
            <a:spLocks noGrp="1"/>
          </p:cNvSpPr>
          <p:nvPr>
            <p:ph type="body" idx="21" hasCustomPrompt="1"/>
          </p:nvPr>
        </p:nvSpPr>
        <p:spPr>
          <a:xfrm>
            <a:off x="448382" y="2455976"/>
            <a:ext cx="4707819"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cxnSp>
        <p:nvCxnSpPr>
          <p:cNvPr id="19" name="Straight Connector 18">
            <a:extLst>
              <a:ext uri="{FF2B5EF4-FFF2-40B4-BE49-F238E27FC236}">
                <a16:creationId xmlns:a16="http://schemas.microsoft.com/office/drawing/2014/main" id="{4534D1F1-7039-24EA-54B7-CFDAACF6ED06}"/>
              </a:ext>
            </a:extLst>
          </p:cNvPr>
          <p:cNvCxnSpPr>
            <a:cxnSpLocks/>
          </p:cNvCxnSpPr>
          <p:nvPr userDrawn="1"/>
        </p:nvCxnSpPr>
        <p:spPr>
          <a:xfrm>
            <a:off x="458284" y="2806700"/>
            <a:ext cx="469474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8CFC919D-F698-9107-6569-8E01742B82B6}"/>
              </a:ext>
            </a:extLst>
          </p:cNvPr>
          <p:cNvSpPr>
            <a:spLocks noGrp="1"/>
          </p:cNvSpPr>
          <p:nvPr>
            <p:ph type="body" idx="22" hasCustomPrompt="1"/>
          </p:nvPr>
        </p:nvSpPr>
        <p:spPr>
          <a:xfrm>
            <a:off x="5379157" y="2455976"/>
            <a:ext cx="3059994"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cxnSp>
        <p:nvCxnSpPr>
          <p:cNvPr id="21" name="Straight Connector 20">
            <a:extLst>
              <a:ext uri="{FF2B5EF4-FFF2-40B4-BE49-F238E27FC236}">
                <a16:creationId xmlns:a16="http://schemas.microsoft.com/office/drawing/2014/main" id="{70578ECD-208A-B848-7FB6-D64086966497}"/>
              </a:ext>
            </a:extLst>
          </p:cNvPr>
          <p:cNvCxnSpPr>
            <a:cxnSpLocks/>
          </p:cNvCxnSpPr>
          <p:nvPr userDrawn="1"/>
        </p:nvCxnSpPr>
        <p:spPr>
          <a:xfrm>
            <a:off x="5389059" y="2806700"/>
            <a:ext cx="3051494"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B24C71F4-1A1A-330D-8F61-CBFCACB3CE9E}"/>
              </a:ext>
            </a:extLst>
          </p:cNvPr>
          <p:cNvSpPr>
            <a:spLocks noGrp="1"/>
          </p:cNvSpPr>
          <p:nvPr>
            <p:ph type="body" idx="23" hasCustomPrompt="1"/>
          </p:nvPr>
        </p:nvSpPr>
        <p:spPr>
          <a:xfrm>
            <a:off x="8665281" y="2455976"/>
            <a:ext cx="3059994"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cxnSp>
        <p:nvCxnSpPr>
          <p:cNvPr id="23" name="Straight Connector 22">
            <a:extLst>
              <a:ext uri="{FF2B5EF4-FFF2-40B4-BE49-F238E27FC236}">
                <a16:creationId xmlns:a16="http://schemas.microsoft.com/office/drawing/2014/main" id="{4024D64C-3E34-C960-3336-F979EC7F21D1}"/>
              </a:ext>
            </a:extLst>
          </p:cNvPr>
          <p:cNvCxnSpPr>
            <a:cxnSpLocks/>
          </p:cNvCxnSpPr>
          <p:nvPr userDrawn="1"/>
        </p:nvCxnSpPr>
        <p:spPr>
          <a:xfrm>
            <a:off x="8675183" y="2806700"/>
            <a:ext cx="3051494"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1836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ssion Agenda opt 6">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F29EBC-1070-3467-3BAB-6757A6257CC9}"/>
              </a:ext>
            </a:extLst>
          </p:cNvPr>
          <p:cNvPicPr>
            <a:picLocks noChangeAspect="1"/>
          </p:cNvPicPr>
          <p:nvPr userDrawn="1"/>
        </p:nvPicPr>
        <p:blipFill>
          <a:blip r:embed="rId2"/>
          <a:stretch>
            <a:fillRect/>
          </a:stretch>
        </p:blipFill>
        <p:spPr>
          <a:xfrm>
            <a:off x="1203339" y="3426216"/>
            <a:ext cx="9786460" cy="3433846"/>
          </a:xfrm>
          <a:prstGeom prst="rect">
            <a:avLst/>
          </a:prstGeom>
        </p:spPr>
      </p:pic>
      <p:sp>
        <p:nvSpPr>
          <p:cNvPr id="14" name="Footer Placeholder 4">
            <a:extLst>
              <a:ext uri="{FF2B5EF4-FFF2-40B4-BE49-F238E27FC236}">
                <a16:creationId xmlns:a16="http://schemas.microsoft.com/office/drawing/2014/main" id="{EF5CAD5D-D1F4-BC17-7DAA-6B2B20283E23}"/>
              </a:ext>
            </a:extLst>
          </p:cNvPr>
          <p:cNvSpPr>
            <a:spLocks noGrp="1"/>
          </p:cNvSpPr>
          <p:nvPr>
            <p:ph type="ftr" sz="quarter" idx="11"/>
          </p:nvPr>
        </p:nvSpPr>
        <p:spPr>
          <a:xfrm>
            <a:off x="450851" y="6443762"/>
            <a:ext cx="5645150" cy="153888"/>
          </a:xfrm>
        </p:spPr>
        <p:txBody>
          <a:bodyPr/>
          <a:lstStyle>
            <a:lvl1pPr>
              <a:defRPr>
                <a:solidFill>
                  <a:schemeClr val="bg1"/>
                </a:solidFill>
              </a:defRPr>
            </a:lvl1pPr>
          </a:lstStyle>
          <a:p>
            <a:r>
              <a:rPr lang="en-US"/>
              <a:t>Slide Presentation Name | Date</a:t>
            </a:r>
          </a:p>
        </p:txBody>
      </p:sp>
      <p:sp>
        <p:nvSpPr>
          <p:cNvPr id="16" name="Slide Number Placeholder 5">
            <a:extLst>
              <a:ext uri="{FF2B5EF4-FFF2-40B4-BE49-F238E27FC236}">
                <a16:creationId xmlns:a16="http://schemas.microsoft.com/office/drawing/2014/main" id="{B3DDCDA5-9851-63EF-B880-197E098BD8C9}"/>
              </a:ext>
            </a:extLst>
          </p:cNvPr>
          <p:cNvSpPr>
            <a:spLocks noGrp="1"/>
          </p:cNvSpPr>
          <p:nvPr>
            <p:ph type="sldNum" sz="quarter" idx="12"/>
          </p:nvPr>
        </p:nvSpPr>
        <p:spPr>
          <a:xfrm>
            <a:off x="11172826" y="6442917"/>
            <a:ext cx="574675" cy="153888"/>
          </a:xfrm>
        </p:spPr>
        <p:txBody>
          <a:bodyPr/>
          <a:lstStyle>
            <a:lvl1pPr>
              <a:defRPr>
                <a:solidFill>
                  <a:schemeClr val="bg1"/>
                </a:solidFill>
              </a:defRPr>
            </a:lvl1pPr>
          </a:lstStyle>
          <a:p>
            <a:fld id="{B1A72ED0-CA80-9E4A-B9C8-1E5961276DBA}" type="slidenum">
              <a:rPr lang="en-US" smtClean="0"/>
              <a:pPr/>
              <a:t>‹#›</a:t>
            </a:fld>
            <a:endParaRPr lang="en-US"/>
          </a:p>
        </p:txBody>
      </p:sp>
      <p:cxnSp>
        <p:nvCxnSpPr>
          <p:cNvPr id="17" name="Straight Connector 16">
            <a:extLst>
              <a:ext uri="{FF2B5EF4-FFF2-40B4-BE49-F238E27FC236}">
                <a16:creationId xmlns:a16="http://schemas.microsoft.com/office/drawing/2014/main" id="{E7EE1978-87F7-E803-D5E0-13FD824C8F41}"/>
              </a:ext>
            </a:extLst>
          </p:cNvPr>
          <p:cNvCxnSpPr>
            <a:cxnSpLocks/>
          </p:cNvCxnSpPr>
          <p:nvPr userDrawn="1"/>
        </p:nvCxnSpPr>
        <p:spPr>
          <a:xfrm>
            <a:off x="457201" y="6352539"/>
            <a:ext cx="11277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DA047B26-1929-1CB4-9D9C-FB58E26AC28F}"/>
              </a:ext>
            </a:extLst>
          </p:cNvPr>
          <p:cNvSpPr>
            <a:spLocks noGrp="1"/>
          </p:cNvSpPr>
          <p:nvPr>
            <p:ph type="body" idx="1" hasCustomPrompt="1"/>
          </p:nvPr>
        </p:nvSpPr>
        <p:spPr>
          <a:xfrm>
            <a:off x="441325" y="1488860"/>
            <a:ext cx="4238625" cy="307777"/>
          </a:xfrm>
        </p:spPr>
        <p:txBody>
          <a:bodyPr anchor="t" anchorCtr="0"/>
          <a:lstStyle>
            <a:lvl1pPr marL="0" indent="0" algn="l">
              <a:spcBef>
                <a:spcPts val="0"/>
              </a:spcBef>
              <a:buNone/>
              <a:defRPr sz="2000" b="1" cap="all" baseline="0">
                <a:solidFill>
                  <a:schemeClr val="accent3"/>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Day # | 00:00 – 00:00</a:t>
            </a:r>
          </a:p>
        </p:txBody>
      </p:sp>
      <p:sp>
        <p:nvSpPr>
          <p:cNvPr id="43" name="Title 1">
            <a:extLst>
              <a:ext uri="{FF2B5EF4-FFF2-40B4-BE49-F238E27FC236}">
                <a16:creationId xmlns:a16="http://schemas.microsoft.com/office/drawing/2014/main" id="{682B9FA2-669D-449E-B3FD-CD1E84B72AD4}"/>
              </a:ext>
            </a:extLst>
          </p:cNvPr>
          <p:cNvSpPr>
            <a:spLocks noGrp="1"/>
          </p:cNvSpPr>
          <p:nvPr>
            <p:ph type="title"/>
          </p:nvPr>
        </p:nvSpPr>
        <p:spPr>
          <a:xfrm>
            <a:off x="438150" y="377825"/>
            <a:ext cx="9377363" cy="369332"/>
          </a:xfrm>
        </p:spPr>
        <p:txBody>
          <a:bodyPr/>
          <a:lstStyle>
            <a:lvl1pPr>
              <a:defRPr>
                <a:solidFill>
                  <a:schemeClr val="bg1"/>
                </a:solidFill>
              </a:defRPr>
            </a:lvl1pPr>
          </a:lstStyle>
          <a:p>
            <a:r>
              <a:rPr lang="en-GB"/>
              <a:t>Click to edit Master title style</a:t>
            </a:r>
            <a:endParaRPr lang="en-US"/>
          </a:p>
        </p:txBody>
      </p:sp>
      <p:pic>
        <p:nvPicPr>
          <p:cNvPr id="2" name="Picture 1">
            <a:extLst>
              <a:ext uri="{FF2B5EF4-FFF2-40B4-BE49-F238E27FC236}">
                <a16:creationId xmlns:a16="http://schemas.microsoft.com/office/drawing/2014/main" id="{C5252FCD-BD20-6647-936C-3D230CCF623C}"/>
              </a:ext>
            </a:extLst>
          </p:cNvPr>
          <p:cNvPicPr>
            <a:picLocks noChangeAspect="1"/>
          </p:cNvPicPr>
          <p:nvPr userDrawn="1"/>
        </p:nvPicPr>
        <p:blipFill>
          <a:blip r:embed="rId3">
            <a:alphaModFix/>
          </a:blip>
          <a:stretch>
            <a:fillRect/>
          </a:stretch>
        </p:blipFill>
        <p:spPr>
          <a:xfrm>
            <a:off x="9634558" y="239295"/>
            <a:ext cx="2100243" cy="590578"/>
          </a:xfrm>
          <a:prstGeom prst="rect">
            <a:avLst/>
          </a:prstGeom>
        </p:spPr>
      </p:pic>
      <p:sp>
        <p:nvSpPr>
          <p:cNvPr id="4" name="Text Placeholder 2">
            <a:extLst>
              <a:ext uri="{FF2B5EF4-FFF2-40B4-BE49-F238E27FC236}">
                <a16:creationId xmlns:a16="http://schemas.microsoft.com/office/drawing/2014/main" id="{69EC34A3-9A5D-858A-14BC-CAF3F2DB7EF6}"/>
              </a:ext>
            </a:extLst>
          </p:cNvPr>
          <p:cNvSpPr>
            <a:spLocks noGrp="1"/>
          </p:cNvSpPr>
          <p:nvPr>
            <p:ph type="body" idx="21" hasCustomPrompt="1"/>
          </p:nvPr>
        </p:nvSpPr>
        <p:spPr>
          <a:xfrm>
            <a:off x="448382" y="2455976"/>
            <a:ext cx="4707819"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cxnSp>
        <p:nvCxnSpPr>
          <p:cNvPr id="5" name="Straight Connector 4">
            <a:extLst>
              <a:ext uri="{FF2B5EF4-FFF2-40B4-BE49-F238E27FC236}">
                <a16:creationId xmlns:a16="http://schemas.microsoft.com/office/drawing/2014/main" id="{BBA4B6FC-821B-04DD-ACA5-592796C91FCD}"/>
              </a:ext>
            </a:extLst>
          </p:cNvPr>
          <p:cNvCxnSpPr>
            <a:cxnSpLocks/>
          </p:cNvCxnSpPr>
          <p:nvPr userDrawn="1"/>
        </p:nvCxnSpPr>
        <p:spPr>
          <a:xfrm>
            <a:off x="458284" y="2806700"/>
            <a:ext cx="469474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65E19EEE-2619-CCDA-717E-9545DAD7800F}"/>
              </a:ext>
            </a:extLst>
          </p:cNvPr>
          <p:cNvSpPr>
            <a:spLocks noGrp="1"/>
          </p:cNvSpPr>
          <p:nvPr>
            <p:ph type="body" idx="22" hasCustomPrompt="1"/>
          </p:nvPr>
        </p:nvSpPr>
        <p:spPr>
          <a:xfrm>
            <a:off x="5379157" y="2455976"/>
            <a:ext cx="3059994"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cxnSp>
        <p:nvCxnSpPr>
          <p:cNvPr id="8" name="Straight Connector 7">
            <a:extLst>
              <a:ext uri="{FF2B5EF4-FFF2-40B4-BE49-F238E27FC236}">
                <a16:creationId xmlns:a16="http://schemas.microsoft.com/office/drawing/2014/main" id="{C91527BA-FEA9-3475-5CF7-1A5CC063F720}"/>
              </a:ext>
            </a:extLst>
          </p:cNvPr>
          <p:cNvCxnSpPr>
            <a:cxnSpLocks/>
          </p:cNvCxnSpPr>
          <p:nvPr userDrawn="1"/>
        </p:nvCxnSpPr>
        <p:spPr>
          <a:xfrm>
            <a:off x="5389059" y="2806700"/>
            <a:ext cx="305149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39CF0430-D415-9969-0D70-6ACF41661F9C}"/>
              </a:ext>
            </a:extLst>
          </p:cNvPr>
          <p:cNvSpPr>
            <a:spLocks noGrp="1"/>
          </p:cNvSpPr>
          <p:nvPr>
            <p:ph type="body" idx="23" hasCustomPrompt="1"/>
          </p:nvPr>
        </p:nvSpPr>
        <p:spPr>
          <a:xfrm>
            <a:off x="8665281" y="2455976"/>
            <a:ext cx="3059994"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cxnSp>
        <p:nvCxnSpPr>
          <p:cNvPr id="10" name="Straight Connector 9">
            <a:extLst>
              <a:ext uri="{FF2B5EF4-FFF2-40B4-BE49-F238E27FC236}">
                <a16:creationId xmlns:a16="http://schemas.microsoft.com/office/drawing/2014/main" id="{770E3BDF-A80F-5CB3-E089-3A78E4BAAB94}"/>
              </a:ext>
            </a:extLst>
          </p:cNvPr>
          <p:cNvCxnSpPr>
            <a:cxnSpLocks/>
          </p:cNvCxnSpPr>
          <p:nvPr userDrawn="1"/>
        </p:nvCxnSpPr>
        <p:spPr>
          <a:xfrm>
            <a:off x="8675183" y="2806700"/>
            <a:ext cx="305149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75547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ssion Agenda opt 7">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F29EBC-1070-3467-3BAB-6757A6257CC9}"/>
              </a:ext>
            </a:extLst>
          </p:cNvPr>
          <p:cNvPicPr>
            <a:picLocks noChangeAspect="1"/>
          </p:cNvPicPr>
          <p:nvPr userDrawn="1"/>
        </p:nvPicPr>
        <p:blipFill>
          <a:blip r:embed="rId2"/>
          <a:stretch>
            <a:fillRect/>
          </a:stretch>
        </p:blipFill>
        <p:spPr>
          <a:xfrm>
            <a:off x="1203339" y="3426216"/>
            <a:ext cx="9786460" cy="3433846"/>
          </a:xfrm>
          <a:prstGeom prst="rect">
            <a:avLst/>
          </a:prstGeom>
        </p:spPr>
      </p:pic>
      <p:sp>
        <p:nvSpPr>
          <p:cNvPr id="14" name="Footer Placeholder 4">
            <a:extLst>
              <a:ext uri="{FF2B5EF4-FFF2-40B4-BE49-F238E27FC236}">
                <a16:creationId xmlns:a16="http://schemas.microsoft.com/office/drawing/2014/main" id="{EF5CAD5D-D1F4-BC17-7DAA-6B2B20283E23}"/>
              </a:ext>
            </a:extLst>
          </p:cNvPr>
          <p:cNvSpPr>
            <a:spLocks noGrp="1"/>
          </p:cNvSpPr>
          <p:nvPr>
            <p:ph type="ftr" sz="quarter" idx="11"/>
          </p:nvPr>
        </p:nvSpPr>
        <p:spPr>
          <a:xfrm>
            <a:off x="450851" y="6443762"/>
            <a:ext cx="5645150" cy="153888"/>
          </a:xfrm>
        </p:spPr>
        <p:txBody>
          <a:bodyPr/>
          <a:lstStyle>
            <a:lvl1pPr>
              <a:defRPr>
                <a:solidFill>
                  <a:schemeClr val="bg1"/>
                </a:solidFill>
              </a:defRPr>
            </a:lvl1pPr>
          </a:lstStyle>
          <a:p>
            <a:r>
              <a:rPr lang="en-US"/>
              <a:t>Slide Presentation Name | Date</a:t>
            </a:r>
          </a:p>
        </p:txBody>
      </p:sp>
      <p:sp>
        <p:nvSpPr>
          <p:cNvPr id="16" name="Slide Number Placeholder 5">
            <a:extLst>
              <a:ext uri="{FF2B5EF4-FFF2-40B4-BE49-F238E27FC236}">
                <a16:creationId xmlns:a16="http://schemas.microsoft.com/office/drawing/2014/main" id="{B3DDCDA5-9851-63EF-B880-197E098BD8C9}"/>
              </a:ext>
            </a:extLst>
          </p:cNvPr>
          <p:cNvSpPr>
            <a:spLocks noGrp="1"/>
          </p:cNvSpPr>
          <p:nvPr>
            <p:ph type="sldNum" sz="quarter" idx="12"/>
          </p:nvPr>
        </p:nvSpPr>
        <p:spPr>
          <a:xfrm>
            <a:off x="11172826" y="6442917"/>
            <a:ext cx="574675" cy="153888"/>
          </a:xfrm>
        </p:spPr>
        <p:txBody>
          <a:bodyPr/>
          <a:lstStyle>
            <a:lvl1pPr>
              <a:defRPr>
                <a:solidFill>
                  <a:schemeClr val="bg1"/>
                </a:solidFill>
              </a:defRPr>
            </a:lvl1pPr>
          </a:lstStyle>
          <a:p>
            <a:fld id="{B1A72ED0-CA80-9E4A-B9C8-1E5961276DBA}" type="slidenum">
              <a:rPr lang="en-US" smtClean="0"/>
              <a:pPr/>
              <a:t>‹#›</a:t>
            </a:fld>
            <a:endParaRPr lang="en-US"/>
          </a:p>
        </p:txBody>
      </p:sp>
      <p:cxnSp>
        <p:nvCxnSpPr>
          <p:cNvPr id="17" name="Straight Connector 16">
            <a:extLst>
              <a:ext uri="{FF2B5EF4-FFF2-40B4-BE49-F238E27FC236}">
                <a16:creationId xmlns:a16="http://schemas.microsoft.com/office/drawing/2014/main" id="{E7EE1978-87F7-E803-D5E0-13FD824C8F41}"/>
              </a:ext>
            </a:extLst>
          </p:cNvPr>
          <p:cNvCxnSpPr>
            <a:cxnSpLocks/>
          </p:cNvCxnSpPr>
          <p:nvPr userDrawn="1"/>
        </p:nvCxnSpPr>
        <p:spPr>
          <a:xfrm>
            <a:off x="457201" y="6352539"/>
            <a:ext cx="11277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DA047B26-1929-1CB4-9D9C-FB58E26AC28F}"/>
              </a:ext>
            </a:extLst>
          </p:cNvPr>
          <p:cNvSpPr>
            <a:spLocks noGrp="1"/>
          </p:cNvSpPr>
          <p:nvPr>
            <p:ph type="body" idx="1" hasCustomPrompt="1"/>
          </p:nvPr>
        </p:nvSpPr>
        <p:spPr>
          <a:xfrm>
            <a:off x="441325" y="1488860"/>
            <a:ext cx="4238625" cy="307777"/>
          </a:xfrm>
        </p:spPr>
        <p:txBody>
          <a:bodyPr anchor="t" anchorCtr="0"/>
          <a:lstStyle>
            <a:lvl1pPr marL="0" indent="0" algn="l">
              <a:spcBef>
                <a:spcPts val="0"/>
              </a:spcBef>
              <a:buNone/>
              <a:defRPr sz="2000" b="1" cap="all" baseline="0">
                <a:solidFill>
                  <a:schemeClr val="accent5"/>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Day # | 00:00 – 00:00</a:t>
            </a:r>
          </a:p>
        </p:txBody>
      </p:sp>
      <p:sp>
        <p:nvSpPr>
          <p:cNvPr id="43" name="Title 1">
            <a:extLst>
              <a:ext uri="{FF2B5EF4-FFF2-40B4-BE49-F238E27FC236}">
                <a16:creationId xmlns:a16="http://schemas.microsoft.com/office/drawing/2014/main" id="{682B9FA2-669D-449E-B3FD-CD1E84B72AD4}"/>
              </a:ext>
            </a:extLst>
          </p:cNvPr>
          <p:cNvSpPr>
            <a:spLocks noGrp="1"/>
          </p:cNvSpPr>
          <p:nvPr>
            <p:ph type="title"/>
          </p:nvPr>
        </p:nvSpPr>
        <p:spPr>
          <a:xfrm>
            <a:off x="438150" y="377825"/>
            <a:ext cx="9377363" cy="369332"/>
          </a:xfrm>
        </p:spPr>
        <p:txBody>
          <a:bodyPr/>
          <a:lstStyle>
            <a:lvl1pPr>
              <a:defRPr>
                <a:solidFill>
                  <a:schemeClr val="bg1"/>
                </a:solidFill>
              </a:defRPr>
            </a:lvl1pPr>
          </a:lstStyle>
          <a:p>
            <a:r>
              <a:rPr lang="en-GB"/>
              <a:t>Click to edit Master title style</a:t>
            </a:r>
            <a:endParaRPr lang="en-US"/>
          </a:p>
        </p:txBody>
      </p:sp>
      <p:pic>
        <p:nvPicPr>
          <p:cNvPr id="2" name="Picture 1">
            <a:extLst>
              <a:ext uri="{FF2B5EF4-FFF2-40B4-BE49-F238E27FC236}">
                <a16:creationId xmlns:a16="http://schemas.microsoft.com/office/drawing/2014/main" id="{74764CCF-DCF6-C0AF-0DF7-E9A337209BBD}"/>
              </a:ext>
            </a:extLst>
          </p:cNvPr>
          <p:cNvPicPr>
            <a:picLocks noChangeAspect="1"/>
          </p:cNvPicPr>
          <p:nvPr userDrawn="1"/>
        </p:nvPicPr>
        <p:blipFill>
          <a:blip r:embed="rId3">
            <a:alphaModFix/>
          </a:blip>
          <a:stretch>
            <a:fillRect/>
          </a:stretch>
        </p:blipFill>
        <p:spPr>
          <a:xfrm>
            <a:off x="9634558" y="239295"/>
            <a:ext cx="2100243" cy="590578"/>
          </a:xfrm>
          <a:prstGeom prst="rect">
            <a:avLst/>
          </a:prstGeom>
        </p:spPr>
      </p:pic>
      <p:sp>
        <p:nvSpPr>
          <p:cNvPr id="4" name="Text Placeholder 2">
            <a:extLst>
              <a:ext uri="{FF2B5EF4-FFF2-40B4-BE49-F238E27FC236}">
                <a16:creationId xmlns:a16="http://schemas.microsoft.com/office/drawing/2014/main" id="{D6893AC6-8D12-C1E6-00DC-CF9B0F486E0D}"/>
              </a:ext>
            </a:extLst>
          </p:cNvPr>
          <p:cNvSpPr>
            <a:spLocks noGrp="1"/>
          </p:cNvSpPr>
          <p:nvPr>
            <p:ph type="body" idx="21" hasCustomPrompt="1"/>
          </p:nvPr>
        </p:nvSpPr>
        <p:spPr>
          <a:xfrm>
            <a:off x="448382" y="2455976"/>
            <a:ext cx="4707819"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cxnSp>
        <p:nvCxnSpPr>
          <p:cNvPr id="5" name="Straight Connector 4">
            <a:extLst>
              <a:ext uri="{FF2B5EF4-FFF2-40B4-BE49-F238E27FC236}">
                <a16:creationId xmlns:a16="http://schemas.microsoft.com/office/drawing/2014/main" id="{EB90E3FE-4CC9-37EC-BD91-CBE4D62A6882}"/>
              </a:ext>
            </a:extLst>
          </p:cNvPr>
          <p:cNvCxnSpPr>
            <a:cxnSpLocks/>
          </p:cNvCxnSpPr>
          <p:nvPr userDrawn="1"/>
        </p:nvCxnSpPr>
        <p:spPr>
          <a:xfrm>
            <a:off x="458284" y="2806700"/>
            <a:ext cx="469474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EFBB1D19-A778-FE8E-1BCB-15A6D1EC73B6}"/>
              </a:ext>
            </a:extLst>
          </p:cNvPr>
          <p:cNvSpPr>
            <a:spLocks noGrp="1"/>
          </p:cNvSpPr>
          <p:nvPr>
            <p:ph type="body" idx="22" hasCustomPrompt="1"/>
          </p:nvPr>
        </p:nvSpPr>
        <p:spPr>
          <a:xfrm>
            <a:off x="5379157" y="2455976"/>
            <a:ext cx="3059994"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cxnSp>
        <p:nvCxnSpPr>
          <p:cNvPr id="8" name="Straight Connector 7">
            <a:extLst>
              <a:ext uri="{FF2B5EF4-FFF2-40B4-BE49-F238E27FC236}">
                <a16:creationId xmlns:a16="http://schemas.microsoft.com/office/drawing/2014/main" id="{43C3CD87-B24F-0EC2-D4E7-53FC96553AD4}"/>
              </a:ext>
            </a:extLst>
          </p:cNvPr>
          <p:cNvCxnSpPr>
            <a:cxnSpLocks/>
          </p:cNvCxnSpPr>
          <p:nvPr userDrawn="1"/>
        </p:nvCxnSpPr>
        <p:spPr>
          <a:xfrm>
            <a:off x="5389059" y="2806700"/>
            <a:ext cx="3051494"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5153287-B641-21A1-372B-CE1FEFF195E9}"/>
              </a:ext>
            </a:extLst>
          </p:cNvPr>
          <p:cNvSpPr>
            <a:spLocks noGrp="1"/>
          </p:cNvSpPr>
          <p:nvPr>
            <p:ph type="body" idx="23" hasCustomPrompt="1"/>
          </p:nvPr>
        </p:nvSpPr>
        <p:spPr>
          <a:xfrm>
            <a:off x="8665281" y="2455976"/>
            <a:ext cx="3059994"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cxnSp>
        <p:nvCxnSpPr>
          <p:cNvPr id="10" name="Straight Connector 9">
            <a:extLst>
              <a:ext uri="{FF2B5EF4-FFF2-40B4-BE49-F238E27FC236}">
                <a16:creationId xmlns:a16="http://schemas.microsoft.com/office/drawing/2014/main" id="{C7204514-FE10-036D-EED7-48EEB56F34D8}"/>
              </a:ext>
            </a:extLst>
          </p:cNvPr>
          <p:cNvCxnSpPr>
            <a:cxnSpLocks/>
          </p:cNvCxnSpPr>
          <p:nvPr userDrawn="1"/>
        </p:nvCxnSpPr>
        <p:spPr>
          <a:xfrm>
            <a:off x="8675183" y="2806700"/>
            <a:ext cx="3051494"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4308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ssion Agenda opt 8">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F29EBC-1070-3467-3BAB-6757A6257CC9}"/>
              </a:ext>
            </a:extLst>
          </p:cNvPr>
          <p:cNvPicPr>
            <a:picLocks noChangeAspect="1"/>
          </p:cNvPicPr>
          <p:nvPr userDrawn="1"/>
        </p:nvPicPr>
        <p:blipFill>
          <a:blip r:embed="rId2"/>
          <a:stretch>
            <a:fillRect/>
          </a:stretch>
        </p:blipFill>
        <p:spPr>
          <a:xfrm>
            <a:off x="1203339" y="3426216"/>
            <a:ext cx="9786460" cy="3433846"/>
          </a:xfrm>
          <a:prstGeom prst="rect">
            <a:avLst/>
          </a:prstGeom>
        </p:spPr>
      </p:pic>
      <p:sp>
        <p:nvSpPr>
          <p:cNvPr id="14" name="Footer Placeholder 4">
            <a:extLst>
              <a:ext uri="{FF2B5EF4-FFF2-40B4-BE49-F238E27FC236}">
                <a16:creationId xmlns:a16="http://schemas.microsoft.com/office/drawing/2014/main" id="{EF5CAD5D-D1F4-BC17-7DAA-6B2B20283E23}"/>
              </a:ext>
            </a:extLst>
          </p:cNvPr>
          <p:cNvSpPr>
            <a:spLocks noGrp="1"/>
          </p:cNvSpPr>
          <p:nvPr>
            <p:ph type="ftr" sz="quarter" idx="11"/>
          </p:nvPr>
        </p:nvSpPr>
        <p:spPr>
          <a:xfrm>
            <a:off x="450851" y="6443762"/>
            <a:ext cx="5645150" cy="153888"/>
          </a:xfrm>
        </p:spPr>
        <p:txBody>
          <a:bodyPr/>
          <a:lstStyle>
            <a:lvl1pPr>
              <a:defRPr>
                <a:solidFill>
                  <a:schemeClr val="bg1"/>
                </a:solidFill>
              </a:defRPr>
            </a:lvl1pPr>
          </a:lstStyle>
          <a:p>
            <a:r>
              <a:rPr lang="en-US"/>
              <a:t>Slide Presentation Name | Date</a:t>
            </a:r>
          </a:p>
        </p:txBody>
      </p:sp>
      <p:sp>
        <p:nvSpPr>
          <p:cNvPr id="16" name="Slide Number Placeholder 5">
            <a:extLst>
              <a:ext uri="{FF2B5EF4-FFF2-40B4-BE49-F238E27FC236}">
                <a16:creationId xmlns:a16="http://schemas.microsoft.com/office/drawing/2014/main" id="{B3DDCDA5-9851-63EF-B880-197E098BD8C9}"/>
              </a:ext>
            </a:extLst>
          </p:cNvPr>
          <p:cNvSpPr>
            <a:spLocks noGrp="1"/>
          </p:cNvSpPr>
          <p:nvPr>
            <p:ph type="sldNum" sz="quarter" idx="12"/>
          </p:nvPr>
        </p:nvSpPr>
        <p:spPr>
          <a:xfrm>
            <a:off x="11172826" y="6442917"/>
            <a:ext cx="574675" cy="153888"/>
          </a:xfrm>
        </p:spPr>
        <p:txBody>
          <a:bodyPr/>
          <a:lstStyle>
            <a:lvl1pPr>
              <a:defRPr>
                <a:solidFill>
                  <a:schemeClr val="bg1"/>
                </a:solidFill>
              </a:defRPr>
            </a:lvl1pPr>
          </a:lstStyle>
          <a:p>
            <a:fld id="{B1A72ED0-CA80-9E4A-B9C8-1E5961276DBA}" type="slidenum">
              <a:rPr lang="en-US" smtClean="0"/>
              <a:pPr/>
              <a:t>‹#›</a:t>
            </a:fld>
            <a:endParaRPr lang="en-US"/>
          </a:p>
        </p:txBody>
      </p:sp>
      <p:cxnSp>
        <p:nvCxnSpPr>
          <p:cNvPr id="17" name="Straight Connector 16">
            <a:extLst>
              <a:ext uri="{FF2B5EF4-FFF2-40B4-BE49-F238E27FC236}">
                <a16:creationId xmlns:a16="http://schemas.microsoft.com/office/drawing/2014/main" id="{E7EE1978-87F7-E803-D5E0-13FD824C8F41}"/>
              </a:ext>
            </a:extLst>
          </p:cNvPr>
          <p:cNvCxnSpPr>
            <a:cxnSpLocks/>
          </p:cNvCxnSpPr>
          <p:nvPr userDrawn="1"/>
        </p:nvCxnSpPr>
        <p:spPr>
          <a:xfrm>
            <a:off x="457201" y="6352539"/>
            <a:ext cx="11277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DA047B26-1929-1CB4-9D9C-FB58E26AC28F}"/>
              </a:ext>
            </a:extLst>
          </p:cNvPr>
          <p:cNvSpPr>
            <a:spLocks noGrp="1"/>
          </p:cNvSpPr>
          <p:nvPr>
            <p:ph type="body" idx="1" hasCustomPrompt="1"/>
          </p:nvPr>
        </p:nvSpPr>
        <p:spPr>
          <a:xfrm>
            <a:off x="441325" y="1488860"/>
            <a:ext cx="4238625" cy="307777"/>
          </a:xfrm>
        </p:spPr>
        <p:txBody>
          <a:bodyPr anchor="t" anchorCtr="0"/>
          <a:lstStyle>
            <a:lvl1pPr marL="0" indent="0" algn="l">
              <a:spcBef>
                <a:spcPts val="0"/>
              </a:spcBef>
              <a:buNone/>
              <a:defRPr sz="2000" b="1" cap="all" baseline="0">
                <a:solidFill>
                  <a:schemeClr val="accent3"/>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Day # | 00:00 – 00:00</a:t>
            </a:r>
          </a:p>
        </p:txBody>
      </p:sp>
      <p:sp>
        <p:nvSpPr>
          <p:cNvPr id="43" name="Title 1">
            <a:extLst>
              <a:ext uri="{FF2B5EF4-FFF2-40B4-BE49-F238E27FC236}">
                <a16:creationId xmlns:a16="http://schemas.microsoft.com/office/drawing/2014/main" id="{682B9FA2-669D-449E-B3FD-CD1E84B72AD4}"/>
              </a:ext>
            </a:extLst>
          </p:cNvPr>
          <p:cNvSpPr>
            <a:spLocks noGrp="1"/>
          </p:cNvSpPr>
          <p:nvPr>
            <p:ph type="title"/>
          </p:nvPr>
        </p:nvSpPr>
        <p:spPr>
          <a:xfrm>
            <a:off x="438150" y="377825"/>
            <a:ext cx="9377363" cy="369332"/>
          </a:xfrm>
        </p:spPr>
        <p:txBody>
          <a:bodyPr/>
          <a:lstStyle>
            <a:lvl1pPr>
              <a:defRPr>
                <a:solidFill>
                  <a:schemeClr val="bg1"/>
                </a:solidFill>
              </a:defRPr>
            </a:lvl1pPr>
          </a:lstStyle>
          <a:p>
            <a:r>
              <a:rPr lang="en-GB"/>
              <a:t>Click to edit Master title style</a:t>
            </a:r>
            <a:endParaRPr lang="en-US"/>
          </a:p>
        </p:txBody>
      </p:sp>
      <p:pic>
        <p:nvPicPr>
          <p:cNvPr id="2" name="Picture 1">
            <a:extLst>
              <a:ext uri="{FF2B5EF4-FFF2-40B4-BE49-F238E27FC236}">
                <a16:creationId xmlns:a16="http://schemas.microsoft.com/office/drawing/2014/main" id="{FD6D757C-956E-5405-7608-BD4D22F4B679}"/>
              </a:ext>
            </a:extLst>
          </p:cNvPr>
          <p:cNvPicPr>
            <a:picLocks noChangeAspect="1"/>
          </p:cNvPicPr>
          <p:nvPr userDrawn="1"/>
        </p:nvPicPr>
        <p:blipFill>
          <a:blip r:embed="rId3">
            <a:alphaModFix/>
          </a:blip>
          <a:stretch>
            <a:fillRect/>
          </a:stretch>
        </p:blipFill>
        <p:spPr>
          <a:xfrm>
            <a:off x="9634558" y="239295"/>
            <a:ext cx="2100243" cy="590578"/>
          </a:xfrm>
          <a:prstGeom prst="rect">
            <a:avLst/>
          </a:prstGeom>
        </p:spPr>
      </p:pic>
      <p:sp>
        <p:nvSpPr>
          <p:cNvPr id="4" name="Text Placeholder 2">
            <a:extLst>
              <a:ext uri="{FF2B5EF4-FFF2-40B4-BE49-F238E27FC236}">
                <a16:creationId xmlns:a16="http://schemas.microsoft.com/office/drawing/2014/main" id="{3605AD84-BA4A-7F91-CCA9-8AE94E015D7A}"/>
              </a:ext>
            </a:extLst>
          </p:cNvPr>
          <p:cNvSpPr>
            <a:spLocks noGrp="1"/>
          </p:cNvSpPr>
          <p:nvPr>
            <p:ph type="body" idx="21" hasCustomPrompt="1"/>
          </p:nvPr>
        </p:nvSpPr>
        <p:spPr>
          <a:xfrm>
            <a:off x="448382" y="2455976"/>
            <a:ext cx="4707819"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cxnSp>
        <p:nvCxnSpPr>
          <p:cNvPr id="5" name="Straight Connector 4">
            <a:extLst>
              <a:ext uri="{FF2B5EF4-FFF2-40B4-BE49-F238E27FC236}">
                <a16:creationId xmlns:a16="http://schemas.microsoft.com/office/drawing/2014/main" id="{37784D43-3452-F0F0-9088-452832F86DFE}"/>
              </a:ext>
            </a:extLst>
          </p:cNvPr>
          <p:cNvCxnSpPr>
            <a:cxnSpLocks/>
          </p:cNvCxnSpPr>
          <p:nvPr userDrawn="1"/>
        </p:nvCxnSpPr>
        <p:spPr>
          <a:xfrm>
            <a:off x="458284" y="2806700"/>
            <a:ext cx="469474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B49D0F2E-B998-8D6A-7EDB-B75A8209824D}"/>
              </a:ext>
            </a:extLst>
          </p:cNvPr>
          <p:cNvSpPr>
            <a:spLocks noGrp="1"/>
          </p:cNvSpPr>
          <p:nvPr>
            <p:ph type="body" idx="22" hasCustomPrompt="1"/>
          </p:nvPr>
        </p:nvSpPr>
        <p:spPr>
          <a:xfrm>
            <a:off x="5379157" y="2455976"/>
            <a:ext cx="3059994"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cxnSp>
        <p:nvCxnSpPr>
          <p:cNvPr id="8" name="Straight Connector 7">
            <a:extLst>
              <a:ext uri="{FF2B5EF4-FFF2-40B4-BE49-F238E27FC236}">
                <a16:creationId xmlns:a16="http://schemas.microsoft.com/office/drawing/2014/main" id="{1FFA181A-18D1-29B8-1932-694701933D70}"/>
              </a:ext>
            </a:extLst>
          </p:cNvPr>
          <p:cNvCxnSpPr>
            <a:cxnSpLocks/>
          </p:cNvCxnSpPr>
          <p:nvPr userDrawn="1"/>
        </p:nvCxnSpPr>
        <p:spPr>
          <a:xfrm>
            <a:off x="5389059" y="2806700"/>
            <a:ext cx="305149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062659E6-D8F7-5069-E1AF-872CC8EC40AD}"/>
              </a:ext>
            </a:extLst>
          </p:cNvPr>
          <p:cNvSpPr>
            <a:spLocks noGrp="1"/>
          </p:cNvSpPr>
          <p:nvPr>
            <p:ph type="body" idx="23" hasCustomPrompt="1"/>
          </p:nvPr>
        </p:nvSpPr>
        <p:spPr>
          <a:xfrm>
            <a:off x="8665281" y="2455976"/>
            <a:ext cx="3059994" cy="246221"/>
          </a:xfrm>
        </p:spPr>
        <p:txBody>
          <a:bodyPr anchor="t" anchorCtr="0"/>
          <a:lstStyle>
            <a:lvl1pPr marL="0" indent="0" algn="l">
              <a:spcBef>
                <a:spcPts val="0"/>
              </a:spcBef>
              <a:buNone/>
              <a:defRPr sz="1600" b="1" cap="all"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Heading text</a:t>
            </a:r>
          </a:p>
        </p:txBody>
      </p:sp>
      <p:cxnSp>
        <p:nvCxnSpPr>
          <p:cNvPr id="10" name="Straight Connector 9">
            <a:extLst>
              <a:ext uri="{FF2B5EF4-FFF2-40B4-BE49-F238E27FC236}">
                <a16:creationId xmlns:a16="http://schemas.microsoft.com/office/drawing/2014/main" id="{18B43EC9-DB35-9EBE-7E76-DCA1A012A526}"/>
              </a:ext>
            </a:extLst>
          </p:cNvPr>
          <p:cNvCxnSpPr>
            <a:cxnSpLocks/>
          </p:cNvCxnSpPr>
          <p:nvPr userDrawn="1"/>
        </p:nvCxnSpPr>
        <p:spPr>
          <a:xfrm>
            <a:off x="8675183" y="2806700"/>
            <a:ext cx="305149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79291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numbered text (opt 1)">
    <p:bg>
      <p:bgPr>
        <a:solidFill>
          <a:schemeClr val="bg1"/>
        </a:solidFill>
        <a:effectLst/>
      </p:bgPr>
    </p:bg>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16F9C010-801D-DA14-8C57-3346E02DFE30}"/>
              </a:ext>
            </a:extLst>
          </p:cNvPr>
          <p:cNvSpPr>
            <a:spLocks noGrp="1"/>
          </p:cNvSpPr>
          <p:nvPr>
            <p:ph type="body" idx="18" hasCustomPrompt="1"/>
          </p:nvPr>
        </p:nvSpPr>
        <p:spPr>
          <a:xfrm>
            <a:off x="-59349" y="1042936"/>
            <a:ext cx="1932599" cy="1932040"/>
          </a:xfrm>
          <a:blipFill dpi="0" rotWithShape="1">
            <a:blip r:embed="rId2">
              <a:alphaModFix amt="2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pic>
        <p:nvPicPr>
          <p:cNvPr id="10" name="Picture 9">
            <a:extLst>
              <a:ext uri="{FF2B5EF4-FFF2-40B4-BE49-F238E27FC236}">
                <a16:creationId xmlns:a16="http://schemas.microsoft.com/office/drawing/2014/main" id="{4D6E588B-ED18-44FE-2DC8-82FAC9F90F50}"/>
              </a:ext>
            </a:extLst>
          </p:cNvPr>
          <p:cNvPicPr>
            <a:picLocks noChangeAspect="1"/>
          </p:cNvPicPr>
          <p:nvPr userDrawn="1"/>
        </p:nvPicPr>
        <p:blipFill>
          <a:blip r:embed="rId3">
            <a:alphaModFix amt="5000"/>
          </a:blip>
          <a:stretch>
            <a:fillRect/>
          </a:stretch>
        </p:blipFill>
        <p:spPr>
          <a:xfrm>
            <a:off x="1667810" y="4422025"/>
            <a:ext cx="8857129" cy="2436534"/>
          </a:xfrm>
          <a:prstGeom prst="rect">
            <a:avLst/>
          </a:prstGeom>
        </p:spPr>
      </p:pic>
      <p:sp>
        <p:nvSpPr>
          <p:cNvPr id="2" name="Title 1">
            <a:extLst>
              <a:ext uri="{FF2B5EF4-FFF2-40B4-BE49-F238E27FC236}">
                <a16:creationId xmlns:a16="http://schemas.microsoft.com/office/drawing/2014/main" id="{855D510E-2C7F-549C-E0D7-0DAA0305152F}"/>
              </a:ext>
            </a:extLst>
          </p:cNvPr>
          <p:cNvSpPr>
            <a:spLocks noGrp="1"/>
          </p:cNvSpPr>
          <p:nvPr>
            <p:ph type="title"/>
          </p:nvPr>
        </p:nvSpPr>
        <p:spPr>
          <a:xfrm>
            <a:off x="438150" y="377825"/>
            <a:ext cx="9377363" cy="369332"/>
          </a:xfrm>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F95A6B97-BE00-F464-3931-17D499336815}"/>
              </a:ext>
            </a:extLst>
          </p:cNvPr>
          <p:cNvSpPr>
            <a:spLocks noGrp="1"/>
          </p:cNvSpPr>
          <p:nvPr>
            <p:ph type="ftr" sz="quarter" idx="11"/>
          </p:nvPr>
        </p:nvSpPr>
        <p:spPr/>
        <p:txBody>
          <a:bodyPr/>
          <a:lstStyle/>
          <a:p>
            <a:r>
              <a:rPr lang="en-US"/>
              <a:t>Slide Presentation Name | Date</a:t>
            </a:r>
          </a:p>
        </p:txBody>
      </p:sp>
      <p:sp>
        <p:nvSpPr>
          <p:cNvPr id="6" name="Slide Number Placeholder 5">
            <a:extLst>
              <a:ext uri="{FF2B5EF4-FFF2-40B4-BE49-F238E27FC236}">
                <a16:creationId xmlns:a16="http://schemas.microsoft.com/office/drawing/2014/main" id="{0A880E20-4AA4-7E70-C758-AFD215ECA546}"/>
              </a:ext>
            </a:extLst>
          </p:cNvPr>
          <p:cNvSpPr>
            <a:spLocks noGrp="1"/>
          </p:cNvSpPr>
          <p:nvPr>
            <p:ph type="sldNum" sz="quarter" idx="12"/>
          </p:nvPr>
        </p:nvSpPr>
        <p:spPr/>
        <p:txBody>
          <a:bodyPr/>
          <a:lstStyle/>
          <a:p>
            <a:fld id="{B1A72ED0-CA80-9E4A-B9C8-1E5961276DBA}" type="slidenum">
              <a:rPr lang="en-US" smtClean="0"/>
              <a:t>‹#›</a:t>
            </a:fld>
            <a:endParaRPr lang="en-US"/>
          </a:p>
        </p:txBody>
      </p:sp>
      <p:cxnSp>
        <p:nvCxnSpPr>
          <p:cNvPr id="8" name="Straight Connector 7">
            <a:extLst>
              <a:ext uri="{FF2B5EF4-FFF2-40B4-BE49-F238E27FC236}">
                <a16:creationId xmlns:a16="http://schemas.microsoft.com/office/drawing/2014/main" id="{F6B2F561-014C-50E9-69BC-9965D6BE3893}"/>
              </a:ext>
            </a:extLst>
          </p:cNvPr>
          <p:cNvCxnSpPr>
            <a:cxnSpLocks/>
          </p:cNvCxnSpPr>
          <p:nvPr userDrawn="1"/>
        </p:nvCxnSpPr>
        <p:spPr>
          <a:xfrm>
            <a:off x="457201" y="6352539"/>
            <a:ext cx="1127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E42360F-3520-362B-3FBA-1E82BC57D798}"/>
              </a:ext>
            </a:extLst>
          </p:cNvPr>
          <p:cNvPicPr>
            <a:picLocks noChangeAspect="1"/>
          </p:cNvPicPr>
          <p:nvPr userDrawn="1"/>
        </p:nvPicPr>
        <p:blipFill>
          <a:blip r:embed="rId4"/>
          <a:stretch>
            <a:fillRect/>
          </a:stretch>
        </p:blipFill>
        <p:spPr>
          <a:xfrm>
            <a:off x="9634732" y="240430"/>
            <a:ext cx="2100069" cy="590529"/>
          </a:xfrm>
          <a:prstGeom prst="rect">
            <a:avLst/>
          </a:prstGeom>
        </p:spPr>
      </p:pic>
      <p:sp>
        <p:nvSpPr>
          <p:cNvPr id="4" name="Text Placeholder 2">
            <a:extLst>
              <a:ext uri="{FF2B5EF4-FFF2-40B4-BE49-F238E27FC236}">
                <a16:creationId xmlns:a16="http://schemas.microsoft.com/office/drawing/2014/main" id="{12FA945C-CBFE-1B25-7565-F13798AC3EEF}"/>
              </a:ext>
            </a:extLst>
          </p:cNvPr>
          <p:cNvSpPr>
            <a:spLocks noGrp="1"/>
          </p:cNvSpPr>
          <p:nvPr>
            <p:ph type="body" idx="16" hasCustomPrompt="1"/>
          </p:nvPr>
        </p:nvSpPr>
        <p:spPr>
          <a:xfrm>
            <a:off x="1162050" y="1987426"/>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tx2"/>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35" name="Text Placeholder 2">
            <a:extLst>
              <a:ext uri="{FF2B5EF4-FFF2-40B4-BE49-F238E27FC236}">
                <a16:creationId xmlns:a16="http://schemas.microsoft.com/office/drawing/2014/main" id="{F7FB9F0F-F97E-7078-1522-2F37BA053C9C}"/>
              </a:ext>
            </a:extLst>
          </p:cNvPr>
          <p:cNvSpPr>
            <a:spLocks noGrp="1"/>
          </p:cNvSpPr>
          <p:nvPr>
            <p:ph type="body" idx="25" hasCustomPrompt="1"/>
          </p:nvPr>
        </p:nvSpPr>
        <p:spPr>
          <a:xfrm>
            <a:off x="7220323" y="1042936"/>
            <a:ext cx="1932599" cy="1932040"/>
          </a:xfrm>
          <a:blipFill dpi="0" rotWithShape="1">
            <a:blip r:embed="rId2">
              <a:alphaModFix amt="2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37" name="Text Placeholder 2">
            <a:extLst>
              <a:ext uri="{FF2B5EF4-FFF2-40B4-BE49-F238E27FC236}">
                <a16:creationId xmlns:a16="http://schemas.microsoft.com/office/drawing/2014/main" id="{721D2910-A189-7B72-8C58-F3297B857595}"/>
              </a:ext>
            </a:extLst>
          </p:cNvPr>
          <p:cNvSpPr>
            <a:spLocks noGrp="1"/>
          </p:cNvSpPr>
          <p:nvPr>
            <p:ph type="body" idx="27" hasCustomPrompt="1"/>
          </p:nvPr>
        </p:nvSpPr>
        <p:spPr>
          <a:xfrm>
            <a:off x="8441722" y="1987426"/>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tx2"/>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38" name="Text Placeholder 2">
            <a:extLst>
              <a:ext uri="{FF2B5EF4-FFF2-40B4-BE49-F238E27FC236}">
                <a16:creationId xmlns:a16="http://schemas.microsoft.com/office/drawing/2014/main" id="{C46B3652-4B89-816D-563F-F23E23500D92}"/>
              </a:ext>
            </a:extLst>
          </p:cNvPr>
          <p:cNvSpPr>
            <a:spLocks noGrp="1"/>
          </p:cNvSpPr>
          <p:nvPr>
            <p:ph type="body" idx="28" hasCustomPrompt="1"/>
          </p:nvPr>
        </p:nvSpPr>
        <p:spPr>
          <a:xfrm>
            <a:off x="1566478" y="3241800"/>
            <a:ext cx="1932599" cy="1932040"/>
          </a:xfrm>
          <a:blipFill dpi="0" rotWithShape="1">
            <a:blip r:embed="rId2">
              <a:alphaModFix amt="2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40" name="Text Placeholder 2">
            <a:extLst>
              <a:ext uri="{FF2B5EF4-FFF2-40B4-BE49-F238E27FC236}">
                <a16:creationId xmlns:a16="http://schemas.microsoft.com/office/drawing/2014/main" id="{71BF74DB-3526-67BD-D637-BFDF3CB35218}"/>
              </a:ext>
            </a:extLst>
          </p:cNvPr>
          <p:cNvSpPr>
            <a:spLocks noGrp="1"/>
          </p:cNvSpPr>
          <p:nvPr>
            <p:ph type="body" idx="30" hasCustomPrompt="1"/>
          </p:nvPr>
        </p:nvSpPr>
        <p:spPr>
          <a:xfrm>
            <a:off x="2787876" y="4186290"/>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tx2"/>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41" name="Text Placeholder 2">
            <a:extLst>
              <a:ext uri="{FF2B5EF4-FFF2-40B4-BE49-F238E27FC236}">
                <a16:creationId xmlns:a16="http://schemas.microsoft.com/office/drawing/2014/main" id="{6308089A-6992-7D92-B101-C6ADB0C06FBC}"/>
              </a:ext>
            </a:extLst>
          </p:cNvPr>
          <p:cNvSpPr>
            <a:spLocks noGrp="1"/>
          </p:cNvSpPr>
          <p:nvPr>
            <p:ph type="body" idx="31" hasCustomPrompt="1"/>
          </p:nvPr>
        </p:nvSpPr>
        <p:spPr>
          <a:xfrm>
            <a:off x="5907989" y="3241800"/>
            <a:ext cx="1932599" cy="1932040"/>
          </a:xfrm>
          <a:blipFill dpi="0" rotWithShape="1">
            <a:blip r:embed="rId2">
              <a:alphaModFix amt="2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43" name="Text Placeholder 2">
            <a:extLst>
              <a:ext uri="{FF2B5EF4-FFF2-40B4-BE49-F238E27FC236}">
                <a16:creationId xmlns:a16="http://schemas.microsoft.com/office/drawing/2014/main" id="{C0BE3DC8-A7FF-FF7F-AF0D-89E42F97E6CF}"/>
              </a:ext>
            </a:extLst>
          </p:cNvPr>
          <p:cNvSpPr>
            <a:spLocks noGrp="1"/>
          </p:cNvSpPr>
          <p:nvPr>
            <p:ph type="body" idx="33" hasCustomPrompt="1"/>
          </p:nvPr>
        </p:nvSpPr>
        <p:spPr>
          <a:xfrm>
            <a:off x="7129388" y="4186290"/>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tx2"/>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44" name="Text Placeholder 2">
            <a:extLst>
              <a:ext uri="{FF2B5EF4-FFF2-40B4-BE49-F238E27FC236}">
                <a16:creationId xmlns:a16="http://schemas.microsoft.com/office/drawing/2014/main" id="{CE65713A-695A-BD88-1F08-39D51C9B03A0}"/>
              </a:ext>
            </a:extLst>
          </p:cNvPr>
          <p:cNvSpPr>
            <a:spLocks noGrp="1"/>
          </p:cNvSpPr>
          <p:nvPr>
            <p:ph type="body" idx="22" hasCustomPrompt="1"/>
          </p:nvPr>
        </p:nvSpPr>
        <p:spPr>
          <a:xfrm>
            <a:off x="3580487" y="1042936"/>
            <a:ext cx="1932599" cy="1932040"/>
          </a:xfrm>
          <a:blipFill dpi="0" rotWithShape="1">
            <a:blip r:embed="rId2">
              <a:alphaModFix amt="2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46" name="Text Placeholder 2">
            <a:extLst>
              <a:ext uri="{FF2B5EF4-FFF2-40B4-BE49-F238E27FC236}">
                <a16:creationId xmlns:a16="http://schemas.microsoft.com/office/drawing/2014/main" id="{B2EFBBC0-F509-F340-C2FB-FDFC0F186714}"/>
              </a:ext>
            </a:extLst>
          </p:cNvPr>
          <p:cNvSpPr>
            <a:spLocks noGrp="1"/>
          </p:cNvSpPr>
          <p:nvPr>
            <p:ph type="body" idx="24" hasCustomPrompt="1"/>
          </p:nvPr>
        </p:nvSpPr>
        <p:spPr>
          <a:xfrm>
            <a:off x="4801886" y="1987426"/>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tx2"/>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49" name="Text Placeholder 2">
            <a:extLst>
              <a:ext uri="{FF2B5EF4-FFF2-40B4-BE49-F238E27FC236}">
                <a16:creationId xmlns:a16="http://schemas.microsoft.com/office/drawing/2014/main" id="{C3934C05-784C-180D-11BB-74EB192D051D}"/>
              </a:ext>
            </a:extLst>
          </p:cNvPr>
          <p:cNvSpPr>
            <a:spLocks noGrp="1"/>
          </p:cNvSpPr>
          <p:nvPr>
            <p:ph type="body" idx="34" hasCustomPrompt="1"/>
          </p:nvPr>
        </p:nvSpPr>
        <p:spPr>
          <a:xfrm>
            <a:off x="454024" y="6172658"/>
            <a:ext cx="11280776" cy="123111"/>
          </a:xfrm>
        </p:spPr>
        <p:txBody>
          <a:bodyPr anchor="t" anchorCtr="0"/>
          <a:lstStyle>
            <a:lvl1pPr marL="0" indent="0" algn="l">
              <a:spcBef>
                <a:spcPts val="0"/>
              </a:spcBef>
              <a:spcAft>
                <a:spcPts val="0"/>
              </a:spcAft>
              <a:buClr>
                <a:schemeClr val="accent3"/>
              </a:buClr>
              <a:buFont typeface="Arial" panose="020B0604020202020204" pitchFamily="34" charset="0"/>
              <a:buNone/>
              <a:defRPr sz="800" b="1" cap="none" baseline="0">
                <a:solidFill>
                  <a:schemeClr val="tx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*Notes text</a:t>
            </a:r>
          </a:p>
        </p:txBody>
      </p:sp>
      <p:pic>
        <p:nvPicPr>
          <p:cNvPr id="57" name="Picture 56">
            <a:extLst>
              <a:ext uri="{FF2B5EF4-FFF2-40B4-BE49-F238E27FC236}">
                <a16:creationId xmlns:a16="http://schemas.microsoft.com/office/drawing/2014/main" id="{8539B561-BA1C-1C4A-ED6A-5BAE7BD8BABD}"/>
              </a:ext>
            </a:extLst>
          </p:cNvPr>
          <p:cNvPicPr>
            <a:picLocks noChangeAspect="1"/>
          </p:cNvPicPr>
          <p:nvPr userDrawn="1"/>
        </p:nvPicPr>
        <p:blipFill>
          <a:blip r:embed="rId5"/>
          <a:stretch>
            <a:fillRect/>
          </a:stretch>
        </p:blipFill>
        <p:spPr>
          <a:xfrm>
            <a:off x="1" y="3460750"/>
            <a:ext cx="1468603" cy="3397250"/>
          </a:xfrm>
          <a:prstGeom prst="rect">
            <a:avLst/>
          </a:prstGeom>
        </p:spPr>
      </p:pic>
    </p:spTree>
    <p:extLst>
      <p:ext uri="{BB962C8B-B14F-4D97-AF65-F5344CB8AC3E}">
        <p14:creationId xmlns:p14="http://schemas.microsoft.com/office/powerpoint/2010/main" val="34178450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numbered text (opt 2)">
    <p:bg>
      <p:bgPr>
        <a:solidFill>
          <a:schemeClr val="tx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C9AD54A-8BD6-1018-ABF1-A4EA426ADA49}"/>
              </a:ext>
            </a:extLst>
          </p:cNvPr>
          <p:cNvPicPr>
            <a:picLocks noChangeAspect="1"/>
          </p:cNvPicPr>
          <p:nvPr userDrawn="1"/>
        </p:nvPicPr>
        <p:blipFill>
          <a:blip r:embed="rId2">
            <a:alphaModFix amt="10000"/>
          </a:blip>
          <a:stretch>
            <a:fillRect/>
          </a:stretch>
        </p:blipFill>
        <p:spPr>
          <a:xfrm>
            <a:off x="8985956" y="2868256"/>
            <a:ext cx="3206044" cy="3989744"/>
          </a:xfrm>
          <a:prstGeom prst="rect">
            <a:avLst/>
          </a:prstGeom>
        </p:spPr>
      </p:pic>
      <p:sp>
        <p:nvSpPr>
          <p:cNvPr id="22" name="Text Placeholder 2">
            <a:extLst>
              <a:ext uri="{FF2B5EF4-FFF2-40B4-BE49-F238E27FC236}">
                <a16:creationId xmlns:a16="http://schemas.microsoft.com/office/drawing/2014/main" id="{16F9C010-801D-DA14-8C57-3346E02DFE30}"/>
              </a:ext>
            </a:extLst>
          </p:cNvPr>
          <p:cNvSpPr>
            <a:spLocks noGrp="1"/>
          </p:cNvSpPr>
          <p:nvPr>
            <p:ph type="body" idx="18" hasCustomPrompt="1"/>
          </p:nvPr>
        </p:nvSpPr>
        <p:spPr>
          <a:xfrm>
            <a:off x="-59349" y="1042936"/>
            <a:ext cx="1932599" cy="1932040"/>
          </a:xfrm>
          <a:blipFill dpi="0" rotWithShape="1">
            <a:blip r:embed="rId3">
              <a:alphaModFix amt="1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5"/>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pic>
        <p:nvPicPr>
          <p:cNvPr id="10" name="Picture 9">
            <a:extLst>
              <a:ext uri="{FF2B5EF4-FFF2-40B4-BE49-F238E27FC236}">
                <a16:creationId xmlns:a16="http://schemas.microsoft.com/office/drawing/2014/main" id="{4D6E588B-ED18-44FE-2DC8-82FAC9F90F50}"/>
              </a:ext>
            </a:extLst>
          </p:cNvPr>
          <p:cNvPicPr>
            <a:picLocks noChangeAspect="1"/>
          </p:cNvPicPr>
          <p:nvPr userDrawn="1"/>
        </p:nvPicPr>
        <p:blipFill>
          <a:blip r:embed="rId4">
            <a:alphaModFix amt="5000"/>
          </a:blip>
          <a:stretch>
            <a:fillRect/>
          </a:stretch>
        </p:blipFill>
        <p:spPr>
          <a:xfrm>
            <a:off x="1667810" y="4422025"/>
            <a:ext cx="8857129" cy="2436534"/>
          </a:xfrm>
          <a:prstGeom prst="rect">
            <a:avLst/>
          </a:prstGeom>
        </p:spPr>
      </p:pic>
      <p:sp>
        <p:nvSpPr>
          <p:cNvPr id="2" name="Title 1">
            <a:extLst>
              <a:ext uri="{FF2B5EF4-FFF2-40B4-BE49-F238E27FC236}">
                <a16:creationId xmlns:a16="http://schemas.microsoft.com/office/drawing/2014/main" id="{855D510E-2C7F-549C-E0D7-0DAA0305152F}"/>
              </a:ext>
            </a:extLst>
          </p:cNvPr>
          <p:cNvSpPr>
            <a:spLocks noGrp="1"/>
          </p:cNvSpPr>
          <p:nvPr>
            <p:ph type="title"/>
          </p:nvPr>
        </p:nvSpPr>
        <p:spPr>
          <a:xfrm>
            <a:off x="438150" y="377825"/>
            <a:ext cx="9377363" cy="369332"/>
          </a:xfrm>
        </p:spPr>
        <p:txBody>
          <a:bodyPr/>
          <a:lstStyle>
            <a:lvl1pPr>
              <a:defRPr>
                <a:solidFill>
                  <a:schemeClr val="bg1"/>
                </a:solidFill>
              </a:defRPr>
            </a:lvl1pPr>
          </a:lstStyle>
          <a:p>
            <a:r>
              <a:rPr lang="en-GB"/>
              <a:t>Click to edit Master title style</a:t>
            </a:r>
            <a:endParaRPr lang="en-US"/>
          </a:p>
        </p:txBody>
      </p:sp>
      <p:sp>
        <p:nvSpPr>
          <p:cNvPr id="5" name="Footer Placeholder 4">
            <a:extLst>
              <a:ext uri="{FF2B5EF4-FFF2-40B4-BE49-F238E27FC236}">
                <a16:creationId xmlns:a16="http://schemas.microsoft.com/office/drawing/2014/main" id="{F95A6B97-BE00-F464-3931-17D499336815}"/>
              </a:ext>
            </a:extLst>
          </p:cNvPr>
          <p:cNvSpPr>
            <a:spLocks noGrp="1"/>
          </p:cNvSpPr>
          <p:nvPr>
            <p:ph type="ftr" sz="quarter" idx="11"/>
          </p:nvPr>
        </p:nvSpPr>
        <p:spPr/>
        <p:txBody>
          <a:bodyPr/>
          <a:lstStyle>
            <a:lvl1pPr>
              <a:defRPr>
                <a:solidFill>
                  <a:schemeClr val="bg1"/>
                </a:solidFill>
              </a:defRPr>
            </a:lvl1pPr>
          </a:lstStyle>
          <a:p>
            <a:r>
              <a:rPr lang="en-US"/>
              <a:t>Slide Presentation Name | Date</a:t>
            </a:r>
          </a:p>
        </p:txBody>
      </p:sp>
      <p:sp>
        <p:nvSpPr>
          <p:cNvPr id="6" name="Slide Number Placeholder 5">
            <a:extLst>
              <a:ext uri="{FF2B5EF4-FFF2-40B4-BE49-F238E27FC236}">
                <a16:creationId xmlns:a16="http://schemas.microsoft.com/office/drawing/2014/main" id="{0A880E20-4AA4-7E70-C758-AFD215ECA546}"/>
              </a:ext>
            </a:extLst>
          </p:cNvPr>
          <p:cNvSpPr>
            <a:spLocks noGrp="1"/>
          </p:cNvSpPr>
          <p:nvPr>
            <p:ph type="sldNum" sz="quarter" idx="12"/>
          </p:nvPr>
        </p:nvSpPr>
        <p:spPr/>
        <p:txBody>
          <a:bodyPr/>
          <a:lstStyle>
            <a:lvl1pPr>
              <a:defRPr>
                <a:solidFill>
                  <a:schemeClr val="bg1"/>
                </a:solidFill>
              </a:defRPr>
            </a:lvl1pPr>
          </a:lstStyle>
          <a:p>
            <a:fld id="{B1A72ED0-CA80-9E4A-B9C8-1E5961276DBA}" type="slidenum">
              <a:rPr lang="en-US" smtClean="0"/>
              <a:pPr/>
              <a:t>‹#›</a:t>
            </a:fld>
            <a:endParaRPr lang="en-US"/>
          </a:p>
        </p:txBody>
      </p:sp>
      <p:cxnSp>
        <p:nvCxnSpPr>
          <p:cNvPr id="8" name="Straight Connector 7">
            <a:extLst>
              <a:ext uri="{FF2B5EF4-FFF2-40B4-BE49-F238E27FC236}">
                <a16:creationId xmlns:a16="http://schemas.microsoft.com/office/drawing/2014/main" id="{F6B2F561-014C-50E9-69BC-9965D6BE3893}"/>
              </a:ext>
            </a:extLst>
          </p:cNvPr>
          <p:cNvCxnSpPr>
            <a:cxnSpLocks/>
          </p:cNvCxnSpPr>
          <p:nvPr userDrawn="1"/>
        </p:nvCxnSpPr>
        <p:spPr>
          <a:xfrm>
            <a:off x="457201" y="6352539"/>
            <a:ext cx="11277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12FA945C-CBFE-1B25-7565-F13798AC3EEF}"/>
              </a:ext>
            </a:extLst>
          </p:cNvPr>
          <p:cNvSpPr>
            <a:spLocks noGrp="1"/>
          </p:cNvSpPr>
          <p:nvPr>
            <p:ph type="body" idx="16" hasCustomPrompt="1"/>
          </p:nvPr>
        </p:nvSpPr>
        <p:spPr>
          <a:xfrm>
            <a:off x="1162050" y="1987426"/>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35" name="Text Placeholder 2">
            <a:extLst>
              <a:ext uri="{FF2B5EF4-FFF2-40B4-BE49-F238E27FC236}">
                <a16:creationId xmlns:a16="http://schemas.microsoft.com/office/drawing/2014/main" id="{F7FB9F0F-F97E-7078-1522-2F37BA053C9C}"/>
              </a:ext>
            </a:extLst>
          </p:cNvPr>
          <p:cNvSpPr>
            <a:spLocks noGrp="1"/>
          </p:cNvSpPr>
          <p:nvPr>
            <p:ph type="body" idx="25" hasCustomPrompt="1"/>
          </p:nvPr>
        </p:nvSpPr>
        <p:spPr>
          <a:xfrm>
            <a:off x="7220323" y="1042936"/>
            <a:ext cx="1932599" cy="1932040"/>
          </a:xfrm>
          <a:blipFill dpi="0" rotWithShape="1">
            <a:blip r:embed="rId3">
              <a:alphaModFix amt="1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5"/>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37" name="Text Placeholder 2">
            <a:extLst>
              <a:ext uri="{FF2B5EF4-FFF2-40B4-BE49-F238E27FC236}">
                <a16:creationId xmlns:a16="http://schemas.microsoft.com/office/drawing/2014/main" id="{721D2910-A189-7B72-8C58-F3297B857595}"/>
              </a:ext>
            </a:extLst>
          </p:cNvPr>
          <p:cNvSpPr>
            <a:spLocks noGrp="1"/>
          </p:cNvSpPr>
          <p:nvPr>
            <p:ph type="body" idx="27" hasCustomPrompt="1"/>
          </p:nvPr>
        </p:nvSpPr>
        <p:spPr>
          <a:xfrm>
            <a:off x="8441722" y="1987426"/>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38" name="Text Placeholder 2">
            <a:extLst>
              <a:ext uri="{FF2B5EF4-FFF2-40B4-BE49-F238E27FC236}">
                <a16:creationId xmlns:a16="http://schemas.microsoft.com/office/drawing/2014/main" id="{C46B3652-4B89-816D-563F-F23E23500D92}"/>
              </a:ext>
            </a:extLst>
          </p:cNvPr>
          <p:cNvSpPr>
            <a:spLocks noGrp="1"/>
          </p:cNvSpPr>
          <p:nvPr>
            <p:ph type="body" idx="28" hasCustomPrompt="1"/>
          </p:nvPr>
        </p:nvSpPr>
        <p:spPr>
          <a:xfrm>
            <a:off x="1566478" y="3241800"/>
            <a:ext cx="1932599" cy="1932040"/>
          </a:xfrm>
          <a:blipFill dpi="0" rotWithShape="1">
            <a:blip r:embed="rId3">
              <a:alphaModFix amt="1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5"/>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40" name="Text Placeholder 2">
            <a:extLst>
              <a:ext uri="{FF2B5EF4-FFF2-40B4-BE49-F238E27FC236}">
                <a16:creationId xmlns:a16="http://schemas.microsoft.com/office/drawing/2014/main" id="{71BF74DB-3526-67BD-D637-BFDF3CB35218}"/>
              </a:ext>
            </a:extLst>
          </p:cNvPr>
          <p:cNvSpPr>
            <a:spLocks noGrp="1"/>
          </p:cNvSpPr>
          <p:nvPr>
            <p:ph type="body" idx="30" hasCustomPrompt="1"/>
          </p:nvPr>
        </p:nvSpPr>
        <p:spPr>
          <a:xfrm>
            <a:off x="2787876" y="4186290"/>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41" name="Text Placeholder 2">
            <a:extLst>
              <a:ext uri="{FF2B5EF4-FFF2-40B4-BE49-F238E27FC236}">
                <a16:creationId xmlns:a16="http://schemas.microsoft.com/office/drawing/2014/main" id="{6308089A-6992-7D92-B101-C6ADB0C06FBC}"/>
              </a:ext>
            </a:extLst>
          </p:cNvPr>
          <p:cNvSpPr>
            <a:spLocks noGrp="1"/>
          </p:cNvSpPr>
          <p:nvPr>
            <p:ph type="body" idx="31" hasCustomPrompt="1"/>
          </p:nvPr>
        </p:nvSpPr>
        <p:spPr>
          <a:xfrm>
            <a:off x="5907989" y="3241800"/>
            <a:ext cx="1932599" cy="1932040"/>
          </a:xfrm>
          <a:blipFill dpi="0" rotWithShape="1">
            <a:blip r:embed="rId3">
              <a:alphaModFix amt="1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5"/>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43" name="Text Placeholder 2">
            <a:extLst>
              <a:ext uri="{FF2B5EF4-FFF2-40B4-BE49-F238E27FC236}">
                <a16:creationId xmlns:a16="http://schemas.microsoft.com/office/drawing/2014/main" id="{C0BE3DC8-A7FF-FF7F-AF0D-89E42F97E6CF}"/>
              </a:ext>
            </a:extLst>
          </p:cNvPr>
          <p:cNvSpPr>
            <a:spLocks noGrp="1"/>
          </p:cNvSpPr>
          <p:nvPr>
            <p:ph type="body" idx="33" hasCustomPrompt="1"/>
          </p:nvPr>
        </p:nvSpPr>
        <p:spPr>
          <a:xfrm>
            <a:off x="7129388" y="4186290"/>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44" name="Text Placeholder 2">
            <a:extLst>
              <a:ext uri="{FF2B5EF4-FFF2-40B4-BE49-F238E27FC236}">
                <a16:creationId xmlns:a16="http://schemas.microsoft.com/office/drawing/2014/main" id="{CE65713A-695A-BD88-1F08-39D51C9B03A0}"/>
              </a:ext>
            </a:extLst>
          </p:cNvPr>
          <p:cNvSpPr>
            <a:spLocks noGrp="1"/>
          </p:cNvSpPr>
          <p:nvPr>
            <p:ph type="body" idx="22" hasCustomPrompt="1"/>
          </p:nvPr>
        </p:nvSpPr>
        <p:spPr>
          <a:xfrm>
            <a:off x="3580487" y="1042936"/>
            <a:ext cx="1932599" cy="1932040"/>
          </a:xfrm>
          <a:blipFill dpi="0" rotWithShape="1">
            <a:blip r:embed="rId3">
              <a:alphaModFix amt="10196"/>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5"/>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46" name="Text Placeholder 2">
            <a:extLst>
              <a:ext uri="{FF2B5EF4-FFF2-40B4-BE49-F238E27FC236}">
                <a16:creationId xmlns:a16="http://schemas.microsoft.com/office/drawing/2014/main" id="{B2EFBBC0-F509-F340-C2FB-FDFC0F186714}"/>
              </a:ext>
            </a:extLst>
          </p:cNvPr>
          <p:cNvSpPr>
            <a:spLocks noGrp="1"/>
          </p:cNvSpPr>
          <p:nvPr>
            <p:ph type="body" idx="24" hasCustomPrompt="1"/>
          </p:nvPr>
        </p:nvSpPr>
        <p:spPr>
          <a:xfrm>
            <a:off x="4801886" y="1987426"/>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49" name="Text Placeholder 2">
            <a:extLst>
              <a:ext uri="{FF2B5EF4-FFF2-40B4-BE49-F238E27FC236}">
                <a16:creationId xmlns:a16="http://schemas.microsoft.com/office/drawing/2014/main" id="{C3934C05-784C-180D-11BB-74EB192D051D}"/>
              </a:ext>
            </a:extLst>
          </p:cNvPr>
          <p:cNvSpPr>
            <a:spLocks noGrp="1"/>
          </p:cNvSpPr>
          <p:nvPr>
            <p:ph type="body" idx="34" hasCustomPrompt="1"/>
          </p:nvPr>
        </p:nvSpPr>
        <p:spPr>
          <a:xfrm>
            <a:off x="454024" y="6172658"/>
            <a:ext cx="11280776" cy="123111"/>
          </a:xfrm>
        </p:spPr>
        <p:txBody>
          <a:bodyPr anchor="t" anchorCtr="0"/>
          <a:lstStyle>
            <a:lvl1pPr marL="0" indent="0" algn="l">
              <a:spcBef>
                <a:spcPts val="0"/>
              </a:spcBef>
              <a:spcAft>
                <a:spcPts val="0"/>
              </a:spcAft>
              <a:buClr>
                <a:schemeClr val="accent3"/>
              </a:buClr>
              <a:buFont typeface="Arial" panose="020B0604020202020204" pitchFamily="34" charset="0"/>
              <a:buNone/>
              <a:defRPr sz="8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*Notes text</a:t>
            </a:r>
          </a:p>
        </p:txBody>
      </p:sp>
      <p:pic>
        <p:nvPicPr>
          <p:cNvPr id="3" name="Picture 2">
            <a:extLst>
              <a:ext uri="{FF2B5EF4-FFF2-40B4-BE49-F238E27FC236}">
                <a16:creationId xmlns:a16="http://schemas.microsoft.com/office/drawing/2014/main" id="{154EE485-15CC-FAA3-7454-947459B97037}"/>
              </a:ext>
            </a:extLst>
          </p:cNvPr>
          <p:cNvPicPr>
            <a:picLocks noChangeAspect="1"/>
          </p:cNvPicPr>
          <p:nvPr userDrawn="1"/>
        </p:nvPicPr>
        <p:blipFill>
          <a:blip r:embed="rId5">
            <a:alphaModFix/>
          </a:blip>
          <a:stretch>
            <a:fillRect/>
          </a:stretch>
        </p:blipFill>
        <p:spPr>
          <a:xfrm>
            <a:off x="9634558" y="239295"/>
            <a:ext cx="2100243" cy="590578"/>
          </a:xfrm>
          <a:prstGeom prst="rect">
            <a:avLst/>
          </a:prstGeom>
        </p:spPr>
      </p:pic>
      <p:pic>
        <p:nvPicPr>
          <p:cNvPr id="7" name="Picture 6">
            <a:extLst>
              <a:ext uri="{FF2B5EF4-FFF2-40B4-BE49-F238E27FC236}">
                <a16:creationId xmlns:a16="http://schemas.microsoft.com/office/drawing/2014/main" id="{15498EBB-9862-8FA6-94DD-5DF693CD0573}"/>
              </a:ext>
            </a:extLst>
          </p:cNvPr>
          <p:cNvPicPr>
            <a:picLocks noChangeAspect="1"/>
          </p:cNvPicPr>
          <p:nvPr userDrawn="1"/>
        </p:nvPicPr>
        <p:blipFill>
          <a:blip r:embed="rId6">
            <a:alphaModFix amt="30000"/>
          </a:blip>
          <a:stretch>
            <a:fillRect/>
          </a:stretch>
        </p:blipFill>
        <p:spPr>
          <a:xfrm>
            <a:off x="1" y="3460750"/>
            <a:ext cx="1468603" cy="3397250"/>
          </a:xfrm>
          <a:prstGeom prst="rect">
            <a:avLst/>
          </a:prstGeom>
        </p:spPr>
      </p:pic>
    </p:spTree>
    <p:extLst>
      <p:ext uri="{BB962C8B-B14F-4D97-AF65-F5344CB8AC3E}">
        <p14:creationId xmlns:p14="http://schemas.microsoft.com/office/powerpoint/2010/main" val="202998629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numbered text (opt 3)">
    <p:bg>
      <p:bgPr>
        <a:solidFill>
          <a:schemeClr val="bg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C9AD54A-8BD6-1018-ABF1-A4EA426ADA49}"/>
              </a:ext>
            </a:extLst>
          </p:cNvPr>
          <p:cNvPicPr>
            <a:picLocks noChangeAspect="1"/>
          </p:cNvPicPr>
          <p:nvPr userDrawn="1"/>
        </p:nvPicPr>
        <p:blipFill>
          <a:blip r:embed="rId2">
            <a:alphaModFix amt="10000"/>
          </a:blip>
          <a:stretch>
            <a:fillRect/>
          </a:stretch>
        </p:blipFill>
        <p:spPr>
          <a:xfrm>
            <a:off x="8985956" y="2868256"/>
            <a:ext cx="3206044" cy="3989744"/>
          </a:xfrm>
          <a:prstGeom prst="rect">
            <a:avLst/>
          </a:prstGeom>
        </p:spPr>
      </p:pic>
      <p:sp>
        <p:nvSpPr>
          <p:cNvPr id="22" name="Text Placeholder 2">
            <a:extLst>
              <a:ext uri="{FF2B5EF4-FFF2-40B4-BE49-F238E27FC236}">
                <a16:creationId xmlns:a16="http://schemas.microsoft.com/office/drawing/2014/main" id="{16F9C010-801D-DA14-8C57-3346E02DFE30}"/>
              </a:ext>
            </a:extLst>
          </p:cNvPr>
          <p:cNvSpPr>
            <a:spLocks noGrp="1"/>
          </p:cNvSpPr>
          <p:nvPr>
            <p:ph type="body" idx="18" hasCustomPrompt="1"/>
          </p:nvPr>
        </p:nvSpPr>
        <p:spPr>
          <a:xfrm>
            <a:off x="-59349" y="1042936"/>
            <a:ext cx="1932599" cy="1932040"/>
          </a:xfrm>
          <a:blipFill dpi="0" rotWithShape="1">
            <a:blip r:embed="rId3">
              <a:alphaModFix amt="1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3"/>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pic>
        <p:nvPicPr>
          <p:cNvPr id="10" name="Picture 9">
            <a:extLst>
              <a:ext uri="{FF2B5EF4-FFF2-40B4-BE49-F238E27FC236}">
                <a16:creationId xmlns:a16="http://schemas.microsoft.com/office/drawing/2014/main" id="{4D6E588B-ED18-44FE-2DC8-82FAC9F90F50}"/>
              </a:ext>
            </a:extLst>
          </p:cNvPr>
          <p:cNvPicPr>
            <a:picLocks noChangeAspect="1"/>
          </p:cNvPicPr>
          <p:nvPr userDrawn="1"/>
        </p:nvPicPr>
        <p:blipFill>
          <a:blip r:embed="rId4">
            <a:alphaModFix amt="5000"/>
          </a:blip>
          <a:stretch>
            <a:fillRect/>
          </a:stretch>
        </p:blipFill>
        <p:spPr>
          <a:xfrm>
            <a:off x="1667810" y="4422025"/>
            <a:ext cx="8857129" cy="2436534"/>
          </a:xfrm>
          <a:prstGeom prst="rect">
            <a:avLst/>
          </a:prstGeom>
        </p:spPr>
      </p:pic>
      <p:sp>
        <p:nvSpPr>
          <p:cNvPr id="2" name="Title 1">
            <a:extLst>
              <a:ext uri="{FF2B5EF4-FFF2-40B4-BE49-F238E27FC236}">
                <a16:creationId xmlns:a16="http://schemas.microsoft.com/office/drawing/2014/main" id="{855D510E-2C7F-549C-E0D7-0DAA0305152F}"/>
              </a:ext>
            </a:extLst>
          </p:cNvPr>
          <p:cNvSpPr>
            <a:spLocks noGrp="1"/>
          </p:cNvSpPr>
          <p:nvPr>
            <p:ph type="title"/>
          </p:nvPr>
        </p:nvSpPr>
        <p:spPr>
          <a:xfrm>
            <a:off x="438150" y="377825"/>
            <a:ext cx="9377363" cy="369332"/>
          </a:xfrm>
        </p:spPr>
        <p:txBody>
          <a:bodyPr/>
          <a:lstStyle>
            <a:lvl1pPr>
              <a:defRPr>
                <a:solidFill>
                  <a:schemeClr val="bg1"/>
                </a:solidFill>
              </a:defRPr>
            </a:lvl1pPr>
          </a:lstStyle>
          <a:p>
            <a:r>
              <a:rPr lang="en-GB"/>
              <a:t>Click to edit Master title style</a:t>
            </a:r>
            <a:endParaRPr lang="en-US"/>
          </a:p>
        </p:txBody>
      </p:sp>
      <p:sp>
        <p:nvSpPr>
          <p:cNvPr id="5" name="Footer Placeholder 4">
            <a:extLst>
              <a:ext uri="{FF2B5EF4-FFF2-40B4-BE49-F238E27FC236}">
                <a16:creationId xmlns:a16="http://schemas.microsoft.com/office/drawing/2014/main" id="{F95A6B97-BE00-F464-3931-17D499336815}"/>
              </a:ext>
            </a:extLst>
          </p:cNvPr>
          <p:cNvSpPr>
            <a:spLocks noGrp="1"/>
          </p:cNvSpPr>
          <p:nvPr>
            <p:ph type="ftr" sz="quarter" idx="11"/>
          </p:nvPr>
        </p:nvSpPr>
        <p:spPr/>
        <p:txBody>
          <a:bodyPr/>
          <a:lstStyle>
            <a:lvl1pPr>
              <a:defRPr>
                <a:solidFill>
                  <a:schemeClr val="bg1"/>
                </a:solidFill>
              </a:defRPr>
            </a:lvl1pPr>
          </a:lstStyle>
          <a:p>
            <a:r>
              <a:rPr lang="en-US"/>
              <a:t>Slide Presentation Name | Date</a:t>
            </a:r>
          </a:p>
        </p:txBody>
      </p:sp>
      <p:sp>
        <p:nvSpPr>
          <p:cNvPr id="6" name="Slide Number Placeholder 5">
            <a:extLst>
              <a:ext uri="{FF2B5EF4-FFF2-40B4-BE49-F238E27FC236}">
                <a16:creationId xmlns:a16="http://schemas.microsoft.com/office/drawing/2014/main" id="{0A880E20-4AA4-7E70-C758-AFD215ECA546}"/>
              </a:ext>
            </a:extLst>
          </p:cNvPr>
          <p:cNvSpPr>
            <a:spLocks noGrp="1"/>
          </p:cNvSpPr>
          <p:nvPr>
            <p:ph type="sldNum" sz="quarter" idx="12"/>
          </p:nvPr>
        </p:nvSpPr>
        <p:spPr/>
        <p:txBody>
          <a:bodyPr/>
          <a:lstStyle>
            <a:lvl1pPr>
              <a:defRPr>
                <a:solidFill>
                  <a:schemeClr val="bg1"/>
                </a:solidFill>
              </a:defRPr>
            </a:lvl1pPr>
          </a:lstStyle>
          <a:p>
            <a:fld id="{B1A72ED0-CA80-9E4A-B9C8-1E5961276DBA}" type="slidenum">
              <a:rPr lang="en-US" smtClean="0"/>
              <a:pPr/>
              <a:t>‹#›</a:t>
            </a:fld>
            <a:endParaRPr lang="en-US"/>
          </a:p>
        </p:txBody>
      </p:sp>
      <p:cxnSp>
        <p:nvCxnSpPr>
          <p:cNvPr id="8" name="Straight Connector 7">
            <a:extLst>
              <a:ext uri="{FF2B5EF4-FFF2-40B4-BE49-F238E27FC236}">
                <a16:creationId xmlns:a16="http://schemas.microsoft.com/office/drawing/2014/main" id="{F6B2F561-014C-50E9-69BC-9965D6BE3893}"/>
              </a:ext>
            </a:extLst>
          </p:cNvPr>
          <p:cNvCxnSpPr>
            <a:cxnSpLocks/>
          </p:cNvCxnSpPr>
          <p:nvPr userDrawn="1"/>
        </p:nvCxnSpPr>
        <p:spPr>
          <a:xfrm>
            <a:off x="457201" y="6352539"/>
            <a:ext cx="11277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12FA945C-CBFE-1B25-7565-F13798AC3EEF}"/>
              </a:ext>
            </a:extLst>
          </p:cNvPr>
          <p:cNvSpPr>
            <a:spLocks noGrp="1"/>
          </p:cNvSpPr>
          <p:nvPr>
            <p:ph type="body" idx="16" hasCustomPrompt="1"/>
          </p:nvPr>
        </p:nvSpPr>
        <p:spPr>
          <a:xfrm>
            <a:off x="1162050" y="1987426"/>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35" name="Text Placeholder 2">
            <a:extLst>
              <a:ext uri="{FF2B5EF4-FFF2-40B4-BE49-F238E27FC236}">
                <a16:creationId xmlns:a16="http://schemas.microsoft.com/office/drawing/2014/main" id="{F7FB9F0F-F97E-7078-1522-2F37BA053C9C}"/>
              </a:ext>
            </a:extLst>
          </p:cNvPr>
          <p:cNvSpPr>
            <a:spLocks noGrp="1"/>
          </p:cNvSpPr>
          <p:nvPr>
            <p:ph type="body" idx="25" hasCustomPrompt="1"/>
          </p:nvPr>
        </p:nvSpPr>
        <p:spPr>
          <a:xfrm>
            <a:off x="7220323" y="1042936"/>
            <a:ext cx="1932599" cy="1932040"/>
          </a:xfrm>
          <a:blipFill dpi="0" rotWithShape="1">
            <a:blip r:embed="rId3">
              <a:alphaModFix amt="1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3"/>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37" name="Text Placeholder 2">
            <a:extLst>
              <a:ext uri="{FF2B5EF4-FFF2-40B4-BE49-F238E27FC236}">
                <a16:creationId xmlns:a16="http://schemas.microsoft.com/office/drawing/2014/main" id="{721D2910-A189-7B72-8C58-F3297B857595}"/>
              </a:ext>
            </a:extLst>
          </p:cNvPr>
          <p:cNvSpPr>
            <a:spLocks noGrp="1"/>
          </p:cNvSpPr>
          <p:nvPr>
            <p:ph type="body" idx="27" hasCustomPrompt="1"/>
          </p:nvPr>
        </p:nvSpPr>
        <p:spPr>
          <a:xfrm>
            <a:off x="8441722" y="1987426"/>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38" name="Text Placeholder 2">
            <a:extLst>
              <a:ext uri="{FF2B5EF4-FFF2-40B4-BE49-F238E27FC236}">
                <a16:creationId xmlns:a16="http://schemas.microsoft.com/office/drawing/2014/main" id="{C46B3652-4B89-816D-563F-F23E23500D92}"/>
              </a:ext>
            </a:extLst>
          </p:cNvPr>
          <p:cNvSpPr>
            <a:spLocks noGrp="1"/>
          </p:cNvSpPr>
          <p:nvPr>
            <p:ph type="body" idx="28" hasCustomPrompt="1"/>
          </p:nvPr>
        </p:nvSpPr>
        <p:spPr>
          <a:xfrm>
            <a:off x="1566478" y="3241800"/>
            <a:ext cx="1932599" cy="1932040"/>
          </a:xfrm>
          <a:blipFill dpi="0" rotWithShape="1">
            <a:blip r:embed="rId3">
              <a:alphaModFix amt="1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3"/>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40" name="Text Placeholder 2">
            <a:extLst>
              <a:ext uri="{FF2B5EF4-FFF2-40B4-BE49-F238E27FC236}">
                <a16:creationId xmlns:a16="http://schemas.microsoft.com/office/drawing/2014/main" id="{71BF74DB-3526-67BD-D637-BFDF3CB35218}"/>
              </a:ext>
            </a:extLst>
          </p:cNvPr>
          <p:cNvSpPr>
            <a:spLocks noGrp="1"/>
          </p:cNvSpPr>
          <p:nvPr>
            <p:ph type="body" idx="30" hasCustomPrompt="1"/>
          </p:nvPr>
        </p:nvSpPr>
        <p:spPr>
          <a:xfrm>
            <a:off x="2787876" y="4186290"/>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41" name="Text Placeholder 2">
            <a:extLst>
              <a:ext uri="{FF2B5EF4-FFF2-40B4-BE49-F238E27FC236}">
                <a16:creationId xmlns:a16="http://schemas.microsoft.com/office/drawing/2014/main" id="{6308089A-6992-7D92-B101-C6ADB0C06FBC}"/>
              </a:ext>
            </a:extLst>
          </p:cNvPr>
          <p:cNvSpPr>
            <a:spLocks noGrp="1"/>
          </p:cNvSpPr>
          <p:nvPr>
            <p:ph type="body" idx="31" hasCustomPrompt="1"/>
          </p:nvPr>
        </p:nvSpPr>
        <p:spPr>
          <a:xfrm>
            <a:off x="5907989" y="3241800"/>
            <a:ext cx="1932599" cy="1932040"/>
          </a:xfrm>
          <a:blipFill dpi="0" rotWithShape="1">
            <a:blip r:embed="rId3">
              <a:alphaModFix amt="1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3"/>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43" name="Text Placeholder 2">
            <a:extLst>
              <a:ext uri="{FF2B5EF4-FFF2-40B4-BE49-F238E27FC236}">
                <a16:creationId xmlns:a16="http://schemas.microsoft.com/office/drawing/2014/main" id="{C0BE3DC8-A7FF-FF7F-AF0D-89E42F97E6CF}"/>
              </a:ext>
            </a:extLst>
          </p:cNvPr>
          <p:cNvSpPr>
            <a:spLocks noGrp="1"/>
          </p:cNvSpPr>
          <p:nvPr>
            <p:ph type="body" idx="33" hasCustomPrompt="1"/>
          </p:nvPr>
        </p:nvSpPr>
        <p:spPr>
          <a:xfrm>
            <a:off x="7129388" y="4186290"/>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44" name="Text Placeholder 2">
            <a:extLst>
              <a:ext uri="{FF2B5EF4-FFF2-40B4-BE49-F238E27FC236}">
                <a16:creationId xmlns:a16="http://schemas.microsoft.com/office/drawing/2014/main" id="{CE65713A-695A-BD88-1F08-39D51C9B03A0}"/>
              </a:ext>
            </a:extLst>
          </p:cNvPr>
          <p:cNvSpPr>
            <a:spLocks noGrp="1"/>
          </p:cNvSpPr>
          <p:nvPr>
            <p:ph type="body" idx="22" hasCustomPrompt="1"/>
          </p:nvPr>
        </p:nvSpPr>
        <p:spPr>
          <a:xfrm>
            <a:off x="3580487" y="1042936"/>
            <a:ext cx="1932599" cy="1932040"/>
          </a:xfrm>
          <a:blipFill dpi="0" rotWithShape="1">
            <a:blip r:embed="rId3">
              <a:alphaModFix amt="10196"/>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3"/>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46" name="Text Placeholder 2">
            <a:extLst>
              <a:ext uri="{FF2B5EF4-FFF2-40B4-BE49-F238E27FC236}">
                <a16:creationId xmlns:a16="http://schemas.microsoft.com/office/drawing/2014/main" id="{B2EFBBC0-F509-F340-C2FB-FDFC0F186714}"/>
              </a:ext>
            </a:extLst>
          </p:cNvPr>
          <p:cNvSpPr>
            <a:spLocks noGrp="1"/>
          </p:cNvSpPr>
          <p:nvPr>
            <p:ph type="body" idx="24" hasCustomPrompt="1"/>
          </p:nvPr>
        </p:nvSpPr>
        <p:spPr>
          <a:xfrm>
            <a:off x="4801886" y="1987426"/>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49" name="Text Placeholder 2">
            <a:extLst>
              <a:ext uri="{FF2B5EF4-FFF2-40B4-BE49-F238E27FC236}">
                <a16:creationId xmlns:a16="http://schemas.microsoft.com/office/drawing/2014/main" id="{C3934C05-784C-180D-11BB-74EB192D051D}"/>
              </a:ext>
            </a:extLst>
          </p:cNvPr>
          <p:cNvSpPr>
            <a:spLocks noGrp="1"/>
          </p:cNvSpPr>
          <p:nvPr>
            <p:ph type="body" idx="34" hasCustomPrompt="1"/>
          </p:nvPr>
        </p:nvSpPr>
        <p:spPr>
          <a:xfrm>
            <a:off x="454024" y="6172658"/>
            <a:ext cx="11280776" cy="123111"/>
          </a:xfrm>
        </p:spPr>
        <p:txBody>
          <a:bodyPr anchor="t" anchorCtr="0"/>
          <a:lstStyle>
            <a:lvl1pPr marL="0" indent="0" algn="l">
              <a:spcBef>
                <a:spcPts val="0"/>
              </a:spcBef>
              <a:spcAft>
                <a:spcPts val="0"/>
              </a:spcAft>
              <a:buClr>
                <a:schemeClr val="accent3"/>
              </a:buClr>
              <a:buFont typeface="Arial" panose="020B0604020202020204" pitchFamily="34" charset="0"/>
              <a:buNone/>
              <a:defRPr sz="8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*Notes text</a:t>
            </a:r>
          </a:p>
        </p:txBody>
      </p:sp>
      <p:pic>
        <p:nvPicPr>
          <p:cNvPr id="3" name="Picture 2">
            <a:extLst>
              <a:ext uri="{FF2B5EF4-FFF2-40B4-BE49-F238E27FC236}">
                <a16:creationId xmlns:a16="http://schemas.microsoft.com/office/drawing/2014/main" id="{154EE485-15CC-FAA3-7454-947459B97037}"/>
              </a:ext>
            </a:extLst>
          </p:cNvPr>
          <p:cNvPicPr>
            <a:picLocks noChangeAspect="1"/>
          </p:cNvPicPr>
          <p:nvPr userDrawn="1"/>
        </p:nvPicPr>
        <p:blipFill>
          <a:blip r:embed="rId5">
            <a:alphaModFix/>
          </a:blip>
          <a:stretch>
            <a:fillRect/>
          </a:stretch>
        </p:blipFill>
        <p:spPr>
          <a:xfrm>
            <a:off x="9634558" y="239295"/>
            <a:ext cx="2100243" cy="590578"/>
          </a:xfrm>
          <a:prstGeom prst="rect">
            <a:avLst/>
          </a:prstGeom>
        </p:spPr>
      </p:pic>
      <p:pic>
        <p:nvPicPr>
          <p:cNvPr id="7" name="Picture 6">
            <a:extLst>
              <a:ext uri="{FF2B5EF4-FFF2-40B4-BE49-F238E27FC236}">
                <a16:creationId xmlns:a16="http://schemas.microsoft.com/office/drawing/2014/main" id="{15498EBB-9862-8FA6-94DD-5DF693CD0573}"/>
              </a:ext>
            </a:extLst>
          </p:cNvPr>
          <p:cNvPicPr>
            <a:picLocks noChangeAspect="1"/>
          </p:cNvPicPr>
          <p:nvPr userDrawn="1"/>
        </p:nvPicPr>
        <p:blipFill>
          <a:blip r:embed="rId6">
            <a:alphaModFix amt="30000"/>
          </a:blip>
          <a:stretch>
            <a:fillRect/>
          </a:stretch>
        </p:blipFill>
        <p:spPr>
          <a:xfrm>
            <a:off x="1" y="3460750"/>
            <a:ext cx="1468603" cy="3397250"/>
          </a:xfrm>
          <a:prstGeom prst="rect">
            <a:avLst/>
          </a:prstGeom>
        </p:spPr>
      </p:pic>
    </p:spTree>
    <p:extLst>
      <p:ext uri="{BB962C8B-B14F-4D97-AF65-F5344CB8AC3E}">
        <p14:creationId xmlns:p14="http://schemas.microsoft.com/office/powerpoint/2010/main" val="5871416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numbered text (opt 4)">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C9AD54A-8BD6-1018-ABF1-A4EA426ADA49}"/>
              </a:ext>
            </a:extLst>
          </p:cNvPr>
          <p:cNvPicPr>
            <a:picLocks noChangeAspect="1"/>
          </p:cNvPicPr>
          <p:nvPr userDrawn="1"/>
        </p:nvPicPr>
        <p:blipFill>
          <a:blip r:embed="rId2">
            <a:alphaModFix amt="10000"/>
          </a:blip>
          <a:stretch>
            <a:fillRect/>
          </a:stretch>
        </p:blipFill>
        <p:spPr>
          <a:xfrm>
            <a:off x="8985956" y="2868256"/>
            <a:ext cx="3206044" cy="3989744"/>
          </a:xfrm>
          <a:prstGeom prst="rect">
            <a:avLst/>
          </a:prstGeom>
        </p:spPr>
      </p:pic>
      <p:sp>
        <p:nvSpPr>
          <p:cNvPr id="22" name="Text Placeholder 2">
            <a:extLst>
              <a:ext uri="{FF2B5EF4-FFF2-40B4-BE49-F238E27FC236}">
                <a16:creationId xmlns:a16="http://schemas.microsoft.com/office/drawing/2014/main" id="{16F9C010-801D-DA14-8C57-3346E02DFE30}"/>
              </a:ext>
            </a:extLst>
          </p:cNvPr>
          <p:cNvSpPr>
            <a:spLocks noGrp="1"/>
          </p:cNvSpPr>
          <p:nvPr>
            <p:ph type="body" idx="18" hasCustomPrompt="1"/>
          </p:nvPr>
        </p:nvSpPr>
        <p:spPr>
          <a:xfrm>
            <a:off x="-59349" y="1042936"/>
            <a:ext cx="1932599" cy="1932040"/>
          </a:xfrm>
          <a:blipFill dpi="0" rotWithShape="1">
            <a:blip r:embed="rId3">
              <a:alphaModFix amt="1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5"/>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pic>
        <p:nvPicPr>
          <p:cNvPr id="10" name="Picture 9">
            <a:extLst>
              <a:ext uri="{FF2B5EF4-FFF2-40B4-BE49-F238E27FC236}">
                <a16:creationId xmlns:a16="http://schemas.microsoft.com/office/drawing/2014/main" id="{4D6E588B-ED18-44FE-2DC8-82FAC9F90F50}"/>
              </a:ext>
            </a:extLst>
          </p:cNvPr>
          <p:cNvPicPr>
            <a:picLocks noChangeAspect="1"/>
          </p:cNvPicPr>
          <p:nvPr userDrawn="1"/>
        </p:nvPicPr>
        <p:blipFill>
          <a:blip r:embed="rId4">
            <a:alphaModFix amt="5000"/>
          </a:blip>
          <a:stretch>
            <a:fillRect/>
          </a:stretch>
        </p:blipFill>
        <p:spPr>
          <a:xfrm>
            <a:off x="1667810" y="4422025"/>
            <a:ext cx="8857129" cy="2436534"/>
          </a:xfrm>
          <a:prstGeom prst="rect">
            <a:avLst/>
          </a:prstGeom>
        </p:spPr>
      </p:pic>
      <p:sp>
        <p:nvSpPr>
          <p:cNvPr id="2" name="Title 1">
            <a:extLst>
              <a:ext uri="{FF2B5EF4-FFF2-40B4-BE49-F238E27FC236}">
                <a16:creationId xmlns:a16="http://schemas.microsoft.com/office/drawing/2014/main" id="{855D510E-2C7F-549C-E0D7-0DAA0305152F}"/>
              </a:ext>
            </a:extLst>
          </p:cNvPr>
          <p:cNvSpPr>
            <a:spLocks noGrp="1"/>
          </p:cNvSpPr>
          <p:nvPr>
            <p:ph type="title"/>
          </p:nvPr>
        </p:nvSpPr>
        <p:spPr>
          <a:xfrm>
            <a:off x="438150" y="377825"/>
            <a:ext cx="9377363" cy="369332"/>
          </a:xfrm>
        </p:spPr>
        <p:txBody>
          <a:bodyPr/>
          <a:lstStyle>
            <a:lvl1pPr>
              <a:defRPr>
                <a:solidFill>
                  <a:schemeClr val="bg1"/>
                </a:solidFill>
              </a:defRPr>
            </a:lvl1pPr>
          </a:lstStyle>
          <a:p>
            <a:r>
              <a:rPr lang="en-GB"/>
              <a:t>Click to edit Master title style</a:t>
            </a:r>
            <a:endParaRPr lang="en-US"/>
          </a:p>
        </p:txBody>
      </p:sp>
      <p:sp>
        <p:nvSpPr>
          <p:cNvPr id="5" name="Footer Placeholder 4">
            <a:extLst>
              <a:ext uri="{FF2B5EF4-FFF2-40B4-BE49-F238E27FC236}">
                <a16:creationId xmlns:a16="http://schemas.microsoft.com/office/drawing/2014/main" id="{F95A6B97-BE00-F464-3931-17D499336815}"/>
              </a:ext>
            </a:extLst>
          </p:cNvPr>
          <p:cNvSpPr>
            <a:spLocks noGrp="1"/>
          </p:cNvSpPr>
          <p:nvPr>
            <p:ph type="ftr" sz="quarter" idx="11"/>
          </p:nvPr>
        </p:nvSpPr>
        <p:spPr/>
        <p:txBody>
          <a:bodyPr/>
          <a:lstStyle>
            <a:lvl1pPr>
              <a:defRPr>
                <a:solidFill>
                  <a:schemeClr val="bg1"/>
                </a:solidFill>
              </a:defRPr>
            </a:lvl1pPr>
          </a:lstStyle>
          <a:p>
            <a:r>
              <a:rPr lang="en-US"/>
              <a:t>Slide Presentation Name | Date</a:t>
            </a:r>
          </a:p>
        </p:txBody>
      </p:sp>
      <p:sp>
        <p:nvSpPr>
          <p:cNvPr id="6" name="Slide Number Placeholder 5">
            <a:extLst>
              <a:ext uri="{FF2B5EF4-FFF2-40B4-BE49-F238E27FC236}">
                <a16:creationId xmlns:a16="http://schemas.microsoft.com/office/drawing/2014/main" id="{0A880E20-4AA4-7E70-C758-AFD215ECA546}"/>
              </a:ext>
            </a:extLst>
          </p:cNvPr>
          <p:cNvSpPr>
            <a:spLocks noGrp="1"/>
          </p:cNvSpPr>
          <p:nvPr>
            <p:ph type="sldNum" sz="quarter" idx="12"/>
          </p:nvPr>
        </p:nvSpPr>
        <p:spPr/>
        <p:txBody>
          <a:bodyPr/>
          <a:lstStyle>
            <a:lvl1pPr>
              <a:defRPr>
                <a:solidFill>
                  <a:schemeClr val="bg1"/>
                </a:solidFill>
              </a:defRPr>
            </a:lvl1pPr>
          </a:lstStyle>
          <a:p>
            <a:fld id="{B1A72ED0-CA80-9E4A-B9C8-1E5961276DBA}" type="slidenum">
              <a:rPr lang="en-US" smtClean="0"/>
              <a:pPr/>
              <a:t>‹#›</a:t>
            </a:fld>
            <a:endParaRPr lang="en-US"/>
          </a:p>
        </p:txBody>
      </p:sp>
      <p:cxnSp>
        <p:nvCxnSpPr>
          <p:cNvPr id="8" name="Straight Connector 7">
            <a:extLst>
              <a:ext uri="{FF2B5EF4-FFF2-40B4-BE49-F238E27FC236}">
                <a16:creationId xmlns:a16="http://schemas.microsoft.com/office/drawing/2014/main" id="{F6B2F561-014C-50E9-69BC-9965D6BE3893}"/>
              </a:ext>
            </a:extLst>
          </p:cNvPr>
          <p:cNvCxnSpPr>
            <a:cxnSpLocks/>
          </p:cNvCxnSpPr>
          <p:nvPr userDrawn="1"/>
        </p:nvCxnSpPr>
        <p:spPr>
          <a:xfrm>
            <a:off x="457201" y="6352539"/>
            <a:ext cx="11277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12FA945C-CBFE-1B25-7565-F13798AC3EEF}"/>
              </a:ext>
            </a:extLst>
          </p:cNvPr>
          <p:cNvSpPr>
            <a:spLocks noGrp="1"/>
          </p:cNvSpPr>
          <p:nvPr>
            <p:ph type="body" idx="16" hasCustomPrompt="1"/>
          </p:nvPr>
        </p:nvSpPr>
        <p:spPr>
          <a:xfrm>
            <a:off x="1162050" y="1987426"/>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35" name="Text Placeholder 2">
            <a:extLst>
              <a:ext uri="{FF2B5EF4-FFF2-40B4-BE49-F238E27FC236}">
                <a16:creationId xmlns:a16="http://schemas.microsoft.com/office/drawing/2014/main" id="{F7FB9F0F-F97E-7078-1522-2F37BA053C9C}"/>
              </a:ext>
            </a:extLst>
          </p:cNvPr>
          <p:cNvSpPr>
            <a:spLocks noGrp="1"/>
          </p:cNvSpPr>
          <p:nvPr>
            <p:ph type="body" idx="25" hasCustomPrompt="1"/>
          </p:nvPr>
        </p:nvSpPr>
        <p:spPr>
          <a:xfrm>
            <a:off x="7220323" y="1042936"/>
            <a:ext cx="1932599" cy="1932040"/>
          </a:xfrm>
          <a:blipFill dpi="0" rotWithShape="1">
            <a:blip r:embed="rId3">
              <a:alphaModFix amt="1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5"/>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37" name="Text Placeholder 2">
            <a:extLst>
              <a:ext uri="{FF2B5EF4-FFF2-40B4-BE49-F238E27FC236}">
                <a16:creationId xmlns:a16="http://schemas.microsoft.com/office/drawing/2014/main" id="{721D2910-A189-7B72-8C58-F3297B857595}"/>
              </a:ext>
            </a:extLst>
          </p:cNvPr>
          <p:cNvSpPr>
            <a:spLocks noGrp="1"/>
          </p:cNvSpPr>
          <p:nvPr>
            <p:ph type="body" idx="27" hasCustomPrompt="1"/>
          </p:nvPr>
        </p:nvSpPr>
        <p:spPr>
          <a:xfrm>
            <a:off x="8441722" y="1987426"/>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38" name="Text Placeholder 2">
            <a:extLst>
              <a:ext uri="{FF2B5EF4-FFF2-40B4-BE49-F238E27FC236}">
                <a16:creationId xmlns:a16="http://schemas.microsoft.com/office/drawing/2014/main" id="{C46B3652-4B89-816D-563F-F23E23500D92}"/>
              </a:ext>
            </a:extLst>
          </p:cNvPr>
          <p:cNvSpPr>
            <a:spLocks noGrp="1"/>
          </p:cNvSpPr>
          <p:nvPr>
            <p:ph type="body" idx="28" hasCustomPrompt="1"/>
          </p:nvPr>
        </p:nvSpPr>
        <p:spPr>
          <a:xfrm>
            <a:off x="1566478" y="3241800"/>
            <a:ext cx="1932599" cy="1932040"/>
          </a:xfrm>
          <a:blipFill dpi="0" rotWithShape="1">
            <a:blip r:embed="rId3">
              <a:alphaModFix amt="1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5"/>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40" name="Text Placeholder 2">
            <a:extLst>
              <a:ext uri="{FF2B5EF4-FFF2-40B4-BE49-F238E27FC236}">
                <a16:creationId xmlns:a16="http://schemas.microsoft.com/office/drawing/2014/main" id="{71BF74DB-3526-67BD-D637-BFDF3CB35218}"/>
              </a:ext>
            </a:extLst>
          </p:cNvPr>
          <p:cNvSpPr>
            <a:spLocks noGrp="1"/>
          </p:cNvSpPr>
          <p:nvPr>
            <p:ph type="body" idx="30" hasCustomPrompt="1"/>
          </p:nvPr>
        </p:nvSpPr>
        <p:spPr>
          <a:xfrm>
            <a:off x="2787876" y="4186290"/>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41" name="Text Placeholder 2">
            <a:extLst>
              <a:ext uri="{FF2B5EF4-FFF2-40B4-BE49-F238E27FC236}">
                <a16:creationId xmlns:a16="http://schemas.microsoft.com/office/drawing/2014/main" id="{6308089A-6992-7D92-B101-C6ADB0C06FBC}"/>
              </a:ext>
            </a:extLst>
          </p:cNvPr>
          <p:cNvSpPr>
            <a:spLocks noGrp="1"/>
          </p:cNvSpPr>
          <p:nvPr>
            <p:ph type="body" idx="31" hasCustomPrompt="1"/>
          </p:nvPr>
        </p:nvSpPr>
        <p:spPr>
          <a:xfrm>
            <a:off x="5907989" y="3241800"/>
            <a:ext cx="1932599" cy="1932040"/>
          </a:xfrm>
          <a:blipFill dpi="0" rotWithShape="1">
            <a:blip r:embed="rId3">
              <a:alphaModFix amt="1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5"/>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43" name="Text Placeholder 2">
            <a:extLst>
              <a:ext uri="{FF2B5EF4-FFF2-40B4-BE49-F238E27FC236}">
                <a16:creationId xmlns:a16="http://schemas.microsoft.com/office/drawing/2014/main" id="{C0BE3DC8-A7FF-FF7F-AF0D-89E42F97E6CF}"/>
              </a:ext>
            </a:extLst>
          </p:cNvPr>
          <p:cNvSpPr>
            <a:spLocks noGrp="1"/>
          </p:cNvSpPr>
          <p:nvPr>
            <p:ph type="body" idx="33" hasCustomPrompt="1"/>
          </p:nvPr>
        </p:nvSpPr>
        <p:spPr>
          <a:xfrm>
            <a:off x="7129388" y="4186290"/>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44" name="Text Placeholder 2">
            <a:extLst>
              <a:ext uri="{FF2B5EF4-FFF2-40B4-BE49-F238E27FC236}">
                <a16:creationId xmlns:a16="http://schemas.microsoft.com/office/drawing/2014/main" id="{CE65713A-695A-BD88-1F08-39D51C9B03A0}"/>
              </a:ext>
            </a:extLst>
          </p:cNvPr>
          <p:cNvSpPr>
            <a:spLocks noGrp="1"/>
          </p:cNvSpPr>
          <p:nvPr>
            <p:ph type="body" idx="22" hasCustomPrompt="1"/>
          </p:nvPr>
        </p:nvSpPr>
        <p:spPr>
          <a:xfrm>
            <a:off x="3580487" y="1042936"/>
            <a:ext cx="1932599" cy="1932040"/>
          </a:xfrm>
          <a:blipFill dpi="0" rotWithShape="1">
            <a:blip r:embed="rId3">
              <a:alphaModFix amt="10196"/>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5"/>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46" name="Text Placeholder 2">
            <a:extLst>
              <a:ext uri="{FF2B5EF4-FFF2-40B4-BE49-F238E27FC236}">
                <a16:creationId xmlns:a16="http://schemas.microsoft.com/office/drawing/2014/main" id="{B2EFBBC0-F509-F340-C2FB-FDFC0F186714}"/>
              </a:ext>
            </a:extLst>
          </p:cNvPr>
          <p:cNvSpPr>
            <a:spLocks noGrp="1"/>
          </p:cNvSpPr>
          <p:nvPr>
            <p:ph type="body" idx="24" hasCustomPrompt="1"/>
          </p:nvPr>
        </p:nvSpPr>
        <p:spPr>
          <a:xfrm>
            <a:off x="4801886" y="1987426"/>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49" name="Text Placeholder 2">
            <a:extLst>
              <a:ext uri="{FF2B5EF4-FFF2-40B4-BE49-F238E27FC236}">
                <a16:creationId xmlns:a16="http://schemas.microsoft.com/office/drawing/2014/main" id="{C3934C05-784C-180D-11BB-74EB192D051D}"/>
              </a:ext>
            </a:extLst>
          </p:cNvPr>
          <p:cNvSpPr>
            <a:spLocks noGrp="1"/>
          </p:cNvSpPr>
          <p:nvPr>
            <p:ph type="body" idx="34" hasCustomPrompt="1"/>
          </p:nvPr>
        </p:nvSpPr>
        <p:spPr>
          <a:xfrm>
            <a:off x="454024" y="6172658"/>
            <a:ext cx="11280776" cy="123111"/>
          </a:xfrm>
        </p:spPr>
        <p:txBody>
          <a:bodyPr anchor="t" anchorCtr="0"/>
          <a:lstStyle>
            <a:lvl1pPr marL="0" indent="0" algn="l">
              <a:spcBef>
                <a:spcPts val="0"/>
              </a:spcBef>
              <a:spcAft>
                <a:spcPts val="0"/>
              </a:spcAft>
              <a:buClr>
                <a:schemeClr val="accent3"/>
              </a:buClr>
              <a:buFont typeface="Arial" panose="020B0604020202020204" pitchFamily="34" charset="0"/>
              <a:buNone/>
              <a:defRPr sz="8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*Notes text</a:t>
            </a:r>
          </a:p>
        </p:txBody>
      </p:sp>
      <p:pic>
        <p:nvPicPr>
          <p:cNvPr id="3" name="Picture 2">
            <a:extLst>
              <a:ext uri="{FF2B5EF4-FFF2-40B4-BE49-F238E27FC236}">
                <a16:creationId xmlns:a16="http://schemas.microsoft.com/office/drawing/2014/main" id="{154EE485-15CC-FAA3-7454-947459B97037}"/>
              </a:ext>
            </a:extLst>
          </p:cNvPr>
          <p:cNvPicPr>
            <a:picLocks noChangeAspect="1"/>
          </p:cNvPicPr>
          <p:nvPr userDrawn="1"/>
        </p:nvPicPr>
        <p:blipFill>
          <a:blip r:embed="rId5">
            <a:alphaModFix/>
          </a:blip>
          <a:stretch>
            <a:fillRect/>
          </a:stretch>
        </p:blipFill>
        <p:spPr>
          <a:xfrm>
            <a:off x="9634558" y="239295"/>
            <a:ext cx="2100243" cy="590578"/>
          </a:xfrm>
          <a:prstGeom prst="rect">
            <a:avLst/>
          </a:prstGeom>
        </p:spPr>
      </p:pic>
      <p:pic>
        <p:nvPicPr>
          <p:cNvPr id="7" name="Picture 6">
            <a:extLst>
              <a:ext uri="{FF2B5EF4-FFF2-40B4-BE49-F238E27FC236}">
                <a16:creationId xmlns:a16="http://schemas.microsoft.com/office/drawing/2014/main" id="{15498EBB-9862-8FA6-94DD-5DF693CD0573}"/>
              </a:ext>
            </a:extLst>
          </p:cNvPr>
          <p:cNvPicPr>
            <a:picLocks noChangeAspect="1"/>
          </p:cNvPicPr>
          <p:nvPr userDrawn="1"/>
        </p:nvPicPr>
        <p:blipFill>
          <a:blip r:embed="rId6">
            <a:alphaModFix amt="30000"/>
          </a:blip>
          <a:stretch>
            <a:fillRect/>
          </a:stretch>
        </p:blipFill>
        <p:spPr>
          <a:xfrm>
            <a:off x="1" y="3460750"/>
            <a:ext cx="1468603" cy="3397250"/>
          </a:xfrm>
          <a:prstGeom prst="rect">
            <a:avLst/>
          </a:prstGeom>
        </p:spPr>
      </p:pic>
    </p:spTree>
    <p:extLst>
      <p:ext uri="{BB962C8B-B14F-4D97-AF65-F5344CB8AC3E}">
        <p14:creationId xmlns:p14="http://schemas.microsoft.com/office/powerpoint/2010/main" val="109170108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numbered text (opt 5)">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C9AD54A-8BD6-1018-ABF1-A4EA426ADA49}"/>
              </a:ext>
            </a:extLst>
          </p:cNvPr>
          <p:cNvPicPr>
            <a:picLocks noChangeAspect="1"/>
          </p:cNvPicPr>
          <p:nvPr userDrawn="1"/>
        </p:nvPicPr>
        <p:blipFill>
          <a:blip r:embed="rId2">
            <a:alphaModFix amt="10000"/>
          </a:blip>
          <a:stretch>
            <a:fillRect/>
          </a:stretch>
        </p:blipFill>
        <p:spPr>
          <a:xfrm>
            <a:off x="8985956" y="2868256"/>
            <a:ext cx="3206044" cy="3989744"/>
          </a:xfrm>
          <a:prstGeom prst="rect">
            <a:avLst/>
          </a:prstGeom>
        </p:spPr>
      </p:pic>
      <p:sp>
        <p:nvSpPr>
          <p:cNvPr id="22" name="Text Placeholder 2">
            <a:extLst>
              <a:ext uri="{FF2B5EF4-FFF2-40B4-BE49-F238E27FC236}">
                <a16:creationId xmlns:a16="http://schemas.microsoft.com/office/drawing/2014/main" id="{16F9C010-801D-DA14-8C57-3346E02DFE30}"/>
              </a:ext>
            </a:extLst>
          </p:cNvPr>
          <p:cNvSpPr>
            <a:spLocks noGrp="1"/>
          </p:cNvSpPr>
          <p:nvPr>
            <p:ph type="body" idx="18" hasCustomPrompt="1"/>
          </p:nvPr>
        </p:nvSpPr>
        <p:spPr>
          <a:xfrm>
            <a:off x="-59349" y="1042936"/>
            <a:ext cx="1932599" cy="1932040"/>
          </a:xfrm>
          <a:blipFill dpi="0" rotWithShape="1">
            <a:blip r:embed="rId3">
              <a:alphaModFix amt="1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3"/>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pic>
        <p:nvPicPr>
          <p:cNvPr id="10" name="Picture 9">
            <a:extLst>
              <a:ext uri="{FF2B5EF4-FFF2-40B4-BE49-F238E27FC236}">
                <a16:creationId xmlns:a16="http://schemas.microsoft.com/office/drawing/2014/main" id="{4D6E588B-ED18-44FE-2DC8-82FAC9F90F50}"/>
              </a:ext>
            </a:extLst>
          </p:cNvPr>
          <p:cNvPicPr>
            <a:picLocks noChangeAspect="1"/>
          </p:cNvPicPr>
          <p:nvPr userDrawn="1"/>
        </p:nvPicPr>
        <p:blipFill>
          <a:blip r:embed="rId4">
            <a:alphaModFix amt="5000"/>
          </a:blip>
          <a:stretch>
            <a:fillRect/>
          </a:stretch>
        </p:blipFill>
        <p:spPr>
          <a:xfrm>
            <a:off x="1667810" y="4422025"/>
            <a:ext cx="8857129" cy="2436534"/>
          </a:xfrm>
          <a:prstGeom prst="rect">
            <a:avLst/>
          </a:prstGeom>
        </p:spPr>
      </p:pic>
      <p:sp>
        <p:nvSpPr>
          <p:cNvPr id="2" name="Title 1">
            <a:extLst>
              <a:ext uri="{FF2B5EF4-FFF2-40B4-BE49-F238E27FC236}">
                <a16:creationId xmlns:a16="http://schemas.microsoft.com/office/drawing/2014/main" id="{855D510E-2C7F-549C-E0D7-0DAA0305152F}"/>
              </a:ext>
            </a:extLst>
          </p:cNvPr>
          <p:cNvSpPr>
            <a:spLocks noGrp="1"/>
          </p:cNvSpPr>
          <p:nvPr>
            <p:ph type="title"/>
          </p:nvPr>
        </p:nvSpPr>
        <p:spPr>
          <a:xfrm>
            <a:off x="438150" y="377825"/>
            <a:ext cx="9377363" cy="369332"/>
          </a:xfrm>
        </p:spPr>
        <p:txBody>
          <a:bodyPr/>
          <a:lstStyle>
            <a:lvl1pPr>
              <a:defRPr>
                <a:solidFill>
                  <a:schemeClr val="bg1"/>
                </a:solidFill>
              </a:defRPr>
            </a:lvl1pPr>
          </a:lstStyle>
          <a:p>
            <a:r>
              <a:rPr lang="en-GB"/>
              <a:t>Click to edit Master title style</a:t>
            </a:r>
            <a:endParaRPr lang="en-US"/>
          </a:p>
        </p:txBody>
      </p:sp>
      <p:sp>
        <p:nvSpPr>
          <p:cNvPr id="5" name="Footer Placeholder 4">
            <a:extLst>
              <a:ext uri="{FF2B5EF4-FFF2-40B4-BE49-F238E27FC236}">
                <a16:creationId xmlns:a16="http://schemas.microsoft.com/office/drawing/2014/main" id="{F95A6B97-BE00-F464-3931-17D499336815}"/>
              </a:ext>
            </a:extLst>
          </p:cNvPr>
          <p:cNvSpPr>
            <a:spLocks noGrp="1"/>
          </p:cNvSpPr>
          <p:nvPr>
            <p:ph type="ftr" sz="quarter" idx="11"/>
          </p:nvPr>
        </p:nvSpPr>
        <p:spPr/>
        <p:txBody>
          <a:bodyPr/>
          <a:lstStyle>
            <a:lvl1pPr>
              <a:defRPr>
                <a:solidFill>
                  <a:schemeClr val="bg1"/>
                </a:solidFill>
              </a:defRPr>
            </a:lvl1pPr>
          </a:lstStyle>
          <a:p>
            <a:r>
              <a:rPr lang="en-US"/>
              <a:t>Slide Presentation Name | Date</a:t>
            </a:r>
          </a:p>
        </p:txBody>
      </p:sp>
      <p:sp>
        <p:nvSpPr>
          <p:cNvPr id="6" name="Slide Number Placeholder 5">
            <a:extLst>
              <a:ext uri="{FF2B5EF4-FFF2-40B4-BE49-F238E27FC236}">
                <a16:creationId xmlns:a16="http://schemas.microsoft.com/office/drawing/2014/main" id="{0A880E20-4AA4-7E70-C758-AFD215ECA546}"/>
              </a:ext>
            </a:extLst>
          </p:cNvPr>
          <p:cNvSpPr>
            <a:spLocks noGrp="1"/>
          </p:cNvSpPr>
          <p:nvPr>
            <p:ph type="sldNum" sz="quarter" idx="12"/>
          </p:nvPr>
        </p:nvSpPr>
        <p:spPr/>
        <p:txBody>
          <a:bodyPr/>
          <a:lstStyle>
            <a:lvl1pPr>
              <a:defRPr>
                <a:solidFill>
                  <a:schemeClr val="bg1"/>
                </a:solidFill>
              </a:defRPr>
            </a:lvl1pPr>
          </a:lstStyle>
          <a:p>
            <a:fld id="{B1A72ED0-CA80-9E4A-B9C8-1E5961276DBA}" type="slidenum">
              <a:rPr lang="en-US" smtClean="0"/>
              <a:pPr/>
              <a:t>‹#›</a:t>
            </a:fld>
            <a:endParaRPr lang="en-US"/>
          </a:p>
        </p:txBody>
      </p:sp>
      <p:cxnSp>
        <p:nvCxnSpPr>
          <p:cNvPr id="8" name="Straight Connector 7">
            <a:extLst>
              <a:ext uri="{FF2B5EF4-FFF2-40B4-BE49-F238E27FC236}">
                <a16:creationId xmlns:a16="http://schemas.microsoft.com/office/drawing/2014/main" id="{F6B2F561-014C-50E9-69BC-9965D6BE3893}"/>
              </a:ext>
            </a:extLst>
          </p:cNvPr>
          <p:cNvCxnSpPr>
            <a:cxnSpLocks/>
          </p:cNvCxnSpPr>
          <p:nvPr userDrawn="1"/>
        </p:nvCxnSpPr>
        <p:spPr>
          <a:xfrm>
            <a:off x="457201" y="6352539"/>
            <a:ext cx="11277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12FA945C-CBFE-1B25-7565-F13798AC3EEF}"/>
              </a:ext>
            </a:extLst>
          </p:cNvPr>
          <p:cNvSpPr>
            <a:spLocks noGrp="1"/>
          </p:cNvSpPr>
          <p:nvPr>
            <p:ph type="body" idx="16" hasCustomPrompt="1"/>
          </p:nvPr>
        </p:nvSpPr>
        <p:spPr>
          <a:xfrm>
            <a:off x="1162050" y="1987426"/>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35" name="Text Placeholder 2">
            <a:extLst>
              <a:ext uri="{FF2B5EF4-FFF2-40B4-BE49-F238E27FC236}">
                <a16:creationId xmlns:a16="http://schemas.microsoft.com/office/drawing/2014/main" id="{F7FB9F0F-F97E-7078-1522-2F37BA053C9C}"/>
              </a:ext>
            </a:extLst>
          </p:cNvPr>
          <p:cNvSpPr>
            <a:spLocks noGrp="1"/>
          </p:cNvSpPr>
          <p:nvPr>
            <p:ph type="body" idx="25" hasCustomPrompt="1"/>
          </p:nvPr>
        </p:nvSpPr>
        <p:spPr>
          <a:xfrm>
            <a:off x="7220323" y="1042936"/>
            <a:ext cx="1932599" cy="1932040"/>
          </a:xfrm>
          <a:blipFill dpi="0" rotWithShape="1">
            <a:blip r:embed="rId3">
              <a:alphaModFix amt="1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3"/>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37" name="Text Placeholder 2">
            <a:extLst>
              <a:ext uri="{FF2B5EF4-FFF2-40B4-BE49-F238E27FC236}">
                <a16:creationId xmlns:a16="http://schemas.microsoft.com/office/drawing/2014/main" id="{721D2910-A189-7B72-8C58-F3297B857595}"/>
              </a:ext>
            </a:extLst>
          </p:cNvPr>
          <p:cNvSpPr>
            <a:spLocks noGrp="1"/>
          </p:cNvSpPr>
          <p:nvPr>
            <p:ph type="body" idx="27" hasCustomPrompt="1"/>
          </p:nvPr>
        </p:nvSpPr>
        <p:spPr>
          <a:xfrm>
            <a:off x="8441722" y="1987426"/>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38" name="Text Placeholder 2">
            <a:extLst>
              <a:ext uri="{FF2B5EF4-FFF2-40B4-BE49-F238E27FC236}">
                <a16:creationId xmlns:a16="http://schemas.microsoft.com/office/drawing/2014/main" id="{C46B3652-4B89-816D-563F-F23E23500D92}"/>
              </a:ext>
            </a:extLst>
          </p:cNvPr>
          <p:cNvSpPr>
            <a:spLocks noGrp="1"/>
          </p:cNvSpPr>
          <p:nvPr>
            <p:ph type="body" idx="28" hasCustomPrompt="1"/>
          </p:nvPr>
        </p:nvSpPr>
        <p:spPr>
          <a:xfrm>
            <a:off x="1566478" y="3241800"/>
            <a:ext cx="1932599" cy="1932040"/>
          </a:xfrm>
          <a:blipFill dpi="0" rotWithShape="1">
            <a:blip r:embed="rId3">
              <a:alphaModFix amt="1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3"/>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40" name="Text Placeholder 2">
            <a:extLst>
              <a:ext uri="{FF2B5EF4-FFF2-40B4-BE49-F238E27FC236}">
                <a16:creationId xmlns:a16="http://schemas.microsoft.com/office/drawing/2014/main" id="{71BF74DB-3526-67BD-D637-BFDF3CB35218}"/>
              </a:ext>
            </a:extLst>
          </p:cNvPr>
          <p:cNvSpPr>
            <a:spLocks noGrp="1"/>
          </p:cNvSpPr>
          <p:nvPr>
            <p:ph type="body" idx="30" hasCustomPrompt="1"/>
          </p:nvPr>
        </p:nvSpPr>
        <p:spPr>
          <a:xfrm>
            <a:off x="2787876" y="4186290"/>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41" name="Text Placeholder 2">
            <a:extLst>
              <a:ext uri="{FF2B5EF4-FFF2-40B4-BE49-F238E27FC236}">
                <a16:creationId xmlns:a16="http://schemas.microsoft.com/office/drawing/2014/main" id="{6308089A-6992-7D92-B101-C6ADB0C06FBC}"/>
              </a:ext>
            </a:extLst>
          </p:cNvPr>
          <p:cNvSpPr>
            <a:spLocks noGrp="1"/>
          </p:cNvSpPr>
          <p:nvPr>
            <p:ph type="body" idx="31" hasCustomPrompt="1"/>
          </p:nvPr>
        </p:nvSpPr>
        <p:spPr>
          <a:xfrm>
            <a:off x="5907989" y="3241800"/>
            <a:ext cx="1932599" cy="1932040"/>
          </a:xfrm>
          <a:blipFill dpi="0" rotWithShape="1">
            <a:blip r:embed="rId3">
              <a:alphaModFix amt="10000"/>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3"/>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43" name="Text Placeholder 2">
            <a:extLst>
              <a:ext uri="{FF2B5EF4-FFF2-40B4-BE49-F238E27FC236}">
                <a16:creationId xmlns:a16="http://schemas.microsoft.com/office/drawing/2014/main" id="{C0BE3DC8-A7FF-FF7F-AF0D-89E42F97E6CF}"/>
              </a:ext>
            </a:extLst>
          </p:cNvPr>
          <p:cNvSpPr>
            <a:spLocks noGrp="1"/>
          </p:cNvSpPr>
          <p:nvPr>
            <p:ph type="body" idx="33" hasCustomPrompt="1"/>
          </p:nvPr>
        </p:nvSpPr>
        <p:spPr>
          <a:xfrm>
            <a:off x="7129388" y="4186290"/>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44" name="Text Placeholder 2">
            <a:extLst>
              <a:ext uri="{FF2B5EF4-FFF2-40B4-BE49-F238E27FC236}">
                <a16:creationId xmlns:a16="http://schemas.microsoft.com/office/drawing/2014/main" id="{CE65713A-695A-BD88-1F08-39D51C9B03A0}"/>
              </a:ext>
            </a:extLst>
          </p:cNvPr>
          <p:cNvSpPr>
            <a:spLocks noGrp="1"/>
          </p:cNvSpPr>
          <p:nvPr>
            <p:ph type="body" idx="22" hasCustomPrompt="1"/>
          </p:nvPr>
        </p:nvSpPr>
        <p:spPr>
          <a:xfrm>
            <a:off x="3580487" y="1042936"/>
            <a:ext cx="1932599" cy="1932040"/>
          </a:xfrm>
          <a:blipFill dpi="0" rotWithShape="1">
            <a:blip r:embed="rId3">
              <a:alphaModFix amt="10196"/>
            </a:blip>
            <a:srcRect/>
            <a:stretch>
              <a:fillRect/>
            </a:stretch>
          </a:blipFill>
        </p:spPr>
        <p:txBody>
          <a:bodyPr anchor="ctr" anchorCtr="0">
            <a:noAutofit/>
          </a:bodyPr>
          <a:lstStyle>
            <a:lvl1pPr marL="0" indent="0" algn="ctr">
              <a:spcBef>
                <a:spcPts val="0"/>
              </a:spcBef>
              <a:spcAft>
                <a:spcPts val="0"/>
              </a:spcAft>
              <a:buClr>
                <a:schemeClr val="accent3"/>
              </a:buClr>
              <a:buFont typeface="Arial" panose="020B0604020202020204" pitchFamily="34" charset="0"/>
              <a:buNone/>
              <a:defRPr sz="3200" b="1" cap="none" baseline="0">
                <a:solidFill>
                  <a:schemeClr val="accent3"/>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a:t>
            </a:r>
          </a:p>
        </p:txBody>
      </p:sp>
      <p:sp>
        <p:nvSpPr>
          <p:cNvPr id="46" name="Text Placeholder 2">
            <a:extLst>
              <a:ext uri="{FF2B5EF4-FFF2-40B4-BE49-F238E27FC236}">
                <a16:creationId xmlns:a16="http://schemas.microsoft.com/office/drawing/2014/main" id="{B2EFBBC0-F509-F340-C2FB-FDFC0F186714}"/>
              </a:ext>
            </a:extLst>
          </p:cNvPr>
          <p:cNvSpPr>
            <a:spLocks noGrp="1"/>
          </p:cNvSpPr>
          <p:nvPr>
            <p:ph type="body" idx="24" hasCustomPrompt="1"/>
          </p:nvPr>
        </p:nvSpPr>
        <p:spPr>
          <a:xfrm>
            <a:off x="4801886" y="1987426"/>
            <a:ext cx="2867026" cy="215444"/>
          </a:xfrm>
        </p:spPr>
        <p:txBody>
          <a:bodyPr anchor="t" anchorCtr="0"/>
          <a:lstStyle>
            <a:lvl1pPr marL="0" indent="0" algn="l">
              <a:spcBef>
                <a:spcPts val="0"/>
              </a:spcBef>
              <a:spcAft>
                <a:spcPts val="0"/>
              </a:spcAft>
              <a:buClr>
                <a:schemeClr val="accent3"/>
              </a:buClr>
              <a:buFont typeface="Arial" panose="020B0604020202020204" pitchFamily="34" charset="0"/>
              <a:buNone/>
              <a:defRPr sz="14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Text</a:t>
            </a:r>
          </a:p>
        </p:txBody>
      </p:sp>
      <p:sp>
        <p:nvSpPr>
          <p:cNvPr id="49" name="Text Placeholder 2">
            <a:extLst>
              <a:ext uri="{FF2B5EF4-FFF2-40B4-BE49-F238E27FC236}">
                <a16:creationId xmlns:a16="http://schemas.microsoft.com/office/drawing/2014/main" id="{C3934C05-784C-180D-11BB-74EB192D051D}"/>
              </a:ext>
            </a:extLst>
          </p:cNvPr>
          <p:cNvSpPr>
            <a:spLocks noGrp="1"/>
          </p:cNvSpPr>
          <p:nvPr>
            <p:ph type="body" idx="34" hasCustomPrompt="1"/>
          </p:nvPr>
        </p:nvSpPr>
        <p:spPr>
          <a:xfrm>
            <a:off x="454024" y="6172658"/>
            <a:ext cx="11280776" cy="123111"/>
          </a:xfrm>
        </p:spPr>
        <p:txBody>
          <a:bodyPr anchor="t" anchorCtr="0"/>
          <a:lstStyle>
            <a:lvl1pPr marL="0" indent="0" algn="l">
              <a:spcBef>
                <a:spcPts val="0"/>
              </a:spcBef>
              <a:spcAft>
                <a:spcPts val="0"/>
              </a:spcAft>
              <a:buClr>
                <a:schemeClr val="accent3"/>
              </a:buClr>
              <a:buFont typeface="Arial" panose="020B0604020202020204" pitchFamily="34" charset="0"/>
              <a:buNone/>
              <a:defRPr sz="800" b="1" cap="none" baseline="0">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*Notes text</a:t>
            </a:r>
          </a:p>
        </p:txBody>
      </p:sp>
      <p:pic>
        <p:nvPicPr>
          <p:cNvPr id="3" name="Picture 2">
            <a:extLst>
              <a:ext uri="{FF2B5EF4-FFF2-40B4-BE49-F238E27FC236}">
                <a16:creationId xmlns:a16="http://schemas.microsoft.com/office/drawing/2014/main" id="{154EE485-15CC-FAA3-7454-947459B97037}"/>
              </a:ext>
            </a:extLst>
          </p:cNvPr>
          <p:cNvPicPr>
            <a:picLocks noChangeAspect="1"/>
          </p:cNvPicPr>
          <p:nvPr userDrawn="1"/>
        </p:nvPicPr>
        <p:blipFill>
          <a:blip r:embed="rId5">
            <a:alphaModFix/>
          </a:blip>
          <a:stretch>
            <a:fillRect/>
          </a:stretch>
        </p:blipFill>
        <p:spPr>
          <a:xfrm>
            <a:off x="9634558" y="239295"/>
            <a:ext cx="2100243" cy="590578"/>
          </a:xfrm>
          <a:prstGeom prst="rect">
            <a:avLst/>
          </a:prstGeom>
        </p:spPr>
      </p:pic>
      <p:pic>
        <p:nvPicPr>
          <p:cNvPr id="7" name="Picture 6">
            <a:extLst>
              <a:ext uri="{FF2B5EF4-FFF2-40B4-BE49-F238E27FC236}">
                <a16:creationId xmlns:a16="http://schemas.microsoft.com/office/drawing/2014/main" id="{15498EBB-9862-8FA6-94DD-5DF693CD0573}"/>
              </a:ext>
            </a:extLst>
          </p:cNvPr>
          <p:cNvPicPr>
            <a:picLocks noChangeAspect="1"/>
          </p:cNvPicPr>
          <p:nvPr userDrawn="1"/>
        </p:nvPicPr>
        <p:blipFill>
          <a:blip r:embed="rId6">
            <a:alphaModFix amt="30000"/>
          </a:blip>
          <a:stretch>
            <a:fillRect/>
          </a:stretch>
        </p:blipFill>
        <p:spPr>
          <a:xfrm>
            <a:off x="1" y="3460750"/>
            <a:ext cx="1468603" cy="3397250"/>
          </a:xfrm>
          <a:prstGeom prst="rect">
            <a:avLst/>
          </a:prstGeom>
        </p:spPr>
      </p:pic>
    </p:spTree>
    <p:extLst>
      <p:ext uri="{BB962C8B-B14F-4D97-AF65-F5344CB8AC3E}">
        <p14:creationId xmlns:p14="http://schemas.microsoft.com/office/powerpoint/2010/main" val="9477763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Slide + Subtitl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7D94591-712E-38E3-654C-5B535A1446D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D7D94591-712E-38E3-654C-5B535A1446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3"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799"/>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22" y="368300"/>
            <a:ext cx="11154344" cy="592778"/>
          </a:xfrm>
          <a:prstGeom prst="rect">
            <a:avLst/>
          </a:prstGeom>
        </p:spPr>
        <p:txBody>
          <a:bodyPr vert="horz" lIns="0" tIns="0" rIns="0" bIns="0" rtlCol="0" anchor="t">
            <a:normAutofit/>
          </a:bodyPr>
          <a:lstStyle>
            <a:lvl1pPr rtl="0">
              <a:defRPr/>
            </a:lvl1p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rtl="0">
              <a:buClr>
                <a:schemeClr val="bg2"/>
              </a:buClr>
              <a:buFont typeface="Arial" panose="020B0604020202020204" pitchFamily="34" charset="0"/>
              <a:buNone/>
              <a:defRPr>
                <a:solidFill>
                  <a:schemeClr val="tx2">
                    <a:lumMod val="50000"/>
                  </a:schemeClr>
                </a:solidFill>
              </a:defRPr>
            </a:lvl1pPr>
            <a:lvl2pPr rtl="0">
              <a:defRPr>
                <a:solidFill>
                  <a:schemeClr val="tx2">
                    <a:lumMod val="50000"/>
                  </a:schemeClr>
                </a:solidFill>
              </a:defRPr>
            </a:lvl2pPr>
            <a:lvl3pPr rtl="0">
              <a:defRPr>
                <a:solidFill>
                  <a:schemeClr val="tx2">
                    <a:lumMod val="50000"/>
                  </a:schemeClr>
                </a:solidFill>
              </a:defRPr>
            </a:lvl3pPr>
            <a:lvl4pPr rtl="0">
              <a:defRPr>
                <a:solidFill>
                  <a:schemeClr val="tx2">
                    <a:lumMod val="50000"/>
                  </a:schemeClr>
                </a:solidFill>
              </a:defRPr>
            </a:lvl4pPr>
            <a:lvl5pPr rtl="0">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84"/>
            <a:ext cx="11154344" cy="343847"/>
          </a:xfrm>
        </p:spPr>
        <p:txBody>
          <a:bodyPr/>
          <a:lstStyle>
            <a:lvl1pPr rtl="0">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rtl="0">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40"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rtl="0">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633506" y="6109982"/>
            <a:ext cx="1036776" cy="381653"/>
          </a:xfrm>
          <a:prstGeom prst="rect">
            <a:avLst/>
          </a:prstGeom>
        </p:spPr>
      </p:pic>
    </p:spTree>
    <p:extLst>
      <p:ext uri="{BB962C8B-B14F-4D97-AF65-F5344CB8AC3E}">
        <p14:creationId xmlns:p14="http://schemas.microsoft.com/office/powerpoint/2010/main" val="39377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nc img) opt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2470-CEB6-29B2-67FA-119E8A59C878}"/>
              </a:ext>
            </a:extLst>
          </p:cNvPr>
          <p:cNvSpPr>
            <a:spLocks noGrp="1"/>
          </p:cNvSpPr>
          <p:nvPr>
            <p:ph type="ctrTitle" hasCustomPrompt="1"/>
          </p:nvPr>
        </p:nvSpPr>
        <p:spPr>
          <a:xfrm>
            <a:off x="413142" y="3059668"/>
            <a:ext cx="5560939" cy="738664"/>
          </a:xfrm>
        </p:spPr>
        <p:txBody>
          <a:bodyPr anchor="ctr" anchorCtr="0"/>
          <a:lstStyle>
            <a:lvl1pPr algn="l">
              <a:defRPr sz="4800" b="0" i="0">
                <a:solidFill>
                  <a:schemeClr val="bg1"/>
                </a:solidFill>
                <a:latin typeface="Arial" panose="020B0604020202020204" pitchFamily="34" charset="0"/>
                <a:cs typeface="Arial" panose="020B0604020202020204" pitchFamily="34" charset="0"/>
              </a:defRPr>
            </a:lvl1pPr>
          </a:lstStyle>
          <a:p>
            <a:r>
              <a:rPr lang="en-GB"/>
              <a:t>Title goes here</a:t>
            </a:r>
            <a:endParaRPr lang="en-US"/>
          </a:p>
        </p:txBody>
      </p:sp>
      <p:sp>
        <p:nvSpPr>
          <p:cNvPr id="3" name="Subtitle 2">
            <a:extLst>
              <a:ext uri="{FF2B5EF4-FFF2-40B4-BE49-F238E27FC236}">
                <a16:creationId xmlns:a16="http://schemas.microsoft.com/office/drawing/2014/main" id="{4342B6B9-F813-FEC8-1E77-CA17875C4862}"/>
              </a:ext>
            </a:extLst>
          </p:cNvPr>
          <p:cNvSpPr>
            <a:spLocks noGrp="1"/>
          </p:cNvSpPr>
          <p:nvPr>
            <p:ph type="subTitle" idx="1" hasCustomPrompt="1"/>
          </p:nvPr>
        </p:nvSpPr>
        <p:spPr>
          <a:xfrm>
            <a:off x="441325" y="5722208"/>
            <a:ext cx="2835687" cy="307777"/>
          </a:xfrm>
        </p:spPr>
        <p:txBody>
          <a:bodyPr anchor="t" anchorCtr="0"/>
          <a:lstStyle>
            <a:lvl1pPr marL="0" indent="0" algn="l">
              <a:buNone/>
              <a:defRPr sz="2000">
                <a:solidFill>
                  <a:schemeClr val="bg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Date goes here</a:t>
            </a:r>
            <a:endParaRPr lang="en-US"/>
          </a:p>
        </p:txBody>
      </p:sp>
      <p:sp>
        <p:nvSpPr>
          <p:cNvPr id="10" name="Text Placeholder 2">
            <a:extLst>
              <a:ext uri="{FF2B5EF4-FFF2-40B4-BE49-F238E27FC236}">
                <a16:creationId xmlns:a16="http://schemas.microsoft.com/office/drawing/2014/main" id="{24E67AC2-10C9-7607-E460-1AFBA98C64D9}"/>
              </a:ext>
            </a:extLst>
          </p:cNvPr>
          <p:cNvSpPr>
            <a:spLocks noGrp="1"/>
          </p:cNvSpPr>
          <p:nvPr>
            <p:ph type="body" idx="10" hasCustomPrompt="1"/>
          </p:nvPr>
        </p:nvSpPr>
        <p:spPr>
          <a:xfrm>
            <a:off x="443191" y="6039050"/>
            <a:ext cx="5529592" cy="307777"/>
          </a:xfrm>
        </p:spPr>
        <p:txBody>
          <a:bodyPr anchor="t" anchorCtr="0"/>
          <a:lstStyle>
            <a:lvl1pPr marL="0" indent="0">
              <a:buNone/>
              <a:defRPr sz="2000" b="1">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Location goes here</a:t>
            </a:r>
          </a:p>
        </p:txBody>
      </p:sp>
      <p:sp>
        <p:nvSpPr>
          <p:cNvPr id="15" name="Picture Placeholder 14">
            <a:extLst>
              <a:ext uri="{FF2B5EF4-FFF2-40B4-BE49-F238E27FC236}">
                <a16:creationId xmlns:a16="http://schemas.microsoft.com/office/drawing/2014/main" id="{6CF2F9B2-59B7-AF39-4BB8-3C257E20F0CF}"/>
              </a:ext>
            </a:extLst>
          </p:cNvPr>
          <p:cNvSpPr>
            <a:spLocks noGrp="1"/>
          </p:cNvSpPr>
          <p:nvPr>
            <p:ph type="pic" sz="quarter" idx="11" hasCustomPrompt="1"/>
          </p:nvPr>
        </p:nvSpPr>
        <p:spPr>
          <a:xfrm>
            <a:off x="6096000" y="0"/>
            <a:ext cx="6096000" cy="6858000"/>
          </a:xfrm>
          <a:solidFill>
            <a:schemeClr val="bg1">
              <a:lumMod val="85000"/>
            </a:schemeClr>
          </a:solidFill>
        </p:spPr>
        <p:txBody>
          <a:bodyPr anchor="ctr" anchorCtr="0">
            <a:noAutofit/>
          </a:bodyPr>
          <a:lstStyle>
            <a:lvl1pPr algn="ctr">
              <a:defRPr/>
            </a:lvl1pPr>
          </a:lstStyle>
          <a:p>
            <a:r>
              <a:rPr lang="en-US"/>
              <a:t>Image</a:t>
            </a:r>
          </a:p>
          <a:p>
            <a:r>
              <a:rPr lang="en-US"/>
              <a:t>960 x 1080 pixels</a:t>
            </a:r>
          </a:p>
        </p:txBody>
      </p:sp>
      <p:pic>
        <p:nvPicPr>
          <p:cNvPr id="4" name="Picture 3">
            <a:extLst>
              <a:ext uri="{FF2B5EF4-FFF2-40B4-BE49-F238E27FC236}">
                <a16:creationId xmlns:a16="http://schemas.microsoft.com/office/drawing/2014/main" id="{2FF803E2-E9F5-F326-0367-90A423DB4D96}"/>
              </a:ext>
            </a:extLst>
          </p:cNvPr>
          <p:cNvPicPr>
            <a:picLocks noChangeAspect="1"/>
          </p:cNvPicPr>
          <p:nvPr userDrawn="1"/>
        </p:nvPicPr>
        <p:blipFill>
          <a:blip r:embed="rId2">
            <a:alphaModFix/>
          </a:blip>
          <a:stretch>
            <a:fillRect/>
          </a:stretch>
        </p:blipFill>
        <p:spPr>
          <a:xfrm>
            <a:off x="308008" y="372645"/>
            <a:ext cx="3067017" cy="862430"/>
          </a:xfrm>
          <a:prstGeom prst="rect">
            <a:avLst/>
          </a:prstGeom>
        </p:spPr>
      </p:pic>
    </p:spTree>
    <p:extLst>
      <p:ext uri="{BB962C8B-B14F-4D97-AF65-F5344CB8AC3E}">
        <p14:creationId xmlns:p14="http://schemas.microsoft.com/office/powerpoint/2010/main" val="33453938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no img) opt 5">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2470-CEB6-29B2-67FA-119E8A59C878}"/>
              </a:ext>
            </a:extLst>
          </p:cNvPr>
          <p:cNvSpPr>
            <a:spLocks noGrp="1"/>
          </p:cNvSpPr>
          <p:nvPr>
            <p:ph type="ctrTitle" hasCustomPrompt="1"/>
          </p:nvPr>
        </p:nvSpPr>
        <p:spPr>
          <a:xfrm>
            <a:off x="413142" y="3059668"/>
            <a:ext cx="5560939" cy="738664"/>
          </a:xfrm>
        </p:spPr>
        <p:txBody>
          <a:bodyPr anchor="ctr" anchorCtr="0"/>
          <a:lstStyle>
            <a:lvl1pPr algn="l">
              <a:defRPr sz="4800" b="0" i="0">
                <a:solidFill>
                  <a:schemeClr val="bg1"/>
                </a:solidFill>
                <a:latin typeface="Arial" panose="020B0604020202020204" pitchFamily="34" charset="0"/>
                <a:cs typeface="Arial" panose="020B0604020202020204" pitchFamily="34" charset="0"/>
              </a:defRPr>
            </a:lvl1pPr>
          </a:lstStyle>
          <a:p>
            <a:r>
              <a:rPr lang="en-GB"/>
              <a:t>Title goes here</a:t>
            </a:r>
            <a:endParaRPr lang="en-US"/>
          </a:p>
        </p:txBody>
      </p:sp>
      <p:sp>
        <p:nvSpPr>
          <p:cNvPr id="3" name="Subtitle 2">
            <a:extLst>
              <a:ext uri="{FF2B5EF4-FFF2-40B4-BE49-F238E27FC236}">
                <a16:creationId xmlns:a16="http://schemas.microsoft.com/office/drawing/2014/main" id="{4342B6B9-F813-FEC8-1E77-CA17875C4862}"/>
              </a:ext>
            </a:extLst>
          </p:cNvPr>
          <p:cNvSpPr>
            <a:spLocks noGrp="1"/>
          </p:cNvSpPr>
          <p:nvPr>
            <p:ph type="subTitle" idx="1" hasCustomPrompt="1"/>
          </p:nvPr>
        </p:nvSpPr>
        <p:spPr>
          <a:xfrm>
            <a:off x="441325" y="5722208"/>
            <a:ext cx="2835687" cy="307777"/>
          </a:xfrm>
        </p:spPr>
        <p:txBody>
          <a:bodyPr anchor="t" anchorCtr="0"/>
          <a:lstStyle>
            <a:lvl1pPr marL="0" indent="0" algn="l">
              <a:buNone/>
              <a:defRPr sz="2000">
                <a:solidFill>
                  <a:schemeClr val="bg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Date goes here</a:t>
            </a:r>
            <a:endParaRPr lang="en-US"/>
          </a:p>
        </p:txBody>
      </p:sp>
      <p:sp>
        <p:nvSpPr>
          <p:cNvPr id="10" name="Text Placeholder 2">
            <a:extLst>
              <a:ext uri="{FF2B5EF4-FFF2-40B4-BE49-F238E27FC236}">
                <a16:creationId xmlns:a16="http://schemas.microsoft.com/office/drawing/2014/main" id="{24E67AC2-10C9-7607-E460-1AFBA98C64D9}"/>
              </a:ext>
            </a:extLst>
          </p:cNvPr>
          <p:cNvSpPr>
            <a:spLocks noGrp="1"/>
          </p:cNvSpPr>
          <p:nvPr>
            <p:ph type="body" idx="10" hasCustomPrompt="1"/>
          </p:nvPr>
        </p:nvSpPr>
        <p:spPr>
          <a:xfrm>
            <a:off x="443191" y="6039050"/>
            <a:ext cx="5529592" cy="307777"/>
          </a:xfrm>
        </p:spPr>
        <p:txBody>
          <a:bodyPr anchor="t" anchorCtr="0"/>
          <a:lstStyle>
            <a:lvl1pPr marL="0" indent="0">
              <a:buNone/>
              <a:defRPr sz="2000" b="1">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Location goes here</a:t>
            </a:r>
          </a:p>
        </p:txBody>
      </p:sp>
      <p:pic>
        <p:nvPicPr>
          <p:cNvPr id="5" name="Picture 4">
            <a:extLst>
              <a:ext uri="{FF2B5EF4-FFF2-40B4-BE49-F238E27FC236}">
                <a16:creationId xmlns:a16="http://schemas.microsoft.com/office/drawing/2014/main" id="{49C60C6E-EBB3-2516-B0E8-1E6DFE42D955}"/>
              </a:ext>
            </a:extLst>
          </p:cNvPr>
          <p:cNvPicPr>
            <a:picLocks noChangeAspect="1"/>
          </p:cNvPicPr>
          <p:nvPr userDrawn="1"/>
        </p:nvPicPr>
        <p:blipFill>
          <a:blip r:embed="rId2"/>
          <a:stretch>
            <a:fillRect/>
          </a:stretch>
        </p:blipFill>
        <p:spPr>
          <a:xfrm>
            <a:off x="5905500" y="0"/>
            <a:ext cx="6286500" cy="6858000"/>
          </a:xfrm>
          <a:prstGeom prst="rect">
            <a:avLst/>
          </a:prstGeom>
        </p:spPr>
      </p:pic>
      <p:pic>
        <p:nvPicPr>
          <p:cNvPr id="6" name="Picture 5">
            <a:extLst>
              <a:ext uri="{FF2B5EF4-FFF2-40B4-BE49-F238E27FC236}">
                <a16:creationId xmlns:a16="http://schemas.microsoft.com/office/drawing/2014/main" id="{39BEED59-C840-77DB-F085-6597B4952CE5}"/>
              </a:ext>
            </a:extLst>
          </p:cNvPr>
          <p:cNvPicPr>
            <a:picLocks noChangeAspect="1"/>
          </p:cNvPicPr>
          <p:nvPr userDrawn="1"/>
        </p:nvPicPr>
        <p:blipFill>
          <a:blip r:embed="rId3">
            <a:alphaModFix/>
          </a:blip>
          <a:stretch>
            <a:fillRect/>
          </a:stretch>
        </p:blipFill>
        <p:spPr>
          <a:xfrm>
            <a:off x="308008" y="372645"/>
            <a:ext cx="3067017" cy="862430"/>
          </a:xfrm>
          <a:prstGeom prst="rect">
            <a:avLst/>
          </a:prstGeom>
        </p:spPr>
      </p:pic>
    </p:spTree>
    <p:extLst>
      <p:ext uri="{BB962C8B-B14F-4D97-AF65-F5344CB8AC3E}">
        <p14:creationId xmlns:p14="http://schemas.microsoft.com/office/powerpoint/2010/main" val="5212425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no img) opt 6">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2470-CEB6-29B2-67FA-119E8A59C878}"/>
              </a:ext>
            </a:extLst>
          </p:cNvPr>
          <p:cNvSpPr>
            <a:spLocks noGrp="1"/>
          </p:cNvSpPr>
          <p:nvPr>
            <p:ph type="ctrTitle" hasCustomPrompt="1"/>
          </p:nvPr>
        </p:nvSpPr>
        <p:spPr>
          <a:xfrm>
            <a:off x="413142" y="3059668"/>
            <a:ext cx="5560939" cy="738664"/>
          </a:xfrm>
        </p:spPr>
        <p:txBody>
          <a:bodyPr anchor="ctr" anchorCtr="0"/>
          <a:lstStyle>
            <a:lvl1pPr algn="l">
              <a:defRPr sz="4800" b="0" i="0">
                <a:solidFill>
                  <a:schemeClr val="bg1"/>
                </a:solidFill>
                <a:latin typeface="Arial" panose="020B0604020202020204" pitchFamily="34" charset="0"/>
                <a:cs typeface="Arial" panose="020B0604020202020204" pitchFamily="34" charset="0"/>
              </a:defRPr>
            </a:lvl1pPr>
          </a:lstStyle>
          <a:p>
            <a:r>
              <a:rPr lang="en-GB"/>
              <a:t>Title goes here</a:t>
            </a:r>
            <a:endParaRPr lang="en-US"/>
          </a:p>
        </p:txBody>
      </p:sp>
      <p:sp>
        <p:nvSpPr>
          <p:cNvPr id="3" name="Subtitle 2">
            <a:extLst>
              <a:ext uri="{FF2B5EF4-FFF2-40B4-BE49-F238E27FC236}">
                <a16:creationId xmlns:a16="http://schemas.microsoft.com/office/drawing/2014/main" id="{4342B6B9-F813-FEC8-1E77-CA17875C4862}"/>
              </a:ext>
            </a:extLst>
          </p:cNvPr>
          <p:cNvSpPr>
            <a:spLocks noGrp="1"/>
          </p:cNvSpPr>
          <p:nvPr>
            <p:ph type="subTitle" idx="1" hasCustomPrompt="1"/>
          </p:nvPr>
        </p:nvSpPr>
        <p:spPr>
          <a:xfrm>
            <a:off x="441325" y="5722208"/>
            <a:ext cx="2835687" cy="307777"/>
          </a:xfrm>
        </p:spPr>
        <p:txBody>
          <a:bodyPr anchor="t" anchorCtr="0"/>
          <a:lstStyle>
            <a:lvl1pPr marL="0" indent="0" algn="l">
              <a:buNone/>
              <a:defRPr sz="2000">
                <a:solidFill>
                  <a:schemeClr val="bg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Date goes here</a:t>
            </a:r>
            <a:endParaRPr lang="en-US"/>
          </a:p>
        </p:txBody>
      </p:sp>
      <p:sp>
        <p:nvSpPr>
          <p:cNvPr id="10" name="Text Placeholder 2">
            <a:extLst>
              <a:ext uri="{FF2B5EF4-FFF2-40B4-BE49-F238E27FC236}">
                <a16:creationId xmlns:a16="http://schemas.microsoft.com/office/drawing/2014/main" id="{24E67AC2-10C9-7607-E460-1AFBA98C64D9}"/>
              </a:ext>
            </a:extLst>
          </p:cNvPr>
          <p:cNvSpPr>
            <a:spLocks noGrp="1"/>
          </p:cNvSpPr>
          <p:nvPr>
            <p:ph type="body" idx="10" hasCustomPrompt="1"/>
          </p:nvPr>
        </p:nvSpPr>
        <p:spPr>
          <a:xfrm>
            <a:off x="443191" y="6039050"/>
            <a:ext cx="5529592" cy="307777"/>
          </a:xfrm>
        </p:spPr>
        <p:txBody>
          <a:bodyPr anchor="t" anchorCtr="0"/>
          <a:lstStyle>
            <a:lvl1pPr marL="0" indent="0">
              <a:buNone/>
              <a:defRPr sz="2000" b="1">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Location goes here</a:t>
            </a:r>
          </a:p>
        </p:txBody>
      </p:sp>
      <p:pic>
        <p:nvPicPr>
          <p:cNvPr id="5" name="Picture 4">
            <a:extLst>
              <a:ext uri="{FF2B5EF4-FFF2-40B4-BE49-F238E27FC236}">
                <a16:creationId xmlns:a16="http://schemas.microsoft.com/office/drawing/2014/main" id="{49C60C6E-EBB3-2516-B0E8-1E6DFE42D955}"/>
              </a:ext>
            </a:extLst>
          </p:cNvPr>
          <p:cNvPicPr>
            <a:picLocks noChangeAspect="1"/>
          </p:cNvPicPr>
          <p:nvPr userDrawn="1"/>
        </p:nvPicPr>
        <p:blipFill>
          <a:blip r:embed="rId2"/>
          <a:stretch>
            <a:fillRect/>
          </a:stretch>
        </p:blipFill>
        <p:spPr>
          <a:xfrm>
            <a:off x="5905500" y="0"/>
            <a:ext cx="6286500" cy="6858000"/>
          </a:xfrm>
          <a:prstGeom prst="rect">
            <a:avLst/>
          </a:prstGeom>
        </p:spPr>
      </p:pic>
      <p:pic>
        <p:nvPicPr>
          <p:cNvPr id="4" name="Picture 3">
            <a:extLst>
              <a:ext uri="{FF2B5EF4-FFF2-40B4-BE49-F238E27FC236}">
                <a16:creationId xmlns:a16="http://schemas.microsoft.com/office/drawing/2014/main" id="{B9A28459-1BF2-15A0-FD9E-CE5C6E965565}"/>
              </a:ext>
            </a:extLst>
          </p:cNvPr>
          <p:cNvPicPr>
            <a:picLocks noChangeAspect="1"/>
          </p:cNvPicPr>
          <p:nvPr userDrawn="1"/>
        </p:nvPicPr>
        <p:blipFill>
          <a:blip r:embed="rId3">
            <a:alphaModFix/>
          </a:blip>
          <a:stretch>
            <a:fillRect/>
          </a:stretch>
        </p:blipFill>
        <p:spPr>
          <a:xfrm>
            <a:off x="308008" y="372645"/>
            <a:ext cx="3067017" cy="862430"/>
          </a:xfrm>
          <a:prstGeom prst="rect">
            <a:avLst/>
          </a:prstGeom>
        </p:spPr>
      </p:pic>
    </p:spTree>
    <p:extLst>
      <p:ext uri="{BB962C8B-B14F-4D97-AF65-F5344CB8AC3E}">
        <p14:creationId xmlns:p14="http://schemas.microsoft.com/office/powerpoint/2010/main" val="21223432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no img) opt 7">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2470-CEB6-29B2-67FA-119E8A59C878}"/>
              </a:ext>
            </a:extLst>
          </p:cNvPr>
          <p:cNvSpPr>
            <a:spLocks noGrp="1"/>
          </p:cNvSpPr>
          <p:nvPr>
            <p:ph type="ctrTitle" hasCustomPrompt="1"/>
          </p:nvPr>
        </p:nvSpPr>
        <p:spPr>
          <a:xfrm>
            <a:off x="413142" y="3059668"/>
            <a:ext cx="5560939" cy="738664"/>
          </a:xfrm>
        </p:spPr>
        <p:txBody>
          <a:bodyPr anchor="ctr" anchorCtr="0"/>
          <a:lstStyle>
            <a:lvl1pPr algn="l">
              <a:defRPr sz="4800" b="0" i="0">
                <a:solidFill>
                  <a:schemeClr val="bg1"/>
                </a:solidFill>
                <a:latin typeface="Arial" panose="020B0604020202020204" pitchFamily="34" charset="0"/>
                <a:cs typeface="Arial" panose="020B0604020202020204" pitchFamily="34" charset="0"/>
              </a:defRPr>
            </a:lvl1pPr>
          </a:lstStyle>
          <a:p>
            <a:r>
              <a:rPr lang="en-GB"/>
              <a:t>Title goes here</a:t>
            </a:r>
            <a:endParaRPr lang="en-US"/>
          </a:p>
        </p:txBody>
      </p:sp>
      <p:sp>
        <p:nvSpPr>
          <p:cNvPr id="3" name="Subtitle 2">
            <a:extLst>
              <a:ext uri="{FF2B5EF4-FFF2-40B4-BE49-F238E27FC236}">
                <a16:creationId xmlns:a16="http://schemas.microsoft.com/office/drawing/2014/main" id="{4342B6B9-F813-FEC8-1E77-CA17875C4862}"/>
              </a:ext>
            </a:extLst>
          </p:cNvPr>
          <p:cNvSpPr>
            <a:spLocks noGrp="1"/>
          </p:cNvSpPr>
          <p:nvPr>
            <p:ph type="subTitle" idx="1" hasCustomPrompt="1"/>
          </p:nvPr>
        </p:nvSpPr>
        <p:spPr>
          <a:xfrm>
            <a:off x="441325" y="5722208"/>
            <a:ext cx="2835687" cy="307777"/>
          </a:xfrm>
        </p:spPr>
        <p:txBody>
          <a:bodyPr anchor="t" anchorCtr="0"/>
          <a:lstStyle>
            <a:lvl1pPr marL="0" indent="0" algn="l">
              <a:buNone/>
              <a:defRPr sz="2000">
                <a:solidFill>
                  <a:schemeClr val="bg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Date goes here</a:t>
            </a:r>
            <a:endParaRPr lang="en-US"/>
          </a:p>
        </p:txBody>
      </p:sp>
      <p:sp>
        <p:nvSpPr>
          <p:cNvPr id="10" name="Text Placeholder 2">
            <a:extLst>
              <a:ext uri="{FF2B5EF4-FFF2-40B4-BE49-F238E27FC236}">
                <a16:creationId xmlns:a16="http://schemas.microsoft.com/office/drawing/2014/main" id="{24E67AC2-10C9-7607-E460-1AFBA98C64D9}"/>
              </a:ext>
            </a:extLst>
          </p:cNvPr>
          <p:cNvSpPr>
            <a:spLocks noGrp="1"/>
          </p:cNvSpPr>
          <p:nvPr>
            <p:ph type="body" idx="10" hasCustomPrompt="1"/>
          </p:nvPr>
        </p:nvSpPr>
        <p:spPr>
          <a:xfrm>
            <a:off x="443191" y="6039050"/>
            <a:ext cx="5529592" cy="307777"/>
          </a:xfrm>
        </p:spPr>
        <p:txBody>
          <a:bodyPr anchor="t" anchorCtr="0"/>
          <a:lstStyle>
            <a:lvl1pPr marL="0" indent="0">
              <a:buNone/>
              <a:defRPr sz="2000" b="1">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Location goes here</a:t>
            </a:r>
          </a:p>
        </p:txBody>
      </p:sp>
      <p:pic>
        <p:nvPicPr>
          <p:cNvPr id="5" name="Picture 4">
            <a:extLst>
              <a:ext uri="{FF2B5EF4-FFF2-40B4-BE49-F238E27FC236}">
                <a16:creationId xmlns:a16="http://schemas.microsoft.com/office/drawing/2014/main" id="{49C60C6E-EBB3-2516-B0E8-1E6DFE42D955}"/>
              </a:ext>
            </a:extLst>
          </p:cNvPr>
          <p:cNvPicPr>
            <a:picLocks noChangeAspect="1"/>
          </p:cNvPicPr>
          <p:nvPr userDrawn="1"/>
        </p:nvPicPr>
        <p:blipFill>
          <a:blip r:embed="rId2"/>
          <a:stretch>
            <a:fillRect/>
          </a:stretch>
        </p:blipFill>
        <p:spPr>
          <a:xfrm>
            <a:off x="5905500" y="0"/>
            <a:ext cx="6286500" cy="6858000"/>
          </a:xfrm>
          <a:prstGeom prst="rect">
            <a:avLst/>
          </a:prstGeom>
        </p:spPr>
      </p:pic>
      <p:pic>
        <p:nvPicPr>
          <p:cNvPr id="4" name="Picture 3">
            <a:extLst>
              <a:ext uri="{FF2B5EF4-FFF2-40B4-BE49-F238E27FC236}">
                <a16:creationId xmlns:a16="http://schemas.microsoft.com/office/drawing/2014/main" id="{E6532568-8448-AB4D-6357-636FCE273D69}"/>
              </a:ext>
            </a:extLst>
          </p:cNvPr>
          <p:cNvPicPr>
            <a:picLocks noChangeAspect="1"/>
          </p:cNvPicPr>
          <p:nvPr userDrawn="1"/>
        </p:nvPicPr>
        <p:blipFill>
          <a:blip r:embed="rId3">
            <a:alphaModFix/>
          </a:blip>
          <a:stretch>
            <a:fillRect/>
          </a:stretch>
        </p:blipFill>
        <p:spPr>
          <a:xfrm>
            <a:off x="308008" y="372645"/>
            <a:ext cx="3067017" cy="862430"/>
          </a:xfrm>
          <a:prstGeom prst="rect">
            <a:avLst/>
          </a:prstGeom>
        </p:spPr>
      </p:pic>
    </p:spTree>
    <p:extLst>
      <p:ext uri="{BB962C8B-B14F-4D97-AF65-F5344CB8AC3E}">
        <p14:creationId xmlns:p14="http://schemas.microsoft.com/office/powerpoint/2010/main" val="22954518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no img) opt 8">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2470-CEB6-29B2-67FA-119E8A59C878}"/>
              </a:ext>
            </a:extLst>
          </p:cNvPr>
          <p:cNvSpPr>
            <a:spLocks noGrp="1"/>
          </p:cNvSpPr>
          <p:nvPr>
            <p:ph type="ctrTitle" hasCustomPrompt="1"/>
          </p:nvPr>
        </p:nvSpPr>
        <p:spPr>
          <a:xfrm>
            <a:off x="413142" y="3059668"/>
            <a:ext cx="5560939" cy="738664"/>
          </a:xfrm>
        </p:spPr>
        <p:txBody>
          <a:bodyPr anchor="ctr" anchorCtr="0"/>
          <a:lstStyle>
            <a:lvl1pPr algn="l">
              <a:defRPr sz="4800" b="0" i="0">
                <a:solidFill>
                  <a:schemeClr val="bg1"/>
                </a:solidFill>
                <a:latin typeface="Arial" panose="020B0604020202020204" pitchFamily="34" charset="0"/>
                <a:cs typeface="Arial" panose="020B0604020202020204" pitchFamily="34" charset="0"/>
              </a:defRPr>
            </a:lvl1pPr>
          </a:lstStyle>
          <a:p>
            <a:r>
              <a:rPr lang="en-GB"/>
              <a:t>Title goes here</a:t>
            </a:r>
            <a:endParaRPr lang="en-US"/>
          </a:p>
        </p:txBody>
      </p:sp>
      <p:sp>
        <p:nvSpPr>
          <p:cNvPr id="3" name="Subtitle 2">
            <a:extLst>
              <a:ext uri="{FF2B5EF4-FFF2-40B4-BE49-F238E27FC236}">
                <a16:creationId xmlns:a16="http://schemas.microsoft.com/office/drawing/2014/main" id="{4342B6B9-F813-FEC8-1E77-CA17875C4862}"/>
              </a:ext>
            </a:extLst>
          </p:cNvPr>
          <p:cNvSpPr>
            <a:spLocks noGrp="1"/>
          </p:cNvSpPr>
          <p:nvPr>
            <p:ph type="subTitle" idx="1" hasCustomPrompt="1"/>
          </p:nvPr>
        </p:nvSpPr>
        <p:spPr>
          <a:xfrm>
            <a:off x="441325" y="5722208"/>
            <a:ext cx="2835687" cy="307777"/>
          </a:xfrm>
        </p:spPr>
        <p:txBody>
          <a:bodyPr anchor="t" anchorCtr="0"/>
          <a:lstStyle>
            <a:lvl1pPr marL="0" indent="0" algn="l">
              <a:buNone/>
              <a:defRPr sz="2000">
                <a:solidFill>
                  <a:schemeClr val="bg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Date goes here</a:t>
            </a:r>
            <a:endParaRPr lang="en-US"/>
          </a:p>
        </p:txBody>
      </p:sp>
      <p:sp>
        <p:nvSpPr>
          <p:cNvPr id="10" name="Text Placeholder 2">
            <a:extLst>
              <a:ext uri="{FF2B5EF4-FFF2-40B4-BE49-F238E27FC236}">
                <a16:creationId xmlns:a16="http://schemas.microsoft.com/office/drawing/2014/main" id="{24E67AC2-10C9-7607-E460-1AFBA98C64D9}"/>
              </a:ext>
            </a:extLst>
          </p:cNvPr>
          <p:cNvSpPr>
            <a:spLocks noGrp="1"/>
          </p:cNvSpPr>
          <p:nvPr>
            <p:ph type="body" idx="10" hasCustomPrompt="1"/>
          </p:nvPr>
        </p:nvSpPr>
        <p:spPr>
          <a:xfrm>
            <a:off x="443191" y="6039050"/>
            <a:ext cx="5529592" cy="307777"/>
          </a:xfrm>
        </p:spPr>
        <p:txBody>
          <a:bodyPr anchor="t" anchorCtr="0"/>
          <a:lstStyle>
            <a:lvl1pPr marL="0" indent="0">
              <a:buNone/>
              <a:defRPr sz="2000" b="1">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Location goes here</a:t>
            </a:r>
          </a:p>
        </p:txBody>
      </p:sp>
      <p:pic>
        <p:nvPicPr>
          <p:cNvPr id="5" name="Picture 4">
            <a:extLst>
              <a:ext uri="{FF2B5EF4-FFF2-40B4-BE49-F238E27FC236}">
                <a16:creationId xmlns:a16="http://schemas.microsoft.com/office/drawing/2014/main" id="{49C60C6E-EBB3-2516-B0E8-1E6DFE42D955}"/>
              </a:ext>
            </a:extLst>
          </p:cNvPr>
          <p:cNvPicPr>
            <a:picLocks noChangeAspect="1"/>
          </p:cNvPicPr>
          <p:nvPr userDrawn="1"/>
        </p:nvPicPr>
        <p:blipFill>
          <a:blip r:embed="rId2"/>
          <a:stretch>
            <a:fillRect/>
          </a:stretch>
        </p:blipFill>
        <p:spPr>
          <a:xfrm>
            <a:off x="5905500" y="0"/>
            <a:ext cx="6286500" cy="6858000"/>
          </a:xfrm>
          <a:prstGeom prst="rect">
            <a:avLst/>
          </a:prstGeom>
        </p:spPr>
      </p:pic>
      <p:pic>
        <p:nvPicPr>
          <p:cNvPr id="4" name="Picture 3">
            <a:extLst>
              <a:ext uri="{FF2B5EF4-FFF2-40B4-BE49-F238E27FC236}">
                <a16:creationId xmlns:a16="http://schemas.microsoft.com/office/drawing/2014/main" id="{7FFCB9A0-A8EC-20FC-E4AE-1C040C8A066B}"/>
              </a:ext>
            </a:extLst>
          </p:cNvPr>
          <p:cNvPicPr>
            <a:picLocks noChangeAspect="1"/>
          </p:cNvPicPr>
          <p:nvPr userDrawn="1"/>
        </p:nvPicPr>
        <p:blipFill>
          <a:blip r:embed="rId3">
            <a:alphaModFix/>
          </a:blip>
          <a:stretch>
            <a:fillRect/>
          </a:stretch>
        </p:blipFill>
        <p:spPr>
          <a:xfrm>
            <a:off x="308008" y="372645"/>
            <a:ext cx="3067017" cy="862430"/>
          </a:xfrm>
          <a:prstGeom prst="rect">
            <a:avLst/>
          </a:prstGeom>
        </p:spPr>
      </p:pic>
    </p:spTree>
    <p:extLst>
      <p:ext uri="{BB962C8B-B14F-4D97-AF65-F5344CB8AC3E}">
        <p14:creationId xmlns:p14="http://schemas.microsoft.com/office/powerpoint/2010/main" val="41209492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inc img) op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9403-5F8C-6C6A-D37E-15D05EEC35F6}"/>
              </a:ext>
            </a:extLst>
          </p:cNvPr>
          <p:cNvSpPr>
            <a:spLocks noGrp="1"/>
          </p:cNvSpPr>
          <p:nvPr>
            <p:ph type="title" hasCustomPrompt="1"/>
          </p:nvPr>
        </p:nvSpPr>
        <p:spPr>
          <a:xfrm>
            <a:off x="429064" y="3190101"/>
            <a:ext cx="5666936" cy="1025922"/>
          </a:xfrm>
        </p:spPr>
        <p:txBody>
          <a:bodyPr anchor="t" anchorCtr="0"/>
          <a:lstStyle>
            <a:lvl1pPr>
              <a:lnSpc>
                <a:spcPts val="4000"/>
              </a:lnSpc>
              <a:defRPr sz="3600">
                <a:solidFill>
                  <a:schemeClr val="bg1"/>
                </a:solidFill>
              </a:defRPr>
            </a:lvl1pPr>
          </a:lstStyle>
          <a:p>
            <a:r>
              <a:rPr lang="en-GB"/>
              <a:t>Section title </a:t>
            </a:r>
            <a:br>
              <a:rPr lang="en-GB"/>
            </a:br>
            <a:r>
              <a:rPr lang="en-GB"/>
              <a:t>goes here</a:t>
            </a:r>
            <a:endParaRPr lang="en-US"/>
          </a:p>
        </p:txBody>
      </p:sp>
      <p:sp>
        <p:nvSpPr>
          <p:cNvPr id="7" name="Subtitle 2">
            <a:extLst>
              <a:ext uri="{FF2B5EF4-FFF2-40B4-BE49-F238E27FC236}">
                <a16:creationId xmlns:a16="http://schemas.microsoft.com/office/drawing/2014/main" id="{7E138E46-6E3D-6B16-A58F-1FE8F09EC6BA}"/>
              </a:ext>
            </a:extLst>
          </p:cNvPr>
          <p:cNvSpPr>
            <a:spLocks noGrp="1"/>
          </p:cNvSpPr>
          <p:nvPr>
            <p:ph type="subTitle" idx="10" hasCustomPrompt="1"/>
          </p:nvPr>
        </p:nvSpPr>
        <p:spPr>
          <a:xfrm>
            <a:off x="441325" y="5722208"/>
            <a:ext cx="2835687" cy="307777"/>
          </a:xfrm>
        </p:spPr>
        <p:txBody>
          <a:bodyPr anchor="t" anchorCtr="0"/>
          <a:lstStyle>
            <a:lvl1pPr marL="0" indent="0" algn="l">
              <a:buNone/>
              <a:defRPr sz="2000">
                <a:solidFill>
                  <a:schemeClr val="bg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Duration goes here:</a:t>
            </a:r>
            <a:endParaRPr lang="en-US"/>
          </a:p>
        </p:txBody>
      </p:sp>
      <p:sp>
        <p:nvSpPr>
          <p:cNvPr id="8" name="Text Placeholder 2">
            <a:extLst>
              <a:ext uri="{FF2B5EF4-FFF2-40B4-BE49-F238E27FC236}">
                <a16:creationId xmlns:a16="http://schemas.microsoft.com/office/drawing/2014/main" id="{E0419677-8B5A-47E2-CB30-639AD9F37E0B}"/>
              </a:ext>
            </a:extLst>
          </p:cNvPr>
          <p:cNvSpPr>
            <a:spLocks noGrp="1"/>
          </p:cNvSpPr>
          <p:nvPr>
            <p:ph type="body" idx="11" hasCustomPrompt="1"/>
          </p:nvPr>
        </p:nvSpPr>
        <p:spPr>
          <a:xfrm>
            <a:off x="443191" y="6039050"/>
            <a:ext cx="5529592" cy="307777"/>
          </a:xfrm>
        </p:spPr>
        <p:txBody>
          <a:bodyPr anchor="t" anchorCtr="0"/>
          <a:lstStyle>
            <a:lvl1pPr marL="0" indent="0">
              <a:buNone/>
              <a:defRPr sz="2000" b="1">
                <a:solidFill>
                  <a:schemeClr val="bg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GB"/>
              <a:t>Speaker names go here </a:t>
            </a:r>
          </a:p>
        </p:txBody>
      </p:sp>
      <p:sp>
        <p:nvSpPr>
          <p:cNvPr id="15" name="Text Placeholder 14">
            <a:extLst>
              <a:ext uri="{FF2B5EF4-FFF2-40B4-BE49-F238E27FC236}">
                <a16:creationId xmlns:a16="http://schemas.microsoft.com/office/drawing/2014/main" id="{7EDA9CEA-E096-1094-511B-F2F1671901A7}"/>
              </a:ext>
            </a:extLst>
          </p:cNvPr>
          <p:cNvSpPr>
            <a:spLocks noGrp="1"/>
          </p:cNvSpPr>
          <p:nvPr>
            <p:ph type="body" sz="quarter" idx="12" hasCustomPrompt="1"/>
          </p:nvPr>
        </p:nvSpPr>
        <p:spPr>
          <a:xfrm>
            <a:off x="457200" y="2786963"/>
            <a:ext cx="1644651" cy="293478"/>
          </a:xfrm>
          <a:prstGeom prst="rect">
            <a:avLst/>
          </a:prstGeom>
          <a:solidFill>
            <a:schemeClr val="accent5"/>
          </a:solidFill>
        </p:spPr>
        <p:txBody>
          <a:bodyPr lIns="0" tIns="18000" rIns="0" bIns="25200" anchor="ctr" anchorCtr="0"/>
          <a:lstStyle>
            <a:lvl1pPr marL="0" indent="0" algn="ctr">
              <a:spcBef>
                <a:spcPts val="0"/>
              </a:spcBef>
              <a:buNone/>
              <a:defRPr sz="1600" cap="all" baseline="0">
                <a:solidFill>
                  <a:schemeClr val="tx1"/>
                </a:solidFill>
              </a:defRPr>
            </a:lvl1pPr>
            <a:lvl2pPr marL="457154" indent="0">
              <a:buNone/>
              <a:defRPr sz="1400"/>
            </a:lvl2pPr>
            <a:lvl3pPr marL="914309" indent="0">
              <a:buNone/>
              <a:defRPr sz="1400"/>
            </a:lvl3pPr>
            <a:lvl4pPr marL="1371463" indent="0">
              <a:buNone/>
              <a:defRPr sz="1400"/>
            </a:lvl4pPr>
            <a:lvl5pPr marL="1828617" indent="0">
              <a:buNone/>
              <a:defRPr sz="1400"/>
            </a:lvl5pPr>
          </a:lstStyle>
          <a:p>
            <a:pPr lvl="0"/>
            <a:r>
              <a:rPr lang="en-GB"/>
              <a:t>FOR DECISION</a:t>
            </a:r>
            <a:endParaRPr lang="en-US"/>
          </a:p>
        </p:txBody>
      </p:sp>
      <p:sp>
        <p:nvSpPr>
          <p:cNvPr id="31" name="Picture Placeholder 14">
            <a:extLst>
              <a:ext uri="{FF2B5EF4-FFF2-40B4-BE49-F238E27FC236}">
                <a16:creationId xmlns:a16="http://schemas.microsoft.com/office/drawing/2014/main" id="{BD7E5A5F-1B32-EDD6-B601-6289B9464094}"/>
              </a:ext>
            </a:extLst>
          </p:cNvPr>
          <p:cNvSpPr>
            <a:spLocks noGrp="1"/>
          </p:cNvSpPr>
          <p:nvPr>
            <p:ph type="pic" sz="quarter" idx="13" hasCustomPrompt="1"/>
          </p:nvPr>
        </p:nvSpPr>
        <p:spPr>
          <a:xfrm>
            <a:off x="7407274" y="0"/>
            <a:ext cx="4784725" cy="6858000"/>
          </a:xfrm>
          <a:solidFill>
            <a:schemeClr val="bg1">
              <a:lumMod val="85000"/>
            </a:schemeClr>
          </a:solidFill>
        </p:spPr>
        <p:txBody>
          <a:bodyPr anchor="ctr" anchorCtr="0">
            <a:noAutofit/>
          </a:bodyPr>
          <a:lstStyle>
            <a:lvl1pPr algn="ctr">
              <a:defRPr/>
            </a:lvl1pPr>
          </a:lstStyle>
          <a:p>
            <a:r>
              <a:rPr lang="en-US"/>
              <a:t>Image</a:t>
            </a:r>
          </a:p>
          <a:p>
            <a:r>
              <a:rPr lang="en-US"/>
              <a:t>754 x 1080 pixels</a:t>
            </a:r>
          </a:p>
        </p:txBody>
      </p:sp>
      <p:pic>
        <p:nvPicPr>
          <p:cNvPr id="37" name="Picture 36">
            <a:extLst>
              <a:ext uri="{FF2B5EF4-FFF2-40B4-BE49-F238E27FC236}">
                <a16:creationId xmlns:a16="http://schemas.microsoft.com/office/drawing/2014/main" id="{F5A10D9F-17A8-D3D9-531C-E5504F7340DD}"/>
              </a:ext>
            </a:extLst>
          </p:cNvPr>
          <p:cNvPicPr>
            <a:picLocks noChangeAspect="1"/>
          </p:cNvPicPr>
          <p:nvPr userDrawn="1"/>
        </p:nvPicPr>
        <p:blipFill>
          <a:blip r:embed="rId2">
            <a:alphaModFix/>
          </a:blip>
          <a:stretch>
            <a:fillRect/>
          </a:stretch>
        </p:blipFill>
        <p:spPr>
          <a:xfrm>
            <a:off x="346076" y="239295"/>
            <a:ext cx="2100243" cy="590578"/>
          </a:xfrm>
          <a:prstGeom prst="rect">
            <a:avLst/>
          </a:prstGeom>
        </p:spPr>
      </p:pic>
    </p:spTree>
    <p:extLst>
      <p:ext uri="{BB962C8B-B14F-4D97-AF65-F5344CB8AC3E}">
        <p14:creationId xmlns:p14="http://schemas.microsoft.com/office/powerpoint/2010/main" val="27973364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4D8AC88-C984-3365-18EB-84C43FC28A02}"/>
              </a:ext>
            </a:extLst>
          </p:cNvPr>
          <p:cNvGraphicFramePr>
            <a:graphicFrameLocks noChangeAspect="1"/>
          </p:cNvGraphicFramePr>
          <p:nvPr userDrawn="1">
            <p:custDataLst>
              <p:tags r:id="rId4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423" imgH="423" progId="TCLayout.ActiveDocument.1">
                  <p:embed/>
                </p:oleObj>
              </mc:Choice>
              <mc:Fallback>
                <p:oleObj name="think-cell Slide" r:id="rId42" imgW="423" imgH="423" progId="TCLayout.ActiveDocument.1">
                  <p:embed/>
                  <p:pic>
                    <p:nvPicPr>
                      <p:cNvPr id="9" name="think-cell data - do not delete" hidden="1">
                        <a:extLst>
                          <a:ext uri="{FF2B5EF4-FFF2-40B4-BE49-F238E27FC236}">
                            <a16:creationId xmlns:a16="http://schemas.microsoft.com/office/drawing/2014/main" id="{D4D8AC88-C984-3365-18EB-84C43FC28A02}"/>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AC3070F-F1D1-61CB-43BF-D8052C8FBACE}"/>
              </a:ext>
            </a:extLst>
          </p:cNvPr>
          <p:cNvSpPr>
            <a:spLocks noGrp="1"/>
          </p:cNvSpPr>
          <p:nvPr>
            <p:ph type="title"/>
          </p:nvPr>
        </p:nvSpPr>
        <p:spPr>
          <a:xfrm>
            <a:off x="438149" y="377825"/>
            <a:ext cx="9377364" cy="369332"/>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C0376A7-DC4B-2F01-5EB8-6C3DF8CB6DDB}"/>
              </a:ext>
            </a:extLst>
          </p:cNvPr>
          <p:cNvSpPr>
            <a:spLocks noGrp="1"/>
          </p:cNvSpPr>
          <p:nvPr>
            <p:ph type="body" idx="1"/>
          </p:nvPr>
        </p:nvSpPr>
        <p:spPr>
          <a:xfrm>
            <a:off x="444500" y="1504952"/>
            <a:ext cx="11306176" cy="1620957"/>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50CFD1D3-1513-D7F7-FDF0-0D94053F08F2}"/>
              </a:ext>
            </a:extLst>
          </p:cNvPr>
          <p:cNvSpPr>
            <a:spLocks noGrp="1"/>
          </p:cNvSpPr>
          <p:nvPr>
            <p:ph type="ftr" sz="quarter" idx="3"/>
          </p:nvPr>
        </p:nvSpPr>
        <p:spPr>
          <a:xfrm>
            <a:off x="450851" y="6443762"/>
            <a:ext cx="5645150" cy="153888"/>
          </a:xfrm>
          <a:prstGeom prst="rect">
            <a:avLst/>
          </a:prstGeom>
        </p:spPr>
        <p:txBody>
          <a:bodyPr vert="horz" wrap="square" lIns="0" tIns="0" rIns="0" bIns="0" rtlCol="0" anchor="ctr">
            <a:spAutoFit/>
          </a:bodyPr>
          <a:lstStyle>
            <a:lvl1pPr algn="l">
              <a:defRPr sz="1000" b="0" i="0">
                <a:solidFill>
                  <a:schemeClr val="tx2"/>
                </a:solidFill>
                <a:latin typeface="Arial" panose="020B0604020202020204" pitchFamily="34" charset="0"/>
                <a:cs typeface="Arial" panose="020B0604020202020204" pitchFamily="34" charset="0"/>
              </a:defRPr>
            </a:lvl1pPr>
          </a:lstStyle>
          <a:p>
            <a:r>
              <a:rPr lang="en-US"/>
              <a:t>Slide Presentation Name | Date</a:t>
            </a:r>
          </a:p>
        </p:txBody>
      </p:sp>
      <p:sp>
        <p:nvSpPr>
          <p:cNvPr id="6" name="Slide Number Placeholder 5">
            <a:extLst>
              <a:ext uri="{FF2B5EF4-FFF2-40B4-BE49-F238E27FC236}">
                <a16:creationId xmlns:a16="http://schemas.microsoft.com/office/drawing/2014/main" id="{3FDC8399-E412-79A3-4450-DC93F3970211}"/>
              </a:ext>
            </a:extLst>
          </p:cNvPr>
          <p:cNvSpPr>
            <a:spLocks noGrp="1"/>
          </p:cNvSpPr>
          <p:nvPr>
            <p:ph type="sldNum" sz="quarter" idx="4"/>
          </p:nvPr>
        </p:nvSpPr>
        <p:spPr>
          <a:xfrm>
            <a:off x="11172826" y="6442917"/>
            <a:ext cx="574675" cy="153888"/>
          </a:xfrm>
          <a:prstGeom prst="rect">
            <a:avLst/>
          </a:prstGeom>
        </p:spPr>
        <p:txBody>
          <a:bodyPr vert="horz" wrap="square" lIns="0" tIns="0" rIns="0" bIns="0" rtlCol="0" anchor="ctr">
            <a:spAutoFit/>
          </a:bodyPr>
          <a:lstStyle>
            <a:lvl1pPr algn="r">
              <a:defRPr sz="1000" b="0" i="0">
                <a:solidFill>
                  <a:schemeClr val="tx2"/>
                </a:solidFill>
                <a:latin typeface="Arial" panose="020B0604020202020204" pitchFamily="34" charset="0"/>
                <a:cs typeface="Arial" panose="020B0604020202020204" pitchFamily="34" charset="0"/>
              </a:defRPr>
            </a:lvl1pPr>
          </a:lstStyle>
          <a:p>
            <a:fld id="{B1A72ED0-CA80-9E4A-B9C8-1E5961276DBA}" type="slidenum">
              <a:rPr lang="en-US" smtClean="0"/>
              <a:pPr/>
              <a:t>‹#›</a:t>
            </a:fld>
            <a:endParaRPr lang="en-US"/>
          </a:p>
        </p:txBody>
      </p:sp>
    </p:spTree>
    <p:extLst>
      <p:ext uri="{BB962C8B-B14F-4D97-AF65-F5344CB8AC3E}">
        <p14:creationId xmlns:p14="http://schemas.microsoft.com/office/powerpoint/2010/main" val="1906661667"/>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 id="2147484251" r:id="rId15"/>
    <p:sldLayoutId id="2147484252" r:id="rId16"/>
    <p:sldLayoutId id="2147484253" r:id="rId17"/>
    <p:sldLayoutId id="2147484254" r:id="rId18"/>
    <p:sldLayoutId id="2147484255" r:id="rId19"/>
    <p:sldLayoutId id="2147484256" r:id="rId20"/>
    <p:sldLayoutId id="2147484257" r:id="rId21"/>
    <p:sldLayoutId id="2147484258" r:id="rId22"/>
    <p:sldLayoutId id="2147484259" r:id="rId23"/>
    <p:sldLayoutId id="2147484260" r:id="rId24"/>
    <p:sldLayoutId id="2147484261" r:id="rId25"/>
    <p:sldLayoutId id="2147484262" r:id="rId26"/>
    <p:sldLayoutId id="2147484263" r:id="rId27"/>
    <p:sldLayoutId id="2147484264" r:id="rId28"/>
    <p:sldLayoutId id="2147484265" r:id="rId29"/>
    <p:sldLayoutId id="2147484266" r:id="rId30"/>
    <p:sldLayoutId id="2147484267" r:id="rId31"/>
    <p:sldLayoutId id="2147484268" r:id="rId32"/>
    <p:sldLayoutId id="2147484269" r:id="rId33"/>
    <p:sldLayoutId id="2147484270" r:id="rId34"/>
    <p:sldLayoutId id="2147484271" r:id="rId35"/>
    <p:sldLayoutId id="2147484272" r:id="rId36"/>
    <p:sldLayoutId id="2147484273" r:id="rId37"/>
    <p:sldLayoutId id="2147484274" r:id="rId38"/>
    <p:sldLayoutId id="2147484287" r:id="rId39"/>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hdr="0" dt="0"/>
  <p:txStyles>
    <p:titleStyle>
      <a:lvl1pPr algn="l" defTabSz="914400" rtl="0" eaLnBrk="1" latinLnBrk="0" hangingPunct="1">
        <a:lnSpc>
          <a:spcPct val="100000"/>
        </a:lnSpc>
        <a:spcBef>
          <a:spcPct val="0"/>
        </a:spcBef>
        <a:buNone/>
        <a:defRPr sz="2400" b="1" i="0" kern="1200" cap="all"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1000"/>
        </a:spcBef>
        <a:buClr>
          <a:schemeClr val="accent1"/>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285750" indent="-285750" algn="l" defTabSz="914400" rtl="0" eaLnBrk="1" latinLnBrk="0" hangingPunct="1">
        <a:lnSpc>
          <a:spcPct val="100000"/>
        </a:lnSpc>
        <a:spcBef>
          <a:spcPts val="1000"/>
        </a:spcBef>
        <a:buClr>
          <a:schemeClr val="tx1"/>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5688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4pPr>
      <a:lvl5pPr marL="8532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pos="7391" userDrawn="1">
          <p15:clr>
            <a:srgbClr val="F26B43"/>
          </p15:clr>
        </p15:guide>
        <p15:guide id="5" orient="horz" pos="284" userDrawn="1">
          <p15:clr>
            <a:srgbClr val="F26B43"/>
          </p15:clr>
        </p15:guide>
        <p15:guide id="6" orient="horz" pos="424" userDrawn="1">
          <p15:clr>
            <a:srgbClr val="F26B43"/>
          </p15:clr>
        </p15:guide>
        <p15:guide id="7" orient="horz" pos="978" userDrawn="1">
          <p15:clr>
            <a:srgbClr val="F26B43"/>
          </p15:clr>
        </p15:guide>
        <p15:guide id="8" orient="horz" pos="4078" userDrawn="1">
          <p15:clr>
            <a:srgbClr val="F26B43"/>
          </p15:clr>
        </p15:guide>
        <p15:guide id="9" orient="horz" pos="4138" userDrawn="1">
          <p15:clr>
            <a:srgbClr val="F26B43"/>
          </p15:clr>
        </p15:guide>
        <p15:guide id="10" pos="3744" userDrawn="1">
          <p15:clr>
            <a:srgbClr val="F26B43"/>
          </p15:clr>
        </p15:guide>
        <p15:guide id="12" pos="3935" userDrawn="1">
          <p15:clr>
            <a:srgbClr val="F26B43"/>
          </p15:clr>
        </p15:guide>
        <p15:guide id="13" orient="horz" pos="3808" userDrawn="1">
          <p15:clr>
            <a:srgbClr val="F26B43"/>
          </p15:clr>
        </p15:guide>
        <p15:guide id="14" orient="horz" pos="680" userDrawn="1">
          <p15:clr>
            <a:srgbClr val="F26B43"/>
          </p15:clr>
        </p15:guide>
        <p15:guide id="15" pos="10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21.tiff"/><Relationship Id="rId2" Type="http://schemas.openxmlformats.org/officeDocument/2006/relationships/slideLayout" Target="../slideLayouts/slideLayout19.xml"/><Relationship Id="rId1" Type="http://schemas.openxmlformats.org/officeDocument/2006/relationships/tags" Target="../tags/tag1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oleObject" Target="../embeddings/oleObject13.bin"/><Relationship Id="rId7" Type="http://schemas.openxmlformats.org/officeDocument/2006/relationships/image" Target="../media/image39.emf"/><Relationship Id="rId2" Type="http://schemas.openxmlformats.org/officeDocument/2006/relationships/slideLayout" Target="../slideLayouts/slideLayout19.xml"/><Relationship Id="rId1" Type="http://schemas.openxmlformats.org/officeDocument/2006/relationships/tags" Target="../tags/tag14.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42.jpeg"/><Relationship Id="rId4" Type="http://schemas.openxmlformats.org/officeDocument/2006/relationships/image" Target="../media/image1.emf"/><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oleObject" Target="../embeddings/oleObject14.bin"/><Relationship Id="rId7" Type="http://schemas.openxmlformats.org/officeDocument/2006/relationships/image" Target="../media/image43.jpeg"/><Relationship Id="rId2" Type="http://schemas.openxmlformats.org/officeDocument/2006/relationships/slideLayout" Target="../slideLayouts/slideLayout19.xml"/><Relationship Id="rId1" Type="http://schemas.openxmlformats.org/officeDocument/2006/relationships/tags" Target="../tags/tag15.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oleObject" Target="../embeddings/oleObject15.bin"/><Relationship Id="rId7" Type="http://schemas.openxmlformats.org/officeDocument/2006/relationships/image" Target="../media/image45.jpg"/><Relationship Id="rId2" Type="http://schemas.openxmlformats.org/officeDocument/2006/relationships/slideLayout" Target="../slideLayouts/slideLayout19.xml"/><Relationship Id="rId1" Type="http://schemas.openxmlformats.org/officeDocument/2006/relationships/tags" Target="../tags/tag16.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1.xml"/><Relationship Id="rId7" Type="http://schemas.openxmlformats.org/officeDocument/2006/relationships/hyperlink" Target="https://enketo.afro.who.int/x/iPpMawhU" TargetMode="External"/><Relationship Id="rId2" Type="http://schemas.openxmlformats.org/officeDocument/2006/relationships/slideLayout" Target="../slideLayouts/slideLayout19.xml"/><Relationship Id="rId1" Type="http://schemas.openxmlformats.org/officeDocument/2006/relationships/tags" Target="../tags/tag18.xml"/><Relationship Id="rId6" Type="http://schemas.openxmlformats.org/officeDocument/2006/relationships/image" Target="../media/image46.png"/><Relationship Id="rId5" Type="http://schemas.openxmlformats.org/officeDocument/2006/relationships/image" Target="../media/image1.emf"/><Relationship Id="rId4" Type="http://schemas.openxmlformats.org/officeDocument/2006/relationships/oleObject" Target="../embeddings/oleObject17.bin"/><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0.svg"/><Relationship Id="rId2" Type="http://schemas.openxmlformats.org/officeDocument/2006/relationships/slideLayout" Target="../slideLayouts/slideLayout19.xml"/><Relationship Id="rId1" Type="http://schemas.openxmlformats.org/officeDocument/2006/relationships/tags" Target="../tags/tag19.xml"/><Relationship Id="rId6" Type="http://schemas.openxmlformats.org/officeDocument/2006/relationships/image" Target="../media/image49.pn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5.x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6.xml"/><Relationship Id="rId6" Type="http://schemas.openxmlformats.org/officeDocument/2006/relationships/chart" Target="../charts/chart2.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9.png"/><Relationship Id="rId2" Type="http://schemas.openxmlformats.org/officeDocument/2006/relationships/slideLayout" Target="../slideLayouts/slideLayout19.xml"/><Relationship Id="rId1" Type="http://schemas.openxmlformats.org/officeDocument/2006/relationships/tags" Target="../tags/tag7.xml"/><Relationship Id="rId6" Type="http://schemas.openxmlformats.org/officeDocument/2006/relationships/chart" Target="../charts/chart3.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9.xml"/><Relationship Id="rId6" Type="http://schemas.openxmlformats.org/officeDocument/2006/relationships/image" Target="../media/image21.tiff"/><Relationship Id="rId5" Type="http://schemas.openxmlformats.org/officeDocument/2006/relationships/image" Target="../media/image1.e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3.png"/><Relationship Id="rId2" Type="http://schemas.openxmlformats.org/officeDocument/2006/relationships/slideLayout" Target="../slideLayouts/slideLayout19.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notesSlide" Target="../notesSlides/notesSlide8.xml"/><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slideLayout" Target="../slideLayouts/slideLayout19.xml"/><Relationship Id="rId1" Type="http://schemas.openxmlformats.org/officeDocument/2006/relationships/tags" Target="../tags/tag11.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1.emf"/><Relationship Id="rId15" Type="http://schemas.openxmlformats.org/officeDocument/2006/relationships/image" Target="../media/image32.png"/><Relationship Id="rId10" Type="http://schemas.openxmlformats.org/officeDocument/2006/relationships/image" Target="../media/image28.png"/><Relationship Id="rId4" Type="http://schemas.openxmlformats.org/officeDocument/2006/relationships/oleObject" Target="../embeddings/oleObject10.bin"/><Relationship Id="rId9" Type="http://schemas.openxmlformats.org/officeDocument/2006/relationships/image" Target="../media/image27.svg"/><Relationship Id="rId14" Type="http://schemas.openxmlformats.org/officeDocument/2006/relationships/hyperlink" Target="https://www.technet-21.org/en/resources/guidance/monitoring-and-reporting-of-essential-immunization-catch-up-in-the-context-of-the-big-catch-up"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app.powerbi.com/view?r=eyJrIjoiM2FlNjVkYjEtYmVmYi00MDk1LTlmYTItMWEwMTkzMDViYmNjIiwidCI6ImY2MTBjMGI3LWJkMjQtNGIzOS04MTBiLTNkYzI4MGFmYjU5MCIsImMiOjh9" TargetMode="External"/><Relationship Id="rId13" Type="http://schemas.openxmlformats.org/officeDocument/2006/relationships/image" Target="../media/image37.png"/><Relationship Id="rId3" Type="http://schemas.openxmlformats.org/officeDocument/2006/relationships/notesSlide" Target="../notesSlides/notesSlide9.xml"/><Relationship Id="rId7" Type="http://schemas.openxmlformats.org/officeDocument/2006/relationships/image" Target="../media/image25.svg"/><Relationship Id="rId12" Type="http://schemas.openxmlformats.org/officeDocument/2006/relationships/image" Target="../media/image36.png"/><Relationship Id="rId2" Type="http://schemas.openxmlformats.org/officeDocument/2006/relationships/slideLayout" Target="../slideLayouts/slideLayout19.xml"/><Relationship Id="rId1" Type="http://schemas.openxmlformats.org/officeDocument/2006/relationships/tags" Target="../tags/tag12.xml"/><Relationship Id="rId6" Type="http://schemas.openxmlformats.org/officeDocument/2006/relationships/image" Target="../media/image24.png"/><Relationship Id="rId11" Type="http://schemas.openxmlformats.org/officeDocument/2006/relationships/image" Target="../media/image35.png"/><Relationship Id="rId5" Type="http://schemas.openxmlformats.org/officeDocument/2006/relationships/image" Target="../media/image1.emf"/><Relationship Id="rId10" Type="http://schemas.openxmlformats.org/officeDocument/2006/relationships/image" Target="../media/image34.png"/><Relationship Id="rId4" Type="http://schemas.openxmlformats.org/officeDocument/2006/relationships/oleObject" Target="../embeddings/oleObject11.bin"/><Relationship Id="rId9" Type="http://schemas.openxmlformats.org/officeDocument/2006/relationships/image" Target="../media/image33.pn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2E1A11B-0949-A474-8D16-B10B4BBB8F3F}"/>
              </a:ext>
            </a:extLst>
          </p:cNvPr>
          <p:cNvGraphicFramePr>
            <a:graphicFrameLocks noChangeAspect="1"/>
          </p:cNvGraphicFramePr>
          <p:nvPr>
            <p:custDataLst>
              <p:tags r:id="rId1"/>
            </p:custDataLst>
          </p:nvPr>
        </p:nvGraphicFramePr>
        <p:xfrm>
          <a:off x="2381" y="2034"/>
          <a:ext cx="1588" cy="1588"/>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8" name="think-cell data - do not delete" hidden="1">
                        <a:extLst>
                          <a:ext uri="{FF2B5EF4-FFF2-40B4-BE49-F238E27FC236}">
                            <a16:creationId xmlns:a16="http://schemas.microsoft.com/office/drawing/2014/main" id="{B2E1A11B-0949-A474-8D16-B10B4BBB8F3F}"/>
                          </a:ext>
                        </a:extLst>
                      </p:cNvPr>
                      <p:cNvPicPr/>
                      <p:nvPr/>
                    </p:nvPicPr>
                    <p:blipFill>
                      <a:blip r:embed="rId5"/>
                      <a:stretch>
                        <a:fillRect/>
                      </a:stretch>
                    </p:blipFill>
                    <p:spPr>
                      <a:xfrm>
                        <a:off x="2381" y="2034"/>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6BE6D99C-5ABB-1156-B3D2-CF9D4632C5E5}"/>
              </a:ext>
            </a:extLst>
          </p:cNvPr>
          <p:cNvSpPr>
            <a:spLocks noGrp="1"/>
          </p:cNvSpPr>
          <p:nvPr>
            <p:ph type="ctrTitle"/>
          </p:nvPr>
        </p:nvSpPr>
        <p:spPr>
          <a:xfrm>
            <a:off x="413142" y="1520786"/>
            <a:ext cx="5560939" cy="3816429"/>
          </a:xfrm>
        </p:spPr>
        <p:txBody>
          <a:bodyPr vert="horz"/>
          <a:lstStyle/>
          <a:p>
            <a:r>
              <a:rPr lang="fr-FR" sz="3200" b="1" dirty="0"/>
              <a:t>Suivi et </a:t>
            </a:r>
            <a:r>
              <a:rPr lang="fr-FR" sz="3200" b="1" dirty="0" err="1"/>
              <a:t>reporting</a:t>
            </a:r>
            <a:r>
              <a:rPr lang="fr-FR" sz="3200" b="1" dirty="0"/>
              <a:t> du rattrapage en matière de vaccination essentielle dans le contexte du grand rattrapage </a:t>
            </a:r>
            <a:br>
              <a:rPr lang="fr-FR" sz="3200" b="1" dirty="0"/>
            </a:br>
            <a:r>
              <a:rPr lang="fr-FR" sz="3200" b="1" dirty="0"/>
              <a:t>(</a:t>
            </a:r>
            <a:r>
              <a:rPr lang="fr-FR" sz="3200" b="1" i="1" dirty="0"/>
              <a:t>Big Catch Up</a:t>
            </a:r>
            <a:r>
              <a:rPr lang="fr-FR" sz="3200" b="1" dirty="0"/>
              <a:t>)</a:t>
            </a:r>
            <a:br>
              <a:rPr lang="en-US" sz="4000" b="1" dirty="0"/>
            </a:br>
            <a:r>
              <a:rPr lang="en-US" sz="2400" b="1" dirty="0" err="1"/>
              <a:t>Approches</a:t>
            </a:r>
            <a:r>
              <a:rPr lang="en-US" sz="2400" b="1" dirty="0"/>
              <a:t> et </a:t>
            </a:r>
            <a:r>
              <a:rPr lang="en-US" sz="2400" b="1" dirty="0" err="1"/>
              <a:t>considérations</a:t>
            </a:r>
            <a:endParaRPr lang="en-US" b="1" dirty="0"/>
          </a:p>
        </p:txBody>
      </p:sp>
      <p:sp>
        <p:nvSpPr>
          <p:cNvPr id="10" name="Subtitle 9">
            <a:extLst>
              <a:ext uri="{FF2B5EF4-FFF2-40B4-BE49-F238E27FC236}">
                <a16:creationId xmlns:a16="http://schemas.microsoft.com/office/drawing/2014/main" id="{C3FE3F87-210A-12CD-3F7A-4CC8CC19D0C9}"/>
              </a:ext>
            </a:extLst>
          </p:cNvPr>
          <p:cNvSpPr>
            <a:spLocks noGrp="1"/>
          </p:cNvSpPr>
          <p:nvPr>
            <p:ph type="subTitle" idx="1"/>
          </p:nvPr>
        </p:nvSpPr>
        <p:spPr/>
        <p:txBody>
          <a:bodyPr/>
          <a:lstStyle/>
          <a:p>
            <a:r>
              <a:rPr lang="de-DE" dirty="0"/>
              <a:t>9 septembre 2024</a:t>
            </a:r>
          </a:p>
        </p:txBody>
      </p:sp>
      <p:pic>
        <p:nvPicPr>
          <p:cNvPr id="14" name="Picture Placeholder 13" descr="A person holding a baby&#10;&#10;Description automatically generated">
            <a:extLst>
              <a:ext uri="{FF2B5EF4-FFF2-40B4-BE49-F238E27FC236}">
                <a16:creationId xmlns:a16="http://schemas.microsoft.com/office/drawing/2014/main" id="{3FFE17E1-4E44-C0CB-B98D-2F4E0037C4F4}"/>
              </a:ext>
            </a:extLst>
          </p:cNvPr>
          <p:cNvPicPr>
            <a:picLocks noGrp="1" noChangeAspect="1"/>
          </p:cNvPicPr>
          <p:nvPr>
            <p:ph type="pic" sz="quarter" idx="11"/>
          </p:nvPr>
        </p:nvPicPr>
        <p:blipFill rotWithShape="1">
          <a:blip r:embed="rId6" cstate="print">
            <a:extLst>
              <a:ext uri="{28A0092B-C50C-407E-A947-70E740481C1C}">
                <a14:useLocalDpi xmlns:a14="http://schemas.microsoft.com/office/drawing/2010/main" val="0"/>
              </a:ext>
            </a:extLst>
          </a:blip>
          <a:srcRect l="14016" r="26716"/>
          <a:stretch/>
        </p:blipFill>
        <p:spPr>
          <a:xfrm>
            <a:off x="6096000" y="0"/>
            <a:ext cx="6096000" cy="6858000"/>
          </a:xfrm>
        </p:spPr>
      </p:pic>
      <p:sp>
        <p:nvSpPr>
          <p:cNvPr id="16" name="TextBox 15">
            <a:extLst>
              <a:ext uri="{FF2B5EF4-FFF2-40B4-BE49-F238E27FC236}">
                <a16:creationId xmlns:a16="http://schemas.microsoft.com/office/drawing/2014/main" id="{BC249ADD-65BA-8F79-7A95-FE5301288EE9}"/>
              </a:ext>
            </a:extLst>
          </p:cNvPr>
          <p:cNvSpPr txBox="1"/>
          <p:nvPr/>
        </p:nvSpPr>
        <p:spPr>
          <a:xfrm>
            <a:off x="6096000" y="6642556"/>
            <a:ext cx="6097554" cy="215444"/>
          </a:xfrm>
          <a:prstGeom prst="rect">
            <a:avLst/>
          </a:prstGeom>
          <a:noFill/>
        </p:spPr>
        <p:txBody>
          <a:bodyPr wrap="square">
            <a:spAutoFit/>
          </a:bodyPr>
          <a:lstStyle/>
          <a:p>
            <a:pPr algn="r"/>
            <a:r>
              <a:rPr lang="de-DE" sz="800" b="0" i="0" u="none" strike="noStrike" baseline="0">
                <a:latin typeface="Arial" panose="020B0604020202020204" pitchFamily="34" charset="0"/>
                <a:cs typeface="Arial" panose="020B0604020202020204" pitchFamily="34" charset="0"/>
              </a:rPr>
              <a:t>© WHO / Billy </a:t>
            </a:r>
            <a:r>
              <a:rPr lang="de-DE" sz="800" b="0" i="0" u="none" strike="noStrike" baseline="0" err="1">
                <a:latin typeface="Arial" panose="020B0604020202020204" pitchFamily="34" charset="0"/>
                <a:cs typeface="Arial" panose="020B0604020202020204" pitchFamily="34" charset="0"/>
              </a:rPr>
              <a:t>Miaron</a:t>
            </a:r>
            <a:endParaRPr lang="de-DE" sz="8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DA1FA9B-EA44-41F9-BA75-1CB92F991CD6}"/>
              </a:ext>
            </a:extLst>
          </p:cNvPr>
          <p:cNvSpPr>
            <a:spLocks noGrp="1"/>
          </p:cNvSpPr>
          <p:nvPr>
            <p:ph type="body" idx="10"/>
          </p:nvPr>
        </p:nvSpPr>
        <p:spPr/>
        <p:txBody>
          <a:bodyPr/>
          <a:lstStyle/>
          <a:p>
            <a:r>
              <a:rPr lang="en-US" dirty="0"/>
              <a:t>Kinshasa, RDC</a:t>
            </a:r>
          </a:p>
        </p:txBody>
      </p:sp>
    </p:spTree>
    <p:extLst>
      <p:ext uri="{BB962C8B-B14F-4D97-AF65-F5344CB8AC3E}">
        <p14:creationId xmlns:p14="http://schemas.microsoft.com/office/powerpoint/2010/main" val="6405318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C4A9C7D-49D7-8177-E5A9-4D822EA003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3" imgH="423" progId="TCLayout.ActiveDocument.1">
                  <p:embed/>
                </p:oleObj>
              </mc:Choice>
              <mc:Fallback>
                <p:oleObj name="think-cell Slide" r:id="rId3" imgW="423" imgH="423" progId="TCLayout.ActiveDocument.1">
                  <p:embed/>
                  <p:pic>
                    <p:nvPicPr>
                      <p:cNvPr id="9" name="think-cell data - do not delete" hidden="1">
                        <a:extLst>
                          <a:ext uri="{FF2B5EF4-FFF2-40B4-BE49-F238E27FC236}">
                            <a16:creationId xmlns:a16="http://schemas.microsoft.com/office/drawing/2014/main" id="{AC4A9C7D-49D7-8177-E5A9-4D822EA003B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5" name="Picture Placeholder 44">
            <a:extLst>
              <a:ext uri="{FF2B5EF4-FFF2-40B4-BE49-F238E27FC236}">
                <a16:creationId xmlns:a16="http://schemas.microsoft.com/office/drawing/2014/main" id="{B08C8DD1-4DEB-92D4-09C9-7EE0FF633070}"/>
              </a:ext>
            </a:extLst>
          </p:cNvPr>
          <p:cNvSpPr>
            <a:spLocks noGrp="1"/>
          </p:cNvSpPr>
          <p:nvPr>
            <p:ph type="pic" sz="quarter" idx="13"/>
          </p:nvPr>
        </p:nvSpPr>
        <p:spPr>
          <a:xfrm>
            <a:off x="6248401" y="1523999"/>
            <a:ext cx="5486400" cy="4492625"/>
          </a:xfrm>
        </p:spPr>
        <p:txBody>
          <a:bodyPr/>
          <a:lstStyle/>
          <a:p>
            <a:endParaRPr lang="de-DE"/>
          </a:p>
        </p:txBody>
      </p:sp>
      <p:sp>
        <p:nvSpPr>
          <p:cNvPr id="10" name="Content Placeholder 2">
            <a:extLst>
              <a:ext uri="{FF2B5EF4-FFF2-40B4-BE49-F238E27FC236}">
                <a16:creationId xmlns:a16="http://schemas.microsoft.com/office/drawing/2014/main" id="{F15AD7BF-2941-F3F6-23B4-725AEB3F23A7}"/>
              </a:ext>
            </a:extLst>
          </p:cNvPr>
          <p:cNvSpPr txBox="1">
            <a:spLocks/>
          </p:cNvSpPr>
          <p:nvPr/>
        </p:nvSpPr>
        <p:spPr>
          <a:xfrm>
            <a:off x="450852" y="910583"/>
            <a:ext cx="5797550" cy="400097"/>
          </a:xfrm>
          <a:prstGeom prst="rect">
            <a:avLst/>
          </a:prstGeom>
          <a:solidFill>
            <a:schemeClr val="tx2">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lt1"/>
                </a:solidFill>
                <a:latin typeface="+mn-lt"/>
                <a:ea typeface="+mn-ea"/>
                <a:cs typeface="+mn-cs"/>
              </a:defRPr>
            </a:lvl1pPr>
            <a:lvl2pPr marL="0" indent="0" algn="l" defTabSz="914400" rtl="0" eaLnBrk="1" latinLnBrk="0" hangingPunct="1">
              <a:lnSpc>
                <a:spcPct val="100000"/>
              </a:lnSpc>
              <a:spcBef>
                <a:spcPts val="1000"/>
              </a:spcBef>
              <a:buClr>
                <a:schemeClr val="accent1"/>
              </a:buClr>
              <a:buFont typeface="Arial" panose="020B0604020202020204" pitchFamily="34" charset="0"/>
              <a:buNone/>
              <a:defRPr sz="1400" b="0" i="0" kern="1200">
                <a:solidFill>
                  <a:schemeClr val="lt1"/>
                </a:solidFill>
                <a:latin typeface="+mn-lt"/>
                <a:ea typeface="+mn-ea"/>
                <a:cs typeface="+mn-cs"/>
              </a:defRPr>
            </a:lvl2pPr>
            <a:lvl3pPr marL="285750" indent="-285750" algn="l" defTabSz="914400" rtl="0" eaLnBrk="1" latinLnBrk="0" hangingPunct="1">
              <a:lnSpc>
                <a:spcPct val="100000"/>
              </a:lnSpc>
              <a:spcBef>
                <a:spcPts val="1000"/>
              </a:spcBef>
              <a:buClr>
                <a:schemeClr val="tx1"/>
              </a:buClr>
              <a:buFont typeface="Arial" panose="020B0604020202020204" pitchFamily="34" charset="0"/>
              <a:buChar char="•"/>
              <a:defRPr sz="1400" b="0" i="0" kern="1200">
                <a:solidFill>
                  <a:schemeClr val="lt1"/>
                </a:solidFill>
                <a:latin typeface="+mn-lt"/>
                <a:ea typeface="+mn-ea"/>
                <a:cs typeface="+mn-cs"/>
              </a:defRPr>
            </a:lvl3pPr>
            <a:lvl4pPr marL="5688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4pPr>
            <a:lvl5pPr marL="8532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fr-FR" sz="2000" b="1" dirty="0">
                <a:solidFill>
                  <a:schemeClr val="tx1"/>
                </a:solidFill>
                <a:latin typeface="Arial"/>
                <a:cs typeface="Arial"/>
              </a:rPr>
              <a:t>Systèmes d'information sur la santé</a:t>
            </a:r>
            <a:endParaRPr lang="en-US" sz="2000" b="1" dirty="0">
              <a:solidFill>
                <a:schemeClr val="tx1"/>
              </a:solidFill>
              <a:latin typeface="Arial"/>
              <a:cs typeface="Arial"/>
            </a:endParaRPr>
          </a:p>
        </p:txBody>
      </p:sp>
      <p:sp>
        <p:nvSpPr>
          <p:cNvPr id="2" name="Rectangle 1">
            <a:extLst>
              <a:ext uri="{FF2B5EF4-FFF2-40B4-BE49-F238E27FC236}">
                <a16:creationId xmlns:a16="http://schemas.microsoft.com/office/drawing/2014/main" id="{CD469944-CAA8-3AD7-2335-5303304AC967}"/>
              </a:ext>
            </a:extLst>
          </p:cNvPr>
          <p:cNvSpPr/>
          <p:nvPr/>
        </p:nvSpPr>
        <p:spPr>
          <a:xfrm>
            <a:off x="689902" y="1510835"/>
            <a:ext cx="5253699" cy="620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218">
              <a:defRPr/>
            </a:pPr>
            <a:r>
              <a:rPr lang="fr-FR" b="1" dirty="0">
                <a:solidFill>
                  <a:schemeClr val="tx1"/>
                </a:solidFill>
                <a:latin typeface="Arial"/>
                <a:cs typeface="Arial"/>
              </a:rPr>
              <a:t>Quelles sont les mesures de renforcement du système recommandées </a:t>
            </a:r>
            <a:r>
              <a:rPr lang="en-GB" b="1" dirty="0">
                <a:solidFill>
                  <a:schemeClr val="tx1"/>
                </a:solidFill>
                <a:latin typeface="Arial"/>
                <a:cs typeface="Arial"/>
              </a:rPr>
              <a:t>?</a:t>
            </a:r>
          </a:p>
        </p:txBody>
      </p:sp>
      <p:sp>
        <p:nvSpPr>
          <p:cNvPr id="23" name="Slide Number Placeholder 4">
            <a:extLst>
              <a:ext uri="{FF2B5EF4-FFF2-40B4-BE49-F238E27FC236}">
                <a16:creationId xmlns:a16="http://schemas.microsoft.com/office/drawing/2014/main" id="{8E04EC0B-E274-0358-14CA-E495CD45097C}"/>
              </a:ext>
            </a:extLst>
          </p:cNvPr>
          <p:cNvSpPr txBox="1">
            <a:spLocks/>
          </p:cNvSpPr>
          <p:nvPr/>
        </p:nvSpPr>
        <p:spPr>
          <a:xfrm>
            <a:off x="5077404" y="6361579"/>
            <a:ext cx="574675"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72ED0-CA80-9E4A-B9C8-1E5961276DBA}" type="slidenum">
              <a:rPr lang="en-US" smtClean="0"/>
              <a:pPr/>
              <a:t>10</a:t>
            </a:fld>
            <a:endParaRPr lang="en-US"/>
          </a:p>
        </p:txBody>
      </p:sp>
      <p:grpSp>
        <p:nvGrpSpPr>
          <p:cNvPr id="27" name="Group 26">
            <a:extLst>
              <a:ext uri="{FF2B5EF4-FFF2-40B4-BE49-F238E27FC236}">
                <a16:creationId xmlns:a16="http://schemas.microsoft.com/office/drawing/2014/main" id="{846226BA-5521-7840-2FB4-497775B4DC76}"/>
              </a:ext>
            </a:extLst>
          </p:cNvPr>
          <p:cNvGrpSpPr/>
          <p:nvPr/>
        </p:nvGrpSpPr>
        <p:grpSpPr>
          <a:xfrm>
            <a:off x="307015" y="1577647"/>
            <a:ext cx="478102" cy="478102"/>
            <a:chOff x="1959194" y="3729516"/>
            <a:chExt cx="419880" cy="429060"/>
          </a:xfrm>
        </p:grpSpPr>
        <p:sp>
          <p:nvSpPr>
            <p:cNvPr id="28" name="Rectangle: Diagonal Corners Rounded 27">
              <a:extLst>
                <a:ext uri="{FF2B5EF4-FFF2-40B4-BE49-F238E27FC236}">
                  <a16:creationId xmlns:a16="http://schemas.microsoft.com/office/drawing/2014/main" id="{90C02B2D-72E0-DF90-F4BF-006888CD617E}"/>
                </a:ext>
              </a:extLst>
            </p:cNvPr>
            <p:cNvSpPr/>
            <p:nvPr/>
          </p:nvSpPr>
          <p:spPr>
            <a:xfrm>
              <a:off x="1959194" y="3729516"/>
              <a:ext cx="419880" cy="429060"/>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34" name="Rectangle 33" descr="Computer">
              <a:extLst>
                <a:ext uri="{FF2B5EF4-FFF2-40B4-BE49-F238E27FC236}">
                  <a16:creationId xmlns:a16="http://schemas.microsoft.com/office/drawing/2014/main" id="{4E37766E-6EA2-212B-ADCE-DB398A2876F6}"/>
                </a:ext>
              </a:extLst>
            </p:cNvPr>
            <p:cNvSpPr/>
            <p:nvPr/>
          </p:nvSpPr>
          <p:spPr>
            <a:xfrm>
              <a:off x="2048678" y="3820958"/>
              <a:ext cx="240915" cy="246182"/>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35" name="TextBox 34">
            <a:extLst>
              <a:ext uri="{FF2B5EF4-FFF2-40B4-BE49-F238E27FC236}">
                <a16:creationId xmlns:a16="http://schemas.microsoft.com/office/drawing/2014/main" id="{28EA4E61-16BF-0F25-3314-B088D7B26D15}"/>
              </a:ext>
            </a:extLst>
          </p:cNvPr>
          <p:cNvSpPr txBox="1"/>
          <p:nvPr/>
        </p:nvSpPr>
        <p:spPr>
          <a:xfrm>
            <a:off x="673972" y="2217328"/>
            <a:ext cx="5281187" cy="4243009"/>
          </a:xfrm>
          <a:prstGeom prst="rect">
            <a:avLst/>
          </a:prstGeom>
          <a:noFill/>
        </p:spPr>
        <p:txBody>
          <a:bodyPr wrap="square" lIns="91428" tIns="45714" rIns="91428" bIns="45714" rtlCol="0" anchor="t">
            <a:spAutoFit/>
          </a:bodyPr>
          <a:lstStyle/>
          <a:p>
            <a:pPr defTabSz="914309">
              <a:lnSpc>
                <a:spcPct val="110000"/>
              </a:lnSpc>
              <a:spcAft>
                <a:spcPts val="1200"/>
              </a:spcAft>
              <a:defRPr/>
            </a:pPr>
            <a:r>
              <a:rPr lang="fr-FR" sz="1500" dirty="0">
                <a:latin typeface="Arial"/>
                <a:cs typeface="Arial"/>
              </a:rPr>
              <a:t>Dans le cadre du BCU, plusieurs mesures sont recommandées pour </a:t>
            </a:r>
            <a:r>
              <a:rPr lang="fr-FR" sz="1500" b="1" dirty="0">
                <a:latin typeface="Arial"/>
                <a:cs typeface="Arial"/>
              </a:rPr>
              <a:t>transformer le système d'information administratif pour qu’on peut monitor le rattrapage </a:t>
            </a:r>
            <a:r>
              <a:rPr lang="en-US" sz="1500" b="1" dirty="0">
                <a:latin typeface="Arial"/>
                <a:cs typeface="Arial"/>
              </a:rPr>
              <a:t>:</a:t>
            </a:r>
          </a:p>
          <a:p>
            <a:pPr marL="268288" lvl="1" indent="-268288" defTabSz="914309">
              <a:lnSpc>
                <a:spcPct val="110000"/>
              </a:lnSpc>
              <a:spcAft>
                <a:spcPts val="1200"/>
              </a:spcAft>
              <a:buFont typeface="Arial" panose="020B0604020202020204" pitchFamily="34" charset="0"/>
              <a:buChar char="•"/>
              <a:defRPr/>
            </a:pPr>
            <a:r>
              <a:rPr lang="fr-FR" sz="1500" dirty="0">
                <a:latin typeface="Arial"/>
                <a:cs typeface="Arial"/>
              </a:rPr>
              <a:t>Mettre à jour les </a:t>
            </a:r>
            <a:r>
              <a:rPr lang="fr-FR" sz="1500" b="1" dirty="0">
                <a:latin typeface="Arial"/>
                <a:cs typeface="Arial"/>
              </a:rPr>
              <a:t>outils d'enregistrement </a:t>
            </a:r>
            <a:r>
              <a:rPr lang="fr-FR" sz="1500" dirty="0">
                <a:latin typeface="Arial"/>
                <a:cs typeface="Arial"/>
              </a:rPr>
              <a:t>des établissement</a:t>
            </a:r>
            <a:r>
              <a:rPr lang="en-US" sz="1500" b="1" dirty="0">
                <a:latin typeface="Arial"/>
                <a:cs typeface="Arial"/>
              </a:rPr>
              <a:t>s </a:t>
            </a:r>
            <a:r>
              <a:rPr lang="en-US" sz="1500" dirty="0" err="1">
                <a:latin typeface="Arial"/>
                <a:cs typeface="Arial"/>
              </a:rPr>
              <a:t>sanitaires</a:t>
            </a:r>
            <a:r>
              <a:rPr lang="en-US" sz="1500" b="1" dirty="0">
                <a:latin typeface="Arial"/>
                <a:cs typeface="Arial"/>
              </a:rPr>
              <a:t> </a:t>
            </a:r>
            <a:r>
              <a:rPr lang="en-US" sz="1500" dirty="0">
                <a:latin typeface="Arial"/>
                <a:cs typeface="Arial"/>
              </a:rPr>
              <a:t>(FOSA)</a:t>
            </a:r>
          </a:p>
          <a:p>
            <a:pPr marL="268288" lvl="1" indent="-268288" defTabSz="914309">
              <a:lnSpc>
                <a:spcPct val="110000"/>
              </a:lnSpc>
              <a:spcAft>
                <a:spcPts val="1200"/>
              </a:spcAft>
              <a:buFont typeface="Arial" panose="020B0604020202020204" pitchFamily="34" charset="0"/>
              <a:buChar char="•"/>
              <a:defRPr/>
            </a:pPr>
            <a:r>
              <a:rPr lang="fr-FR" sz="1500" dirty="0">
                <a:latin typeface="Arial"/>
                <a:cs typeface="Arial"/>
              </a:rPr>
              <a:t>Mettre l’accent sur les </a:t>
            </a:r>
            <a:r>
              <a:rPr lang="fr-FR" sz="1500" b="1" dirty="0">
                <a:latin typeface="Arial"/>
                <a:cs typeface="Arial"/>
              </a:rPr>
              <a:t>cartes de vaccination </a:t>
            </a:r>
            <a:r>
              <a:rPr lang="fr-FR" sz="1500" dirty="0">
                <a:latin typeface="Arial"/>
                <a:cs typeface="Arial"/>
              </a:rPr>
              <a:t>(disponibilité et conservation)</a:t>
            </a:r>
            <a:endParaRPr lang="en-US" sz="1500" dirty="0">
              <a:latin typeface="Arial"/>
              <a:cs typeface="Arial"/>
            </a:endParaRPr>
          </a:p>
          <a:p>
            <a:pPr marL="268288" lvl="1" indent="-268288" defTabSz="914309">
              <a:lnSpc>
                <a:spcPct val="110000"/>
              </a:lnSpc>
              <a:spcAft>
                <a:spcPts val="1200"/>
              </a:spcAft>
              <a:buFont typeface="Arial" panose="020B0604020202020204" pitchFamily="34" charset="0"/>
              <a:buChar char="•"/>
              <a:defRPr/>
            </a:pPr>
            <a:r>
              <a:rPr lang="fr-FR" sz="1500" dirty="0">
                <a:latin typeface="Arial"/>
                <a:cs typeface="Arial"/>
              </a:rPr>
              <a:t>Permettre l'enregistrement du doses de rattrapage chez les enfants plus âgées dans les </a:t>
            </a:r>
            <a:r>
              <a:rPr lang="fr-FR" sz="1500" b="1" dirty="0">
                <a:latin typeface="Arial"/>
                <a:cs typeface="Arial"/>
              </a:rPr>
              <a:t>systèmes d'information</a:t>
            </a:r>
            <a:r>
              <a:rPr lang="fr-FR" sz="1500" dirty="0">
                <a:latin typeface="Arial"/>
                <a:cs typeface="Arial"/>
              </a:rPr>
              <a:t> de gestion de la santé (</a:t>
            </a:r>
            <a:r>
              <a:rPr lang="fr-FR" sz="1500" b="1" dirty="0">
                <a:latin typeface="Arial"/>
                <a:cs typeface="Arial"/>
              </a:rPr>
              <a:t>DHIS2</a:t>
            </a:r>
            <a:r>
              <a:rPr lang="fr-FR" sz="1500" dirty="0">
                <a:latin typeface="Arial"/>
                <a:cs typeface="Arial"/>
              </a:rPr>
              <a:t>, etc.)</a:t>
            </a:r>
            <a:r>
              <a:rPr lang="en-US" sz="1500" dirty="0">
                <a:latin typeface="Arial"/>
                <a:cs typeface="Arial"/>
              </a:rPr>
              <a:t>​</a:t>
            </a:r>
          </a:p>
          <a:p>
            <a:pPr marL="268288" lvl="1" indent="-268288" defTabSz="914309">
              <a:lnSpc>
                <a:spcPct val="110000"/>
              </a:lnSpc>
              <a:spcAft>
                <a:spcPts val="1200"/>
              </a:spcAft>
              <a:buFont typeface="Arial" panose="020B0604020202020204" pitchFamily="34" charset="0"/>
              <a:buChar char="•"/>
              <a:defRPr/>
            </a:pPr>
            <a:r>
              <a:rPr lang="fr-FR" sz="1500" dirty="0">
                <a:latin typeface="Arial"/>
                <a:cs typeface="Arial"/>
              </a:rPr>
              <a:t>Mettre à jour les </a:t>
            </a:r>
            <a:r>
              <a:rPr lang="fr-FR" sz="1500" b="1" dirty="0">
                <a:latin typeface="Arial"/>
                <a:cs typeface="Arial"/>
              </a:rPr>
              <a:t>procédures opérationnelles normalisées </a:t>
            </a:r>
            <a:r>
              <a:rPr lang="fr-FR" sz="1500" dirty="0">
                <a:latin typeface="Arial"/>
                <a:cs typeface="Arial"/>
              </a:rPr>
              <a:t>(SOP) et la formation des professionnels de santé et renforcer la </a:t>
            </a:r>
            <a:r>
              <a:rPr lang="fr-FR" sz="1500" b="1" dirty="0">
                <a:latin typeface="Arial"/>
                <a:cs typeface="Arial"/>
              </a:rPr>
              <a:t>supervision</a:t>
            </a:r>
            <a:endParaRPr lang="en-US" sz="1500" b="1" dirty="0">
              <a:latin typeface="Arial"/>
              <a:cs typeface="Arial"/>
            </a:endParaRPr>
          </a:p>
        </p:txBody>
      </p:sp>
      <p:sp>
        <p:nvSpPr>
          <p:cNvPr id="36" name="Oval 35">
            <a:extLst>
              <a:ext uri="{FF2B5EF4-FFF2-40B4-BE49-F238E27FC236}">
                <a16:creationId xmlns:a16="http://schemas.microsoft.com/office/drawing/2014/main" id="{9993D02E-4D4C-FF14-7FE7-EE12E9610282}"/>
              </a:ext>
            </a:extLst>
          </p:cNvPr>
          <p:cNvSpPr/>
          <p:nvPr/>
        </p:nvSpPr>
        <p:spPr>
          <a:xfrm>
            <a:off x="639727" y="3467647"/>
            <a:ext cx="249926" cy="241302"/>
          </a:xfrm>
          <a:prstGeom prst="ellipse">
            <a:avLst/>
          </a:prstGeom>
          <a:solidFill>
            <a:srgbClr val="59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en-GB" sz="1400" b="1" dirty="0">
                <a:solidFill>
                  <a:prstClr val="white"/>
                </a:solidFill>
                <a:latin typeface="Arial" panose="020B0604020202020204" pitchFamily="34" charset="0"/>
                <a:cs typeface="Arial" panose="020B0604020202020204" pitchFamily="34" charset="0"/>
              </a:rPr>
              <a:t>1</a:t>
            </a:r>
          </a:p>
        </p:txBody>
      </p:sp>
      <p:sp>
        <p:nvSpPr>
          <p:cNvPr id="37" name="Oval 36">
            <a:extLst>
              <a:ext uri="{FF2B5EF4-FFF2-40B4-BE49-F238E27FC236}">
                <a16:creationId xmlns:a16="http://schemas.microsoft.com/office/drawing/2014/main" id="{44BFE726-72CA-AE82-F4E8-51C9B2E6776B}"/>
              </a:ext>
            </a:extLst>
          </p:cNvPr>
          <p:cNvSpPr/>
          <p:nvPr/>
        </p:nvSpPr>
        <p:spPr>
          <a:xfrm>
            <a:off x="639727" y="4119310"/>
            <a:ext cx="249926" cy="241302"/>
          </a:xfrm>
          <a:prstGeom prst="ellipse">
            <a:avLst/>
          </a:prstGeom>
          <a:solidFill>
            <a:srgbClr val="59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en-GB" sz="1400" b="1" dirty="0">
                <a:solidFill>
                  <a:prstClr val="white"/>
                </a:solidFill>
                <a:latin typeface="Arial" panose="020B0604020202020204" pitchFamily="34" charset="0"/>
                <a:cs typeface="Arial" panose="020B0604020202020204" pitchFamily="34" charset="0"/>
              </a:rPr>
              <a:t>2</a:t>
            </a:r>
          </a:p>
        </p:txBody>
      </p:sp>
      <p:sp>
        <p:nvSpPr>
          <p:cNvPr id="38" name="Oval 37">
            <a:extLst>
              <a:ext uri="{FF2B5EF4-FFF2-40B4-BE49-F238E27FC236}">
                <a16:creationId xmlns:a16="http://schemas.microsoft.com/office/drawing/2014/main" id="{91975415-42BB-5C3A-06C6-D31FE7598E21}"/>
              </a:ext>
            </a:extLst>
          </p:cNvPr>
          <p:cNvSpPr/>
          <p:nvPr/>
        </p:nvSpPr>
        <p:spPr>
          <a:xfrm>
            <a:off x="639727" y="4817423"/>
            <a:ext cx="233576" cy="196363"/>
          </a:xfrm>
          <a:prstGeom prst="ellipse">
            <a:avLst/>
          </a:prstGeom>
          <a:solidFill>
            <a:srgbClr val="59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en-GB" sz="1400" b="1" dirty="0">
                <a:solidFill>
                  <a:prstClr val="white"/>
                </a:solidFill>
                <a:latin typeface="Arial" panose="020B0604020202020204" pitchFamily="34" charset="0"/>
                <a:cs typeface="Arial" panose="020B0604020202020204" pitchFamily="34" charset="0"/>
              </a:rPr>
              <a:t>3</a:t>
            </a:r>
          </a:p>
        </p:txBody>
      </p:sp>
      <p:sp>
        <p:nvSpPr>
          <p:cNvPr id="39" name="Oval 38">
            <a:extLst>
              <a:ext uri="{FF2B5EF4-FFF2-40B4-BE49-F238E27FC236}">
                <a16:creationId xmlns:a16="http://schemas.microsoft.com/office/drawing/2014/main" id="{E104A543-104D-9274-C5E8-F84DDE2444A7}"/>
              </a:ext>
            </a:extLst>
          </p:cNvPr>
          <p:cNvSpPr/>
          <p:nvPr/>
        </p:nvSpPr>
        <p:spPr>
          <a:xfrm>
            <a:off x="639727" y="5711304"/>
            <a:ext cx="249926" cy="241302"/>
          </a:xfrm>
          <a:prstGeom prst="ellipse">
            <a:avLst/>
          </a:prstGeom>
          <a:solidFill>
            <a:srgbClr val="59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en-GB" sz="1400" b="1" dirty="0">
                <a:solidFill>
                  <a:prstClr val="white"/>
                </a:solidFill>
                <a:latin typeface="Arial" panose="020B0604020202020204" pitchFamily="34" charset="0"/>
                <a:cs typeface="Arial" panose="020B0604020202020204" pitchFamily="34" charset="0"/>
              </a:rPr>
              <a:t>4</a:t>
            </a:r>
          </a:p>
        </p:txBody>
      </p:sp>
      <p:pic>
        <p:nvPicPr>
          <p:cNvPr id="3" name="Picture 2" descr="A screenshot of a chart&#10;&#10;Description automatically generated">
            <a:extLst>
              <a:ext uri="{FF2B5EF4-FFF2-40B4-BE49-F238E27FC236}">
                <a16:creationId xmlns:a16="http://schemas.microsoft.com/office/drawing/2014/main" id="{DC5B16FF-80FD-9191-018C-84F1C8B8E02B}"/>
              </a:ext>
            </a:extLst>
          </p:cNvPr>
          <p:cNvPicPr>
            <a:picLocks noChangeAspect="1"/>
          </p:cNvPicPr>
          <p:nvPr/>
        </p:nvPicPr>
        <p:blipFill rotWithShape="1">
          <a:blip r:embed="rId7">
            <a:extLst>
              <a:ext uri="{28A0092B-C50C-407E-A947-70E740481C1C}">
                <a14:useLocalDpi xmlns:a14="http://schemas.microsoft.com/office/drawing/2010/main" val="0"/>
              </a:ext>
            </a:extLst>
          </a:blip>
          <a:srcRect l="1698" t="10727" r="1929" b="1119"/>
          <a:stretch/>
        </p:blipFill>
        <p:spPr>
          <a:xfrm>
            <a:off x="7623110" y="1523999"/>
            <a:ext cx="4140320" cy="4609882"/>
          </a:xfrm>
          <a:prstGeom prst="rect">
            <a:avLst/>
          </a:prstGeom>
          <a:effectLst/>
        </p:spPr>
      </p:pic>
      <p:sp>
        <p:nvSpPr>
          <p:cNvPr id="5" name="TextBox 4">
            <a:extLst>
              <a:ext uri="{FF2B5EF4-FFF2-40B4-BE49-F238E27FC236}">
                <a16:creationId xmlns:a16="http://schemas.microsoft.com/office/drawing/2014/main" id="{76DFEFC5-9089-0313-DE80-0EFF0532BC33}"/>
              </a:ext>
            </a:extLst>
          </p:cNvPr>
          <p:cNvSpPr txBox="1"/>
          <p:nvPr/>
        </p:nvSpPr>
        <p:spPr>
          <a:xfrm>
            <a:off x="8488805" y="6100671"/>
            <a:ext cx="3367294" cy="215444"/>
          </a:xfrm>
          <a:prstGeom prst="rect">
            <a:avLst/>
          </a:prstGeom>
          <a:noFill/>
        </p:spPr>
        <p:txBody>
          <a:bodyPr wrap="square">
            <a:spAutoFit/>
          </a:bodyPr>
          <a:lstStyle/>
          <a:p>
            <a:pPr algn="r"/>
            <a:r>
              <a:rPr lang="en-US" sz="800"/>
              <a:t>Source: https://www.who.int/publications/i/item/9789240016514</a:t>
            </a:r>
          </a:p>
        </p:txBody>
      </p:sp>
      <p:sp>
        <p:nvSpPr>
          <p:cNvPr id="7" name="Rectangle 6">
            <a:extLst>
              <a:ext uri="{FF2B5EF4-FFF2-40B4-BE49-F238E27FC236}">
                <a16:creationId xmlns:a16="http://schemas.microsoft.com/office/drawing/2014/main" id="{8EB1F5A2-13D1-A92F-C1B2-F74087F1F47D}"/>
              </a:ext>
            </a:extLst>
          </p:cNvPr>
          <p:cNvSpPr/>
          <p:nvPr/>
        </p:nvSpPr>
        <p:spPr>
          <a:xfrm>
            <a:off x="10484334" y="1523998"/>
            <a:ext cx="833698" cy="4492625"/>
          </a:xfrm>
          <a:prstGeom prst="rect">
            <a:avLst/>
          </a:prstGeom>
          <a:solidFill>
            <a:schemeClr val="bg2">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b="0" i="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64095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AD387-E804-9C84-2769-7A691240B240}"/>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39037D7-7B4D-2799-4F35-F37EC4AC66B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3" imgH="423" progId="TCLayout.ActiveDocument.1">
                  <p:embed/>
                </p:oleObj>
              </mc:Choice>
              <mc:Fallback>
                <p:oleObj name="think-cell Slide" r:id="rId3" imgW="423" imgH="423" progId="TCLayout.ActiveDocument.1">
                  <p:embed/>
                  <p:pic>
                    <p:nvPicPr>
                      <p:cNvPr id="9" name="think-cell data - do not delete" hidden="1">
                        <a:extLst>
                          <a:ext uri="{FF2B5EF4-FFF2-40B4-BE49-F238E27FC236}">
                            <a16:creationId xmlns:a16="http://schemas.microsoft.com/office/drawing/2014/main" id="{239037D7-7B4D-2799-4F35-F37EC4AC66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D83C68F8-A413-F605-11EF-C1568D818F49}"/>
              </a:ext>
            </a:extLst>
          </p:cNvPr>
          <p:cNvSpPr>
            <a:spLocks noGrp="1"/>
          </p:cNvSpPr>
          <p:nvPr>
            <p:ph type="sldNum" sz="quarter" idx="12"/>
          </p:nvPr>
        </p:nvSpPr>
        <p:spPr/>
        <p:txBody>
          <a:bodyPr/>
          <a:lstStyle/>
          <a:p>
            <a:fld id="{B1A72ED0-CA80-9E4A-B9C8-1E5961276DBA}" type="slidenum">
              <a:rPr lang="en-US" smtClean="0"/>
              <a:t>11</a:t>
            </a:fld>
            <a:endParaRPr lang="en-US"/>
          </a:p>
        </p:txBody>
      </p:sp>
      <p:sp>
        <p:nvSpPr>
          <p:cNvPr id="10" name="Content Placeholder 2">
            <a:extLst>
              <a:ext uri="{FF2B5EF4-FFF2-40B4-BE49-F238E27FC236}">
                <a16:creationId xmlns:a16="http://schemas.microsoft.com/office/drawing/2014/main" id="{463FC500-6828-AB6B-DC6B-6B8D0091E295}"/>
              </a:ext>
            </a:extLst>
          </p:cNvPr>
          <p:cNvSpPr txBox="1">
            <a:spLocks/>
          </p:cNvSpPr>
          <p:nvPr/>
        </p:nvSpPr>
        <p:spPr>
          <a:xfrm>
            <a:off x="444501" y="449916"/>
            <a:ext cx="6941037" cy="769429"/>
          </a:xfrm>
          <a:prstGeom prst="rect">
            <a:avLst/>
          </a:prstGeom>
          <a:solidFill>
            <a:schemeClr val="tx2">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lt1"/>
                </a:solidFill>
                <a:latin typeface="+mn-lt"/>
                <a:ea typeface="+mn-ea"/>
                <a:cs typeface="+mn-cs"/>
              </a:defRPr>
            </a:lvl1pPr>
            <a:lvl2pPr marL="0" indent="0" algn="l" defTabSz="914400" rtl="0" eaLnBrk="1" latinLnBrk="0" hangingPunct="1">
              <a:lnSpc>
                <a:spcPct val="100000"/>
              </a:lnSpc>
              <a:spcBef>
                <a:spcPts val="1000"/>
              </a:spcBef>
              <a:buClr>
                <a:schemeClr val="accent1"/>
              </a:buClr>
              <a:buFont typeface="Arial" panose="020B0604020202020204" pitchFamily="34" charset="0"/>
              <a:buNone/>
              <a:defRPr sz="1400" b="0" i="0" kern="1200">
                <a:solidFill>
                  <a:schemeClr val="lt1"/>
                </a:solidFill>
                <a:latin typeface="+mn-lt"/>
                <a:ea typeface="+mn-ea"/>
                <a:cs typeface="+mn-cs"/>
              </a:defRPr>
            </a:lvl2pPr>
            <a:lvl3pPr marL="285750" indent="-285750" algn="l" defTabSz="914400" rtl="0" eaLnBrk="1" latinLnBrk="0" hangingPunct="1">
              <a:lnSpc>
                <a:spcPct val="100000"/>
              </a:lnSpc>
              <a:spcBef>
                <a:spcPts val="1000"/>
              </a:spcBef>
              <a:buClr>
                <a:schemeClr val="tx1"/>
              </a:buClr>
              <a:buFont typeface="Arial" panose="020B0604020202020204" pitchFamily="34" charset="0"/>
              <a:buChar char="•"/>
              <a:defRPr sz="1400" b="0" i="0" kern="1200">
                <a:solidFill>
                  <a:schemeClr val="lt1"/>
                </a:solidFill>
                <a:latin typeface="+mn-lt"/>
                <a:ea typeface="+mn-ea"/>
                <a:cs typeface="+mn-cs"/>
              </a:defRPr>
            </a:lvl3pPr>
            <a:lvl4pPr marL="5688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4pPr>
            <a:lvl5pPr marL="8532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200" b="1" dirty="0">
                <a:solidFill>
                  <a:schemeClr val="tx1"/>
                </a:solidFill>
                <a:latin typeface="Arial"/>
                <a:cs typeface="Arial"/>
              </a:rPr>
              <a:t>In-process monitoring : </a:t>
            </a:r>
            <a:br>
              <a:rPr lang="en-US" sz="2200" b="1" dirty="0">
                <a:solidFill>
                  <a:schemeClr val="tx1"/>
                </a:solidFill>
                <a:latin typeface="Arial"/>
                <a:cs typeface="Arial"/>
              </a:rPr>
            </a:br>
            <a:r>
              <a:rPr lang="fr-FR" sz="2200" b="1" dirty="0">
                <a:solidFill>
                  <a:schemeClr val="tx1"/>
                </a:solidFill>
                <a:latin typeface="Arial"/>
                <a:cs typeface="Arial"/>
              </a:rPr>
              <a:t>Suivi en temps réel et évaluations ciblées</a:t>
            </a:r>
            <a:endParaRPr lang="en-US" sz="2200" b="1" dirty="0">
              <a:solidFill>
                <a:schemeClr val="tx1"/>
              </a:solidFill>
              <a:latin typeface="Arial"/>
              <a:cs typeface="Arial"/>
            </a:endParaRPr>
          </a:p>
        </p:txBody>
      </p:sp>
      <p:sp>
        <p:nvSpPr>
          <p:cNvPr id="12" name="TextBox 11">
            <a:extLst>
              <a:ext uri="{FF2B5EF4-FFF2-40B4-BE49-F238E27FC236}">
                <a16:creationId xmlns:a16="http://schemas.microsoft.com/office/drawing/2014/main" id="{2D4510A7-321C-E8BE-D852-220A29003A2D}"/>
              </a:ext>
            </a:extLst>
          </p:cNvPr>
          <p:cNvSpPr txBox="1"/>
          <p:nvPr/>
        </p:nvSpPr>
        <p:spPr>
          <a:xfrm>
            <a:off x="680320" y="2298666"/>
            <a:ext cx="6119081" cy="3785640"/>
          </a:xfrm>
          <a:prstGeom prst="rect">
            <a:avLst/>
          </a:prstGeom>
          <a:noFill/>
        </p:spPr>
        <p:txBody>
          <a:bodyPr wrap="square" lIns="91428" tIns="45714" rIns="91428" bIns="45714" rtlCol="0" anchor="t">
            <a:spAutoFit/>
          </a:bodyPr>
          <a:lstStyle/>
          <a:p>
            <a:pPr defTabSz="914309">
              <a:spcAft>
                <a:spcPts val="1200"/>
              </a:spcAft>
              <a:defRPr/>
            </a:pPr>
            <a:r>
              <a:rPr lang="fr-FR" sz="1500" dirty="0">
                <a:latin typeface="Arial"/>
                <a:cs typeface="Arial"/>
              </a:rPr>
              <a:t>Nous recommandons des mesures de monitoring supplémentaires et ciblées </a:t>
            </a:r>
            <a:r>
              <a:rPr lang="fr-FR" sz="1500" b="1" dirty="0">
                <a:latin typeface="Arial"/>
                <a:cs typeface="Arial"/>
              </a:rPr>
              <a:t>lors des activités </a:t>
            </a:r>
            <a:r>
              <a:rPr lang="fr-FR" sz="1500" dirty="0">
                <a:latin typeface="Arial"/>
                <a:cs typeface="Arial"/>
              </a:rPr>
              <a:t>de rattrapage pour soutenir des </a:t>
            </a:r>
            <a:r>
              <a:rPr lang="fr-FR" sz="1500" b="1" dirty="0">
                <a:latin typeface="Arial"/>
                <a:cs typeface="Arial"/>
              </a:rPr>
              <a:t>corrections de cap rapides</a:t>
            </a:r>
            <a:endParaRPr lang="en-US" sz="1500" b="1" dirty="0">
              <a:latin typeface="Arial"/>
              <a:cs typeface="Arial"/>
            </a:endParaRPr>
          </a:p>
          <a:p>
            <a:pPr defTabSz="914309">
              <a:spcAft>
                <a:spcPts val="600"/>
              </a:spcAft>
              <a:defRPr/>
            </a:pPr>
            <a:r>
              <a:rPr lang="en-US" sz="1500" b="1" dirty="0">
                <a:latin typeface="Arial"/>
                <a:cs typeface="Arial"/>
              </a:rPr>
              <a:t>       Rapid Convenience Monitoring (RCM) </a:t>
            </a:r>
            <a:r>
              <a:rPr lang="en-US" sz="1500" b="1" dirty="0" err="1">
                <a:latin typeface="Arial"/>
                <a:cs typeface="Arial"/>
              </a:rPr>
              <a:t>ou</a:t>
            </a:r>
            <a:r>
              <a:rPr lang="en-US" sz="1500" b="1" dirty="0">
                <a:latin typeface="Arial"/>
                <a:cs typeface="Arial"/>
              </a:rPr>
              <a:t> LQAS : </a:t>
            </a:r>
          </a:p>
          <a:p>
            <a:pPr marL="625475" lvl="1" indent="-271463" defTabSz="914309">
              <a:spcAft>
                <a:spcPts val="1200"/>
              </a:spcAft>
              <a:buFont typeface="Arial" panose="020B0604020202020204" pitchFamily="34" charset="0"/>
              <a:buChar char="•"/>
              <a:defRPr/>
            </a:pPr>
            <a:r>
              <a:rPr lang="fr-FR" sz="1500" dirty="0">
                <a:latin typeface="Arial"/>
                <a:cs typeface="Arial"/>
              </a:rPr>
              <a:t>Effectuer des évaluations rapides de couverture immédiatement après les activités Big Catch-Up</a:t>
            </a:r>
            <a:endParaRPr lang="en-US" sz="1500" dirty="0">
              <a:latin typeface="Arial"/>
              <a:cs typeface="Arial"/>
            </a:endParaRPr>
          </a:p>
          <a:p>
            <a:pPr marL="354013" lvl="1" defTabSz="914309">
              <a:spcAft>
                <a:spcPts val="1200"/>
              </a:spcAft>
              <a:defRPr/>
            </a:pPr>
            <a:r>
              <a:rPr lang="fr-FR" sz="1500" dirty="0">
                <a:latin typeface="Arial"/>
                <a:cs typeface="Arial"/>
              </a:rPr>
              <a:t>Inclure des questions sur les facteurs comportementaux et sociaux de la vaccination (</a:t>
            </a:r>
            <a:r>
              <a:rPr lang="fr-FR" sz="1500" b="1" dirty="0" err="1">
                <a:latin typeface="Arial"/>
                <a:cs typeface="Arial"/>
              </a:rPr>
              <a:t>BeSD</a:t>
            </a:r>
            <a:r>
              <a:rPr lang="fr-FR" sz="1500" dirty="0">
                <a:latin typeface="Arial"/>
                <a:cs typeface="Arial"/>
              </a:rPr>
              <a:t>, y compris des comparaisons de différents groupes d'âge)</a:t>
            </a:r>
            <a:endParaRPr lang="en-US" sz="1500" dirty="0">
              <a:latin typeface="Arial"/>
              <a:cs typeface="Arial"/>
            </a:endParaRPr>
          </a:p>
          <a:p>
            <a:pPr defTabSz="914309">
              <a:spcAft>
                <a:spcPts val="600"/>
              </a:spcAft>
              <a:defRPr/>
            </a:pPr>
            <a:r>
              <a:rPr lang="en-US" sz="1500" b="1" dirty="0">
                <a:latin typeface="Arial"/>
                <a:cs typeface="Arial"/>
              </a:rPr>
              <a:t>       </a:t>
            </a:r>
            <a:r>
              <a:rPr lang="fr-FR" sz="1500" b="1" dirty="0">
                <a:latin typeface="Arial"/>
                <a:cs typeface="Arial"/>
              </a:rPr>
              <a:t> Adapter d’autres outils d’évaluation rapide existants</a:t>
            </a:r>
            <a:endParaRPr lang="en-US" sz="1500" b="1" dirty="0">
              <a:latin typeface="Arial"/>
              <a:cs typeface="Arial"/>
            </a:endParaRPr>
          </a:p>
          <a:p>
            <a:pPr marL="625475" lvl="1" indent="-276225" defTabSz="914309">
              <a:spcAft>
                <a:spcPts val="600"/>
              </a:spcAft>
              <a:buFont typeface="Arial" panose="020B0604020202020204" pitchFamily="34" charset="0"/>
              <a:buChar char="•"/>
              <a:defRPr/>
            </a:pPr>
            <a:r>
              <a:rPr lang="fr-FR" sz="1500" dirty="0">
                <a:latin typeface="Arial"/>
                <a:cs typeface="Arial"/>
              </a:rPr>
              <a:t>Méthodologie d'évaluation rapide de la mini-introduction post-vaccination (Mini-PIE)</a:t>
            </a:r>
          </a:p>
          <a:p>
            <a:pPr marL="625475" lvl="1" indent="-276225" defTabSz="914309">
              <a:spcAft>
                <a:spcPts val="600"/>
              </a:spcAft>
              <a:buFont typeface="Arial" panose="020B0604020202020204" pitchFamily="34" charset="0"/>
              <a:buChar char="•"/>
              <a:defRPr/>
            </a:pPr>
            <a:r>
              <a:rPr lang="fr-FR" sz="1500" dirty="0">
                <a:latin typeface="Arial"/>
                <a:cs typeface="Arial"/>
              </a:rPr>
              <a:t>Méthodologie des opportunités manquées de vaccination</a:t>
            </a:r>
            <a:endParaRPr lang="en-US" sz="1500" dirty="0">
              <a:latin typeface="Arial"/>
              <a:cs typeface="Arial"/>
            </a:endParaRPr>
          </a:p>
        </p:txBody>
      </p:sp>
      <p:sp>
        <p:nvSpPr>
          <p:cNvPr id="18" name="Rectangle 17">
            <a:extLst>
              <a:ext uri="{FF2B5EF4-FFF2-40B4-BE49-F238E27FC236}">
                <a16:creationId xmlns:a16="http://schemas.microsoft.com/office/drawing/2014/main" id="{34577988-FF2E-1F24-1118-A52EF5856AE3}"/>
              </a:ext>
            </a:extLst>
          </p:cNvPr>
          <p:cNvSpPr/>
          <p:nvPr/>
        </p:nvSpPr>
        <p:spPr>
          <a:xfrm>
            <a:off x="680320" y="1516874"/>
            <a:ext cx="6397813" cy="620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5708" rIns="144000" bIns="45708" rtlCol="0" anchor="ctr"/>
          <a:lstStyle/>
          <a:p>
            <a:pPr algn="ctr" defTabSz="914218">
              <a:defRPr/>
            </a:pPr>
            <a:r>
              <a:rPr lang="fr-FR" b="1" dirty="0">
                <a:solidFill>
                  <a:schemeClr val="tx1"/>
                </a:solidFill>
                <a:latin typeface="Arial"/>
                <a:cs typeface="Arial"/>
              </a:rPr>
              <a:t>Quelles évaluations et quels suivis supplémentaires doivent être effectués </a:t>
            </a:r>
            <a:r>
              <a:rPr lang="en-US" b="1" dirty="0">
                <a:solidFill>
                  <a:schemeClr val="tx1"/>
                </a:solidFill>
                <a:latin typeface="Arial"/>
                <a:cs typeface="Arial"/>
              </a:rPr>
              <a:t>?</a:t>
            </a:r>
          </a:p>
        </p:txBody>
      </p:sp>
      <p:grpSp>
        <p:nvGrpSpPr>
          <p:cNvPr id="11" name="Group 10">
            <a:extLst>
              <a:ext uri="{FF2B5EF4-FFF2-40B4-BE49-F238E27FC236}">
                <a16:creationId xmlns:a16="http://schemas.microsoft.com/office/drawing/2014/main" id="{9B798E40-FDB4-2141-36A6-E89CFAFFF517}"/>
              </a:ext>
            </a:extLst>
          </p:cNvPr>
          <p:cNvGrpSpPr/>
          <p:nvPr/>
        </p:nvGrpSpPr>
        <p:grpSpPr>
          <a:xfrm>
            <a:off x="448014" y="1586902"/>
            <a:ext cx="478102" cy="478101"/>
            <a:chOff x="2767981" y="3729519"/>
            <a:chExt cx="419880" cy="429060"/>
          </a:xfrm>
        </p:grpSpPr>
        <p:sp>
          <p:nvSpPr>
            <p:cNvPr id="13" name="Rectangle: Diagonal Corners Rounded 12">
              <a:extLst>
                <a:ext uri="{FF2B5EF4-FFF2-40B4-BE49-F238E27FC236}">
                  <a16:creationId xmlns:a16="http://schemas.microsoft.com/office/drawing/2014/main" id="{E9F6AD64-0058-43F0-69D3-2D74F98F2DE6}"/>
                </a:ext>
              </a:extLst>
            </p:cNvPr>
            <p:cNvSpPr/>
            <p:nvPr/>
          </p:nvSpPr>
          <p:spPr>
            <a:xfrm>
              <a:off x="2767981" y="3729519"/>
              <a:ext cx="419880" cy="429060"/>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17" name="Rectangle 16" descr="Clipboard">
              <a:extLst>
                <a:ext uri="{FF2B5EF4-FFF2-40B4-BE49-F238E27FC236}">
                  <a16:creationId xmlns:a16="http://schemas.microsoft.com/office/drawing/2014/main" id="{30950FA8-6C94-FB52-F29F-7BD7199D97B5}"/>
                </a:ext>
              </a:extLst>
            </p:cNvPr>
            <p:cNvSpPr/>
            <p:nvPr/>
          </p:nvSpPr>
          <p:spPr>
            <a:xfrm>
              <a:off x="2857464" y="3820958"/>
              <a:ext cx="240915" cy="246182"/>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28" name="Oval 27">
            <a:extLst>
              <a:ext uri="{FF2B5EF4-FFF2-40B4-BE49-F238E27FC236}">
                <a16:creationId xmlns:a16="http://schemas.microsoft.com/office/drawing/2014/main" id="{2A348A40-D471-59F7-D0E1-0F17886768F9}"/>
              </a:ext>
            </a:extLst>
          </p:cNvPr>
          <p:cNvSpPr/>
          <p:nvPr/>
        </p:nvSpPr>
        <p:spPr>
          <a:xfrm>
            <a:off x="690403" y="3216833"/>
            <a:ext cx="249926" cy="241302"/>
          </a:xfrm>
          <a:prstGeom prst="ellipse">
            <a:avLst/>
          </a:prstGeom>
          <a:solidFill>
            <a:srgbClr val="2AC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en-GB" sz="1400" b="1">
                <a:solidFill>
                  <a:prstClr val="white"/>
                </a:solidFill>
                <a:latin typeface="Arial" panose="020B0604020202020204" pitchFamily="34" charset="0"/>
                <a:cs typeface="Arial" panose="020B0604020202020204" pitchFamily="34" charset="0"/>
              </a:rPr>
              <a:t>1</a:t>
            </a:r>
          </a:p>
        </p:txBody>
      </p:sp>
      <p:sp>
        <p:nvSpPr>
          <p:cNvPr id="34" name="Oval 33">
            <a:extLst>
              <a:ext uri="{FF2B5EF4-FFF2-40B4-BE49-F238E27FC236}">
                <a16:creationId xmlns:a16="http://schemas.microsoft.com/office/drawing/2014/main" id="{810EF456-3CC6-DEFF-A764-AE187730A82C}"/>
              </a:ext>
            </a:extLst>
          </p:cNvPr>
          <p:cNvSpPr/>
          <p:nvPr/>
        </p:nvSpPr>
        <p:spPr>
          <a:xfrm>
            <a:off x="690403" y="4155190"/>
            <a:ext cx="249926" cy="241302"/>
          </a:xfrm>
          <a:prstGeom prst="ellipse">
            <a:avLst/>
          </a:prstGeom>
          <a:solidFill>
            <a:srgbClr val="2AC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en-GB" sz="1400" b="1" dirty="0">
                <a:solidFill>
                  <a:prstClr val="white"/>
                </a:solidFill>
                <a:latin typeface="Arial" panose="020B0604020202020204" pitchFamily="34" charset="0"/>
                <a:cs typeface="Arial" panose="020B0604020202020204" pitchFamily="34" charset="0"/>
              </a:rPr>
              <a:t>2</a:t>
            </a:r>
          </a:p>
        </p:txBody>
      </p:sp>
      <p:sp>
        <p:nvSpPr>
          <p:cNvPr id="42" name="Oval 41">
            <a:extLst>
              <a:ext uri="{FF2B5EF4-FFF2-40B4-BE49-F238E27FC236}">
                <a16:creationId xmlns:a16="http://schemas.microsoft.com/office/drawing/2014/main" id="{D2EBFAB8-4F6D-BB9C-9801-336C0A79082B}"/>
              </a:ext>
            </a:extLst>
          </p:cNvPr>
          <p:cNvSpPr/>
          <p:nvPr/>
        </p:nvSpPr>
        <p:spPr>
          <a:xfrm>
            <a:off x="690403" y="4924780"/>
            <a:ext cx="249926" cy="241302"/>
          </a:xfrm>
          <a:prstGeom prst="ellipse">
            <a:avLst/>
          </a:prstGeom>
          <a:solidFill>
            <a:srgbClr val="2AC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en-GB" sz="1400" b="1" dirty="0">
                <a:solidFill>
                  <a:prstClr val="white"/>
                </a:solidFill>
                <a:latin typeface="Arial" panose="020B0604020202020204" pitchFamily="34" charset="0"/>
                <a:cs typeface="Arial" panose="020B0604020202020204" pitchFamily="34" charset="0"/>
              </a:rPr>
              <a:t>3</a:t>
            </a:r>
          </a:p>
        </p:txBody>
      </p:sp>
      <p:pic>
        <p:nvPicPr>
          <p:cNvPr id="2" name="Picture 1">
            <a:extLst>
              <a:ext uri="{FF2B5EF4-FFF2-40B4-BE49-F238E27FC236}">
                <a16:creationId xmlns:a16="http://schemas.microsoft.com/office/drawing/2014/main" id="{1F3C063D-D885-EFA2-EABA-6D052261B81B}"/>
              </a:ext>
            </a:extLst>
          </p:cNvPr>
          <p:cNvPicPr>
            <a:picLocks noChangeAspect="1"/>
          </p:cNvPicPr>
          <p:nvPr/>
        </p:nvPicPr>
        <p:blipFill rotWithShape="1">
          <a:blip r:embed="rId7">
            <a:extLst>
              <a:ext uri="{28A0092B-C50C-407E-A947-70E740481C1C}">
                <a14:useLocalDpi xmlns:a14="http://schemas.microsoft.com/office/drawing/2010/main" val="0"/>
              </a:ext>
            </a:extLst>
          </a:blip>
          <a:srcRect l="3523" r="2224"/>
          <a:stretch/>
        </p:blipFill>
        <p:spPr bwMode="auto">
          <a:xfrm>
            <a:off x="7246776" y="1514472"/>
            <a:ext cx="1571544" cy="2136025"/>
          </a:xfrm>
          <a:prstGeom prst="rect">
            <a:avLst/>
          </a:prstGeom>
          <a:noFill/>
          <a:ln>
            <a:noFill/>
          </a:ln>
        </p:spPr>
      </p:pic>
      <p:pic>
        <p:nvPicPr>
          <p:cNvPr id="3" name="Picture 2" descr="Thumbnail">
            <a:extLst>
              <a:ext uri="{FF2B5EF4-FFF2-40B4-BE49-F238E27FC236}">
                <a16:creationId xmlns:a16="http://schemas.microsoft.com/office/drawing/2014/main" id="{CD623D14-156D-D411-CB98-6EBEB8AABC5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65695" y="1514473"/>
            <a:ext cx="1512807" cy="2136024"/>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6BFF335-7625-F474-9424-D16F420221B2}"/>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65695" y="3788141"/>
            <a:ext cx="1512807" cy="2218958"/>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7" name="Picture 6" descr="COVID-19 vaccine post-introduction evaluation (cPIE) guide, revised 10 October 2023">
            <a:extLst>
              <a:ext uri="{FF2B5EF4-FFF2-40B4-BE49-F238E27FC236}">
                <a16:creationId xmlns:a16="http://schemas.microsoft.com/office/drawing/2014/main" id="{6196D4D5-30FF-710E-CD59-FF8F344F716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47529" y="3788141"/>
            <a:ext cx="1571545" cy="2218958"/>
          </a:xfrm>
          <a:prstGeom prst="rect">
            <a:avLst/>
          </a:prstGeom>
          <a:noFill/>
          <a:ln>
            <a:noFill/>
          </a:ln>
        </p:spPr>
      </p:pic>
      <p:sp>
        <p:nvSpPr>
          <p:cNvPr id="14" name="TextBox 13">
            <a:extLst>
              <a:ext uri="{FF2B5EF4-FFF2-40B4-BE49-F238E27FC236}">
                <a16:creationId xmlns:a16="http://schemas.microsoft.com/office/drawing/2014/main" id="{2D65DA9D-C8D5-F656-4DE0-C0CB15837D32}"/>
              </a:ext>
            </a:extLst>
          </p:cNvPr>
          <p:cNvSpPr txBox="1"/>
          <p:nvPr/>
        </p:nvSpPr>
        <p:spPr>
          <a:xfrm>
            <a:off x="7167035" y="5987928"/>
            <a:ext cx="4566299" cy="369332"/>
          </a:xfrm>
          <a:prstGeom prst="rect">
            <a:avLst/>
          </a:prstGeom>
          <a:noFill/>
        </p:spPr>
        <p:txBody>
          <a:bodyPr wrap="square">
            <a:spAutoFit/>
          </a:bodyPr>
          <a:lstStyle/>
          <a:p>
            <a:r>
              <a:rPr lang="en-US" sz="900"/>
              <a:t>Source: https://www.technet-21.org/en/resources/guidance/monitoring-and-reporting-of-essential-immunization-catch-up-in-the-context-of-the-big-catch-up</a:t>
            </a:r>
          </a:p>
        </p:txBody>
      </p:sp>
    </p:spTree>
    <p:extLst>
      <p:ext uri="{BB962C8B-B14F-4D97-AF65-F5344CB8AC3E}">
        <p14:creationId xmlns:p14="http://schemas.microsoft.com/office/powerpoint/2010/main" val="114012168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C4A9C7D-49D7-8177-E5A9-4D822EA003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3" imgH="423" progId="TCLayout.ActiveDocument.1">
                  <p:embed/>
                </p:oleObj>
              </mc:Choice>
              <mc:Fallback>
                <p:oleObj name="think-cell Slide" r:id="rId3" imgW="423" imgH="423" progId="TCLayout.ActiveDocument.1">
                  <p:embed/>
                  <p:pic>
                    <p:nvPicPr>
                      <p:cNvPr id="9" name="think-cell data - do not delete" hidden="1">
                        <a:extLst>
                          <a:ext uri="{FF2B5EF4-FFF2-40B4-BE49-F238E27FC236}">
                            <a16:creationId xmlns:a16="http://schemas.microsoft.com/office/drawing/2014/main" id="{AC4A9C7D-49D7-8177-E5A9-4D822EA003B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FA76331F-5E20-F198-6B97-1349164361A9}"/>
              </a:ext>
            </a:extLst>
          </p:cNvPr>
          <p:cNvSpPr>
            <a:spLocks noGrp="1"/>
          </p:cNvSpPr>
          <p:nvPr>
            <p:ph type="sldNum" sz="quarter" idx="12"/>
          </p:nvPr>
        </p:nvSpPr>
        <p:spPr/>
        <p:txBody>
          <a:bodyPr/>
          <a:lstStyle/>
          <a:p>
            <a:fld id="{B1A72ED0-CA80-9E4A-B9C8-1E5961276DBA}" type="slidenum">
              <a:rPr lang="en-US" smtClean="0"/>
              <a:t>12</a:t>
            </a:fld>
            <a:endParaRPr lang="en-US"/>
          </a:p>
        </p:txBody>
      </p:sp>
      <p:sp>
        <p:nvSpPr>
          <p:cNvPr id="10" name="Content Placeholder 2">
            <a:extLst>
              <a:ext uri="{FF2B5EF4-FFF2-40B4-BE49-F238E27FC236}">
                <a16:creationId xmlns:a16="http://schemas.microsoft.com/office/drawing/2014/main" id="{F15AD7BF-2941-F3F6-23B4-725AEB3F23A7}"/>
              </a:ext>
            </a:extLst>
          </p:cNvPr>
          <p:cNvSpPr txBox="1">
            <a:spLocks/>
          </p:cNvSpPr>
          <p:nvPr/>
        </p:nvSpPr>
        <p:spPr>
          <a:xfrm>
            <a:off x="454081" y="893603"/>
            <a:ext cx="5641919" cy="430875"/>
          </a:xfrm>
          <a:prstGeom prst="rect">
            <a:avLst/>
          </a:prstGeom>
          <a:solidFill>
            <a:schemeClr val="tx2">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lt1"/>
                </a:solidFill>
                <a:latin typeface="+mn-lt"/>
                <a:ea typeface="+mn-ea"/>
                <a:cs typeface="+mn-cs"/>
              </a:defRPr>
            </a:lvl1pPr>
            <a:lvl2pPr marL="0" indent="0" algn="l" defTabSz="914400" rtl="0" eaLnBrk="1" latinLnBrk="0" hangingPunct="1">
              <a:lnSpc>
                <a:spcPct val="100000"/>
              </a:lnSpc>
              <a:spcBef>
                <a:spcPts val="1000"/>
              </a:spcBef>
              <a:buClr>
                <a:schemeClr val="accent1"/>
              </a:buClr>
              <a:buFont typeface="Arial" panose="020B0604020202020204" pitchFamily="34" charset="0"/>
              <a:buNone/>
              <a:defRPr sz="1400" b="0" i="0" kern="1200">
                <a:solidFill>
                  <a:schemeClr val="lt1"/>
                </a:solidFill>
                <a:latin typeface="+mn-lt"/>
                <a:ea typeface="+mn-ea"/>
                <a:cs typeface="+mn-cs"/>
              </a:defRPr>
            </a:lvl2pPr>
            <a:lvl3pPr marL="285750" indent="-285750" algn="l" defTabSz="914400" rtl="0" eaLnBrk="1" latinLnBrk="0" hangingPunct="1">
              <a:lnSpc>
                <a:spcPct val="100000"/>
              </a:lnSpc>
              <a:spcBef>
                <a:spcPts val="1000"/>
              </a:spcBef>
              <a:buClr>
                <a:schemeClr val="tx1"/>
              </a:buClr>
              <a:buFont typeface="Arial" panose="020B0604020202020204" pitchFamily="34" charset="0"/>
              <a:buChar char="•"/>
              <a:defRPr sz="1400" b="0" i="0" kern="1200">
                <a:solidFill>
                  <a:schemeClr val="lt1"/>
                </a:solidFill>
                <a:latin typeface="+mn-lt"/>
                <a:ea typeface="+mn-ea"/>
                <a:cs typeface="+mn-cs"/>
              </a:defRPr>
            </a:lvl3pPr>
            <a:lvl4pPr marL="5688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4pPr>
            <a:lvl5pPr marL="8532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200" b="1" dirty="0" err="1">
                <a:solidFill>
                  <a:schemeClr val="tx1"/>
                </a:solidFill>
                <a:latin typeface="Arial"/>
                <a:cs typeface="Arial"/>
              </a:rPr>
              <a:t>Suivi</a:t>
            </a:r>
            <a:r>
              <a:rPr lang="en-US" sz="2200" b="1" dirty="0">
                <a:solidFill>
                  <a:schemeClr val="tx1"/>
                </a:solidFill>
                <a:latin typeface="Arial"/>
                <a:cs typeface="Arial"/>
              </a:rPr>
              <a:t> et monitoring des </a:t>
            </a:r>
            <a:r>
              <a:rPr lang="en-US" sz="2200" b="1" dirty="0" err="1">
                <a:solidFill>
                  <a:schemeClr val="tx1"/>
                </a:solidFill>
                <a:latin typeface="Arial"/>
                <a:cs typeface="Arial"/>
              </a:rPr>
              <a:t>résultats</a:t>
            </a:r>
            <a:endParaRPr lang="en-US" sz="2200" b="1" dirty="0">
              <a:solidFill>
                <a:schemeClr val="tx1"/>
              </a:solidFill>
              <a:latin typeface="Arial"/>
              <a:cs typeface="Arial"/>
            </a:endParaRPr>
          </a:p>
        </p:txBody>
      </p:sp>
      <p:sp>
        <p:nvSpPr>
          <p:cNvPr id="12" name="TextBox 11">
            <a:extLst>
              <a:ext uri="{FF2B5EF4-FFF2-40B4-BE49-F238E27FC236}">
                <a16:creationId xmlns:a16="http://schemas.microsoft.com/office/drawing/2014/main" id="{0F3A7F6A-60DE-C6F1-40A5-5D4742605241}"/>
              </a:ext>
            </a:extLst>
          </p:cNvPr>
          <p:cNvSpPr txBox="1"/>
          <p:nvPr/>
        </p:nvSpPr>
        <p:spPr>
          <a:xfrm>
            <a:off x="689901" y="2284450"/>
            <a:ext cx="4472034" cy="4127785"/>
          </a:xfrm>
          <a:prstGeom prst="rect">
            <a:avLst/>
          </a:prstGeom>
          <a:noFill/>
        </p:spPr>
        <p:txBody>
          <a:bodyPr wrap="square" lIns="91428" tIns="45714" rIns="91428" bIns="45714" rtlCol="0" anchor="t">
            <a:spAutoFit/>
          </a:bodyPr>
          <a:lstStyle/>
          <a:p>
            <a:pPr defTabSz="914309">
              <a:lnSpc>
                <a:spcPct val="110000"/>
              </a:lnSpc>
              <a:spcAft>
                <a:spcPts val="1200"/>
              </a:spcAft>
              <a:defRPr/>
            </a:pPr>
            <a:r>
              <a:rPr lang="fr-FR" sz="1600" dirty="0">
                <a:latin typeface="Arial"/>
                <a:cs typeface="Arial"/>
              </a:rPr>
              <a:t>Il s'agit notamment </a:t>
            </a:r>
            <a:r>
              <a:rPr lang="fr-FR" sz="1600">
                <a:latin typeface="Arial"/>
                <a:cs typeface="Arial"/>
              </a:rPr>
              <a:t>du </a:t>
            </a:r>
            <a:r>
              <a:rPr lang="fr-FR" sz="1600" b="1">
                <a:latin typeface="Arial"/>
                <a:cs typeface="Arial"/>
              </a:rPr>
              <a:t>nombre </a:t>
            </a:r>
            <a:r>
              <a:rPr lang="fr-FR" sz="1600" dirty="0">
                <a:latin typeface="Arial"/>
                <a:cs typeface="Arial"/>
              </a:rPr>
              <a:t>de la population cible de rattrapage </a:t>
            </a:r>
            <a:r>
              <a:rPr lang="fr-FR" sz="1600" b="1" dirty="0">
                <a:latin typeface="Arial"/>
                <a:cs typeface="Arial"/>
              </a:rPr>
              <a:t>vaccinée</a:t>
            </a:r>
            <a:r>
              <a:rPr lang="fr-FR" sz="1600" dirty="0">
                <a:latin typeface="Arial"/>
                <a:cs typeface="Arial"/>
              </a:rPr>
              <a:t> avec au moins une dose de vaccin </a:t>
            </a:r>
            <a:r>
              <a:rPr lang="en-US" sz="1600" dirty="0">
                <a:latin typeface="Arial"/>
                <a:cs typeface="Arial"/>
              </a:rPr>
              <a:t>:</a:t>
            </a:r>
          </a:p>
          <a:p>
            <a:pPr marL="80963" indent="-269875" defTabSz="914309">
              <a:lnSpc>
                <a:spcPct val="110000"/>
              </a:lnSpc>
              <a:spcAft>
                <a:spcPts val="1200"/>
              </a:spcAft>
              <a:buFont typeface="Arial" panose="020B0604020202020204" pitchFamily="34" charset="0"/>
              <a:buChar char="•"/>
              <a:defRPr/>
            </a:pPr>
            <a:r>
              <a:rPr lang="en-US" sz="1600" b="1" dirty="0">
                <a:latin typeface="Arial"/>
                <a:cs typeface="Arial"/>
              </a:rPr>
              <a:t>DTC/Penta1</a:t>
            </a:r>
            <a:r>
              <a:rPr lang="en-US" sz="1600" dirty="0">
                <a:latin typeface="Arial"/>
                <a:cs typeface="Arial"/>
              </a:rPr>
              <a:t>, par tranche </a:t>
            </a:r>
            <a:r>
              <a:rPr lang="en-US" sz="1600" dirty="0" err="1">
                <a:latin typeface="Arial"/>
                <a:cs typeface="Arial"/>
              </a:rPr>
              <a:t>d'âge</a:t>
            </a:r>
            <a:endParaRPr lang="en-US" sz="1600" dirty="0">
              <a:latin typeface="Arial"/>
              <a:cs typeface="Arial"/>
            </a:endParaRPr>
          </a:p>
          <a:p>
            <a:pPr marL="80963" indent="-269875" defTabSz="914309">
              <a:lnSpc>
                <a:spcPct val="110000"/>
              </a:lnSpc>
              <a:spcAft>
                <a:spcPts val="1200"/>
              </a:spcAft>
              <a:buFont typeface="Arial" panose="020B0604020202020204" pitchFamily="34" charset="0"/>
              <a:buChar char="•"/>
              <a:defRPr/>
            </a:pPr>
            <a:r>
              <a:rPr lang="en-US" sz="1600" b="1" dirty="0">
                <a:latin typeface="Arial"/>
                <a:cs typeface="Arial"/>
              </a:rPr>
              <a:t>DTC/Penta3</a:t>
            </a:r>
            <a:r>
              <a:rPr lang="en-US" sz="1600" dirty="0">
                <a:latin typeface="Arial"/>
                <a:cs typeface="Arial"/>
              </a:rPr>
              <a:t>, par tranche </a:t>
            </a:r>
            <a:r>
              <a:rPr lang="en-US" sz="1600" dirty="0" err="1">
                <a:latin typeface="Arial"/>
                <a:cs typeface="Arial"/>
              </a:rPr>
              <a:t>d'âge</a:t>
            </a:r>
            <a:endParaRPr lang="en-US" sz="1600" dirty="0">
              <a:latin typeface="Arial"/>
              <a:cs typeface="Arial"/>
            </a:endParaRPr>
          </a:p>
          <a:p>
            <a:pPr marL="80963" indent="-269875" defTabSz="914309">
              <a:lnSpc>
                <a:spcPct val="110000"/>
              </a:lnSpc>
              <a:spcAft>
                <a:spcPts val="1200"/>
              </a:spcAft>
              <a:buFont typeface="Arial" panose="020B0604020202020204" pitchFamily="34" charset="0"/>
              <a:buChar char="•"/>
              <a:defRPr/>
            </a:pPr>
            <a:r>
              <a:rPr lang="en-US" sz="1600" b="1" dirty="0">
                <a:latin typeface="Arial"/>
                <a:cs typeface="Arial"/>
              </a:rPr>
              <a:t>VPI1</a:t>
            </a:r>
            <a:r>
              <a:rPr lang="en-US" sz="1600" dirty="0">
                <a:latin typeface="Arial"/>
                <a:cs typeface="Arial"/>
              </a:rPr>
              <a:t> (et VPI2, </a:t>
            </a:r>
            <a:r>
              <a:rPr lang="en-US" sz="1600" dirty="0" err="1">
                <a:latin typeface="Arial"/>
                <a:cs typeface="Arial"/>
              </a:rPr>
              <a:t>si</a:t>
            </a:r>
            <a:r>
              <a:rPr lang="en-US" sz="1600" dirty="0">
                <a:latin typeface="Arial"/>
                <a:cs typeface="Arial"/>
              </a:rPr>
              <a:t> </a:t>
            </a:r>
            <a:r>
              <a:rPr lang="en-US" sz="1600" dirty="0" err="1">
                <a:latin typeface="Arial"/>
                <a:cs typeface="Arial"/>
              </a:rPr>
              <a:t>inclus</a:t>
            </a:r>
            <a:r>
              <a:rPr lang="en-US" sz="1600" dirty="0">
                <a:latin typeface="Arial"/>
                <a:cs typeface="Arial"/>
              </a:rPr>
              <a:t>) par tranche </a:t>
            </a:r>
            <a:r>
              <a:rPr lang="en-US" sz="1600" dirty="0" err="1">
                <a:latin typeface="Arial"/>
                <a:cs typeface="Arial"/>
              </a:rPr>
              <a:t>d'âge</a:t>
            </a:r>
            <a:r>
              <a:rPr lang="en-US" sz="1600" dirty="0">
                <a:latin typeface="Arial"/>
                <a:cs typeface="Arial"/>
              </a:rPr>
              <a:t> </a:t>
            </a:r>
          </a:p>
          <a:p>
            <a:pPr marL="80963" indent="-269875" defTabSz="914309">
              <a:lnSpc>
                <a:spcPct val="110000"/>
              </a:lnSpc>
              <a:spcAft>
                <a:spcPts val="1200"/>
              </a:spcAft>
              <a:buFont typeface="Arial" panose="020B0604020202020204" pitchFamily="34" charset="0"/>
              <a:buChar char="•"/>
              <a:defRPr/>
            </a:pPr>
            <a:r>
              <a:rPr lang="en-US" sz="1600" b="1" dirty="0">
                <a:latin typeface="Arial"/>
                <a:cs typeface="Arial"/>
              </a:rPr>
              <a:t>VAR1/RR1</a:t>
            </a:r>
            <a:r>
              <a:rPr lang="en-US" sz="1600" dirty="0">
                <a:latin typeface="Arial"/>
                <a:cs typeface="Arial"/>
              </a:rPr>
              <a:t>, par tranche </a:t>
            </a:r>
            <a:r>
              <a:rPr lang="en-US" sz="1600" dirty="0" err="1">
                <a:latin typeface="Arial"/>
                <a:cs typeface="Arial"/>
              </a:rPr>
              <a:t>d'âge</a:t>
            </a:r>
            <a:r>
              <a:rPr lang="en-US" sz="1600" dirty="0">
                <a:latin typeface="Arial"/>
                <a:cs typeface="Arial"/>
              </a:rPr>
              <a:t> </a:t>
            </a:r>
          </a:p>
          <a:p>
            <a:pPr marL="80963" indent="-269875" defTabSz="914309">
              <a:lnSpc>
                <a:spcPct val="110000"/>
              </a:lnSpc>
              <a:spcAft>
                <a:spcPts val="1200"/>
              </a:spcAft>
              <a:buFont typeface="Arial" panose="020B0604020202020204" pitchFamily="34" charset="0"/>
              <a:buChar char="•"/>
              <a:defRPr/>
            </a:pPr>
            <a:r>
              <a:rPr lang="en-US" sz="1600" b="1" dirty="0">
                <a:latin typeface="Arial"/>
                <a:cs typeface="Arial"/>
              </a:rPr>
              <a:t>VAR2/RR2</a:t>
            </a:r>
            <a:r>
              <a:rPr lang="en-US" sz="1600" dirty="0">
                <a:latin typeface="Arial"/>
                <a:cs typeface="Arial"/>
              </a:rPr>
              <a:t>, par tranche </a:t>
            </a:r>
            <a:r>
              <a:rPr lang="en-US" sz="1600" dirty="0" err="1">
                <a:latin typeface="Arial"/>
                <a:cs typeface="Arial"/>
              </a:rPr>
              <a:t>d'âge</a:t>
            </a:r>
            <a:r>
              <a:rPr lang="en-US" sz="1600" dirty="0">
                <a:latin typeface="Arial"/>
                <a:cs typeface="Arial"/>
              </a:rPr>
              <a:t> </a:t>
            </a:r>
          </a:p>
          <a:p>
            <a:pPr marL="80963" indent="-269875" defTabSz="914309">
              <a:lnSpc>
                <a:spcPct val="110000"/>
              </a:lnSpc>
              <a:spcAft>
                <a:spcPts val="1200"/>
              </a:spcAft>
              <a:buFont typeface="Arial" panose="020B0604020202020204" pitchFamily="34" charset="0"/>
              <a:buChar char="•"/>
              <a:defRPr/>
            </a:pPr>
            <a:r>
              <a:rPr lang="en-US" sz="1600" b="1" dirty="0">
                <a:latin typeface="Arial"/>
                <a:cs typeface="Arial"/>
              </a:rPr>
              <a:t>VPO</a:t>
            </a:r>
            <a:r>
              <a:rPr lang="en-US" sz="1600" dirty="0">
                <a:latin typeface="Arial"/>
                <a:cs typeface="Arial"/>
              </a:rPr>
              <a:t>, par tranche </a:t>
            </a:r>
            <a:r>
              <a:rPr lang="en-US" sz="1600" dirty="0" err="1">
                <a:latin typeface="Arial"/>
                <a:cs typeface="Arial"/>
              </a:rPr>
              <a:t>d'âge</a:t>
            </a:r>
            <a:r>
              <a:rPr lang="en-US" sz="1600" dirty="0">
                <a:latin typeface="Arial"/>
                <a:cs typeface="Arial"/>
              </a:rPr>
              <a:t>  </a:t>
            </a:r>
          </a:p>
          <a:p>
            <a:pPr marL="80963" indent="-269875" defTabSz="914309">
              <a:lnSpc>
                <a:spcPct val="110000"/>
              </a:lnSpc>
              <a:spcAft>
                <a:spcPts val="1200"/>
              </a:spcAft>
              <a:buFont typeface="Arial" panose="020B0604020202020204" pitchFamily="34" charset="0"/>
              <a:buChar char="•"/>
              <a:defRPr/>
            </a:pPr>
            <a:r>
              <a:rPr lang="fr-FR" sz="1600" dirty="0">
                <a:latin typeface="Arial"/>
                <a:cs typeface="Arial"/>
              </a:rPr>
              <a:t>Toute autre dose prioritaire (par exemple VAA, </a:t>
            </a:r>
            <a:r>
              <a:rPr lang="fr-FR" sz="1600" dirty="0" err="1">
                <a:latin typeface="Arial"/>
                <a:cs typeface="Arial"/>
              </a:rPr>
              <a:t>MenA</a:t>
            </a:r>
            <a:r>
              <a:rPr lang="en-US" sz="1600" dirty="0">
                <a:latin typeface="Arial"/>
                <a:cs typeface="Arial"/>
              </a:rPr>
              <a:t>)</a:t>
            </a:r>
          </a:p>
        </p:txBody>
      </p:sp>
      <p:sp>
        <p:nvSpPr>
          <p:cNvPr id="18" name="Rectangle 17">
            <a:extLst>
              <a:ext uri="{FF2B5EF4-FFF2-40B4-BE49-F238E27FC236}">
                <a16:creationId xmlns:a16="http://schemas.microsoft.com/office/drawing/2014/main" id="{677DD721-8E02-864A-ACBB-545AA57C964D}"/>
              </a:ext>
            </a:extLst>
          </p:cNvPr>
          <p:cNvSpPr/>
          <p:nvPr/>
        </p:nvSpPr>
        <p:spPr>
          <a:xfrm>
            <a:off x="689900" y="1513283"/>
            <a:ext cx="5253701" cy="620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218">
              <a:defRPr/>
            </a:pPr>
            <a:r>
              <a:rPr lang="fr-FR" sz="1600" b="1" dirty="0">
                <a:solidFill>
                  <a:schemeClr val="tx1"/>
                </a:solidFill>
                <a:latin typeface="Arial"/>
                <a:cs typeface="Arial"/>
              </a:rPr>
              <a:t>Quels résultats doivent être inclus ?</a:t>
            </a:r>
            <a:endParaRPr lang="en-GB" sz="1600" b="1" dirty="0">
              <a:solidFill>
                <a:schemeClr val="tx1"/>
              </a:solidFill>
              <a:latin typeface="Arial"/>
              <a:cs typeface="Arial"/>
            </a:endParaRPr>
          </a:p>
        </p:txBody>
      </p:sp>
      <p:grpSp>
        <p:nvGrpSpPr>
          <p:cNvPr id="14" name="Group 13">
            <a:extLst>
              <a:ext uri="{FF2B5EF4-FFF2-40B4-BE49-F238E27FC236}">
                <a16:creationId xmlns:a16="http://schemas.microsoft.com/office/drawing/2014/main" id="{35E84CED-8F88-795E-892F-7CB4A9559DDC}"/>
              </a:ext>
            </a:extLst>
          </p:cNvPr>
          <p:cNvGrpSpPr/>
          <p:nvPr/>
        </p:nvGrpSpPr>
        <p:grpSpPr>
          <a:xfrm>
            <a:off x="450851" y="1584335"/>
            <a:ext cx="478102" cy="478102"/>
            <a:chOff x="1959194" y="3729516"/>
            <a:chExt cx="419880" cy="429060"/>
          </a:xfrm>
        </p:grpSpPr>
        <p:sp>
          <p:nvSpPr>
            <p:cNvPr id="15" name="Rectangle: Diagonal Corners Rounded 14">
              <a:extLst>
                <a:ext uri="{FF2B5EF4-FFF2-40B4-BE49-F238E27FC236}">
                  <a16:creationId xmlns:a16="http://schemas.microsoft.com/office/drawing/2014/main" id="{1B45B9A5-D71C-9DF3-8256-F37CDEF251B4}"/>
                </a:ext>
              </a:extLst>
            </p:cNvPr>
            <p:cNvSpPr/>
            <p:nvPr/>
          </p:nvSpPr>
          <p:spPr>
            <a:xfrm>
              <a:off x="1959194" y="3729516"/>
              <a:ext cx="419880" cy="429060"/>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16" name="Rectangle 15" descr="Computer">
              <a:extLst>
                <a:ext uri="{FF2B5EF4-FFF2-40B4-BE49-F238E27FC236}">
                  <a16:creationId xmlns:a16="http://schemas.microsoft.com/office/drawing/2014/main" id="{0AE3872B-A6B6-61C5-C7BA-958AF76C5E4E}"/>
                </a:ext>
              </a:extLst>
            </p:cNvPr>
            <p:cNvSpPr/>
            <p:nvPr/>
          </p:nvSpPr>
          <p:spPr>
            <a:xfrm>
              <a:off x="2048678" y="3820958"/>
              <a:ext cx="240915" cy="246182"/>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pic>
        <p:nvPicPr>
          <p:cNvPr id="3" name="Picture Placeholder 10" descr="A hand holding a pencil and a piece of paper&#10;&#10;Description automatically generated">
            <a:extLst>
              <a:ext uri="{FF2B5EF4-FFF2-40B4-BE49-F238E27FC236}">
                <a16:creationId xmlns:a16="http://schemas.microsoft.com/office/drawing/2014/main" id="{1CFCCF30-0967-503E-E071-07C931E474BE}"/>
              </a:ext>
            </a:extLst>
          </p:cNvPr>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l="9293" r="9293"/>
          <a:stretch>
            <a:fillRect/>
          </a:stretch>
        </p:blipFill>
        <p:spPr>
          <a:xfrm>
            <a:off x="7180948" y="194888"/>
            <a:ext cx="3393590" cy="2778894"/>
          </a:xfrm>
        </p:spPr>
      </p:pic>
      <p:pic>
        <p:nvPicPr>
          <p:cNvPr id="2" name="Picture 1">
            <a:extLst>
              <a:ext uri="{FF2B5EF4-FFF2-40B4-BE49-F238E27FC236}">
                <a16:creationId xmlns:a16="http://schemas.microsoft.com/office/drawing/2014/main" id="{9C333D73-65C6-F2E0-A58E-3B7181236BFC}"/>
              </a:ext>
            </a:extLst>
          </p:cNvPr>
          <p:cNvPicPr>
            <a:picLocks noChangeAspect="1"/>
          </p:cNvPicPr>
          <p:nvPr/>
        </p:nvPicPr>
        <p:blipFill rotWithShape="1">
          <a:blip r:embed="rId8"/>
          <a:srcRect l="1988" t="8539" r="2818" b="1529"/>
          <a:stretch/>
        </p:blipFill>
        <p:spPr>
          <a:xfrm>
            <a:off x="5486383" y="3038927"/>
            <a:ext cx="6261118" cy="3592732"/>
          </a:xfrm>
          <a:prstGeom prst="rect">
            <a:avLst/>
          </a:prstGeom>
        </p:spPr>
      </p:pic>
      <p:sp>
        <p:nvSpPr>
          <p:cNvPr id="7" name="TextBox 6">
            <a:extLst>
              <a:ext uri="{FF2B5EF4-FFF2-40B4-BE49-F238E27FC236}">
                <a16:creationId xmlns:a16="http://schemas.microsoft.com/office/drawing/2014/main" id="{E834FE50-1D02-9B62-2AD6-163657668D67}"/>
              </a:ext>
            </a:extLst>
          </p:cNvPr>
          <p:cNvSpPr txBox="1"/>
          <p:nvPr/>
        </p:nvSpPr>
        <p:spPr>
          <a:xfrm>
            <a:off x="8532767" y="2468248"/>
            <a:ext cx="3435578" cy="215444"/>
          </a:xfrm>
          <a:prstGeom prst="rect">
            <a:avLst/>
          </a:prstGeom>
          <a:noFill/>
        </p:spPr>
        <p:txBody>
          <a:bodyPr wrap="square">
            <a:spAutoFit/>
          </a:bodyPr>
          <a:lstStyle/>
          <a:p>
            <a:pPr algn="r"/>
            <a:r>
              <a:rPr lang="de-DE" sz="800" b="0" i="0" u="none" strike="noStrike" baseline="0">
                <a:latin typeface="Arial" panose="020B0604020202020204" pitchFamily="34" charset="0"/>
                <a:cs typeface="Arial" panose="020B0604020202020204" pitchFamily="34" charset="0"/>
              </a:rPr>
              <a:t>© WHO / Olivier </a:t>
            </a:r>
            <a:r>
              <a:rPr lang="de-DE" sz="800" b="0" i="0" u="none" strike="noStrike" baseline="0" err="1">
                <a:latin typeface="Arial" panose="020B0604020202020204" pitchFamily="34" charset="0"/>
                <a:cs typeface="Arial" panose="020B0604020202020204" pitchFamily="34" charset="0"/>
              </a:rPr>
              <a:t>Asselin</a:t>
            </a:r>
            <a:endParaRPr lang="de-DE"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02315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AD387-E804-9C84-2769-7A691240B240}"/>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39037D7-7B4D-2799-4F35-F37EC4AC66B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3" imgH="423" progId="TCLayout.ActiveDocument.1">
                  <p:embed/>
                </p:oleObj>
              </mc:Choice>
              <mc:Fallback>
                <p:oleObj name="think-cell Slide" r:id="rId3" imgW="423" imgH="423" progId="TCLayout.ActiveDocument.1">
                  <p:embed/>
                  <p:pic>
                    <p:nvPicPr>
                      <p:cNvPr id="9" name="think-cell data - do not delete" hidden="1">
                        <a:extLst>
                          <a:ext uri="{FF2B5EF4-FFF2-40B4-BE49-F238E27FC236}">
                            <a16:creationId xmlns:a16="http://schemas.microsoft.com/office/drawing/2014/main" id="{239037D7-7B4D-2799-4F35-F37EC4AC66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D83C68F8-A413-F605-11EF-C1568D818F49}"/>
              </a:ext>
            </a:extLst>
          </p:cNvPr>
          <p:cNvSpPr>
            <a:spLocks noGrp="1"/>
          </p:cNvSpPr>
          <p:nvPr>
            <p:ph type="sldNum" sz="quarter" idx="12"/>
          </p:nvPr>
        </p:nvSpPr>
        <p:spPr/>
        <p:txBody>
          <a:bodyPr/>
          <a:lstStyle/>
          <a:p>
            <a:fld id="{B1A72ED0-CA80-9E4A-B9C8-1E5961276DBA}" type="slidenum">
              <a:rPr lang="en-US" smtClean="0"/>
              <a:t>13</a:t>
            </a:fld>
            <a:endParaRPr lang="en-US"/>
          </a:p>
        </p:txBody>
      </p:sp>
      <p:sp>
        <p:nvSpPr>
          <p:cNvPr id="19" name="Rectangle 18">
            <a:extLst>
              <a:ext uri="{FF2B5EF4-FFF2-40B4-BE49-F238E27FC236}">
                <a16:creationId xmlns:a16="http://schemas.microsoft.com/office/drawing/2014/main" id="{95D11E88-C484-66E9-772B-C5B7BB25E48B}"/>
              </a:ext>
            </a:extLst>
          </p:cNvPr>
          <p:cNvSpPr/>
          <p:nvPr/>
        </p:nvSpPr>
        <p:spPr>
          <a:xfrm>
            <a:off x="657600" y="1426677"/>
            <a:ext cx="7529797" cy="620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218">
              <a:defRPr/>
            </a:pPr>
            <a:r>
              <a:rPr lang="fr-FR" sz="1600" b="1" dirty="0">
                <a:solidFill>
                  <a:schemeClr val="tx1"/>
                </a:solidFill>
                <a:latin typeface="Arial"/>
                <a:cs typeface="Arial"/>
              </a:rPr>
              <a:t>Quel est le rôle des études de cas et des enquêtes/ECV ?</a:t>
            </a:r>
            <a:endParaRPr lang="en-US" sz="1600" b="1" dirty="0">
              <a:solidFill>
                <a:schemeClr val="tx1"/>
              </a:solidFill>
              <a:latin typeface="Arial"/>
              <a:cs typeface="Arial"/>
            </a:endParaRPr>
          </a:p>
        </p:txBody>
      </p:sp>
      <p:grpSp>
        <p:nvGrpSpPr>
          <p:cNvPr id="20" name="Group 19">
            <a:extLst>
              <a:ext uri="{FF2B5EF4-FFF2-40B4-BE49-F238E27FC236}">
                <a16:creationId xmlns:a16="http://schemas.microsoft.com/office/drawing/2014/main" id="{7286F085-FB7F-2C33-4821-F76C6E02C50B}"/>
              </a:ext>
            </a:extLst>
          </p:cNvPr>
          <p:cNvGrpSpPr/>
          <p:nvPr/>
        </p:nvGrpSpPr>
        <p:grpSpPr>
          <a:xfrm>
            <a:off x="450851" y="1467454"/>
            <a:ext cx="497808" cy="497808"/>
            <a:chOff x="3576767" y="4020937"/>
            <a:chExt cx="419880" cy="429060"/>
          </a:xfrm>
        </p:grpSpPr>
        <p:sp>
          <p:nvSpPr>
            <p:cNvPr id="21" name="Rectangle: Diagonal Corners Rounded 20">
              <a:extLst>
                <a:ext uri="{FF2B5EF4-FFF2-40B4-BE49-F238E27FC236}">
                  <a16:creationId xmlns:a16="http://schemas.microsoft.com/office/drawing/2014/main" id="{1B716BAF-FF61-E4BB-E279-F686A3B6C229}"/>
                </a:ext>
              </a:extLst>
            </p:cNvPr>
            <p:cNvSpPr/>
            <p:nvPr/>
          </p:nvSpPr>
          <p:spPr>
            <a:xfrm>
              <a:off x="3576767" y="4020937"/>
              <a:ext cx="419880" cy="429060"/>
            </a:xfrm>
            <a:prstGeom prst="round2DiagRect">
              <a:avLst>
                <a:gd name="adj1" fmla="val 29727"/>
                <a:gd name="adj2" fmla="val 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US"/>
            </a:p>
          </p:txBody>
        </p:sp>
        <p:sp>
          <p:nvSpPr>
            <p:cNvPr id="22" name="Rectangle 21" descr="Target Audience">
              <a:extLst>
                <a:ext uri="{FF2B5EF4-FFF2-40B4-BE49-F238E27FC236}">
                  <a16:creationId xmlns:a16="http://schemas.microsoft.com/office/drawing/2014/main" id="{6D3A3464-A7D2-F623-FD64-F0A40F57215D}"/>
                </a:ext>
              </a:extLst>
            </p:cNvPr>
            <p:cNvSpPr/>
            <p:nvPr/>
          </p:nvSpPr>
          <p:spPr>
            <a:xfrm>
              <a:off x="3666249" y="4112376"/>
              <a:ext cx="240915" cy="246182"/>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27" name="TextBox 26">
            <a:extLst>
              <a:ext uri="{FF2B5EF4-FFF2-40B4-BE49-F238E27FC236}">
                <a16:creationId xmlns:a16="http://schemas.microsoft.com/office/drawing/2014/main" id="{22D3BC87-043D-E15B-69C4-0EF16C7C58D8}"/>
              </a:ext>
            </a:extLst>
          </p:cNvPr>
          <p:cNvSpPr txBox="1"/>
          <p:nvPr/>
        </p:nvSpPr>
        <p:spPr>
          <a:xfrm>
            <a:off x="669798" y="2078407"/>
            <a:ext cx="7208110" cy="4278082"/>
          </a:xfrm>
          <a:prstGeom prst="rect">
            <a:avLst/>
          </a:prstGeom>
          <a:noFill/>
        </p:spPr>
        <p:txBody>
          <a:bodyPr wrap="square" lIns="91428" tIns="45714" rIns="91428" bIns="45714" rtlCol="0" anchor="t">
            <a:spAutoFit/>
          </a:bodyPr>
          <a:lstStyle/>
          <a:p>
            <a:pPr defTabSz="914218">
              <a:spcAft>
                <a:spcPts val="600"/>
              </a:spcAft>
              <a:defRPr/>
            </a:pPr>
            <a:r>
              <a:rPr lang="fr-FR" sz="1550" dirty="0">
                <a:latin typeface="Arial"/>
                <a:cs typeface="Arial"/>
              </a:rPr>
              <a:t>Mesures supplémentaires </a:t>
            </a:r>
            <a:r>
              <a:rPr lang="fr-FR" sz="1550" b="1" u="sng" dirty="0">
                <a:latin typeface="Arial"/>
                <a:cs typeface="Arial"/>
              </a:rPr>
              <a:t>après les activités de rattrapage </a:t>
            </a:r>
            <a:r>
              <a:rPr lang="fr-FR" sz="1550" dirty="0">
                <a:latin typeface="Arial"/>
                <a:cs typeface="Arial"/>
              </a:rPr>
              <a:t>pour fournir un aperçu qualitatif de la couverture et des apprentissages</a:t>
            </a:r>
            <a:endParaRPr lang="en-US" sz="1550" b="1" dirty="0">
              <a:latin typeface="Arial"/>
              <a:cs typeface="Arial"/>
            </a:endParaRPr>
          </a:p>
          <a:p>
            <a:pPr marL="285750" lvl="0" indent="-285750" algn="l">
              <a:spcAft>
                <a:spcPts val="1200"/>
              </a:spcAft>
              <a:buFont typeface="Arial" panose="020B0604020202020204" pitchFamily="34" charset="0"/>
              <a:buChar char="•"/>
            </a:pPr>
            <a:r>
              <a:rPr lang="en-US" sz="1550" b="1" dirty="0">
                <a:latin typeface="Arial"/>
                <a:cs typeface="Arial"/>
              </a:rPr>
              <a:t>Études de </a:t>
            </a:r>
            <a:r>
              <a:rPr lang="en-US" sz="1550" b="1" dirty="0" err="1">
                <a:latin typeface="Arial"/>
                <a:cs typeface="Arial"/>
              </a:rPr>
              <a:t>cas</a:t>
            </a:r>
            <a:endParaRPr lang="en-US" sz="1550" b="1" dirty="0">
              <a:latin typeface="Arial"/>
              <a:cs typeface="Arial"/>
            </a:endParaRPr>
          </a:p>
          <a:p>
            <a:pPr marL="542925" lvl="1" indent="-276225">
              <a:spcAft>
                <a:spcPts val="1200"/>
              </a:spcAft>
              <a:buFont typeface="Arial" panose="020B0604020202020204" pitchFamily="34" charset="0"/>
              <a:buChar char="•"/>
            </a:pPr>
            <a:r>
              <a:rPr lang="fr-FR" sz="1550" dirty="0">
                <a:latin typeface="Arial"/>
                <a:cs typeface="Arial"/>
              </a:rPr>
              <a:t>Des plongées approfondies pour documenter les </a:t>
            </a:r>
            <a:r>
              <a:rPr lang="fr-FR" sz="1550" b="1" dirty="0">
                <a:latin typeface="Arial"/>
                <a:cs typeface="Arial"/>
              </a:rPr>
              <a:t>leçons apprises </a:t>
            </a:r>
            <a:r>
              <a:rPr lang="fr-FR" sz="1550" dirty="0">
                <a:latin typeface="Arial"/>
                <a:cs typeface="Arial"/>
              </a:rPr>
              <a:t>et </a:t>
            </a:r>
            <a:r>
              <a:rPr lang="fr-FR" sz="1550" b="1" dirty="0">
                <a:latin typeface="Arial"/>
                <a:cs typeface="Arial"/>
              </a:rPr>
              <a:t>l'impact à long terme </a:t>
            </a:r>
            <a:r>
              <a:rPr lang="fr-FR" sz="1550" dirty="0">
                <a:latin typeface="Arial"/>
                <a:cs typeface="Arial"/>
              </a:rPr>
              <a:t>sur les systèmes de santé et les comportements (changements permanents, stratégies de parcours de vie pour réduire les enfants dose zéro et sous-vaccinés)</a:t>
            </a:r>
            <a:endParaRPr lang="en-US" sz="1550" dirty="0">
              <a:latin typeface="Arial"/>
              <a:cs typeface="Arial"/>
            </a:endParaRPr>
          </a:p>
          <a:p>
            <a:pPr marL="285750" lvl="0" indent="-285750" algn="l">
              <a:spcAft>
                <a:spcPts val="1200"/>
              </a:spcAft>
              <a:buFont typeface="Arial" panose="020B0604020202020204" pitchFamily="34" charset="0"/>
              <a:buChar char="•"/>
            </a:pPr>
            <a:r>
              <a:rPr lang="fr-FR" sz="1550" b="1" dirty="0">
                <a:latin typeface="Arial"/>
                <a:cs typeface="Arial"/>
              </a:rPr>
              <a:t>Enquêtes sur la couverture vaccinale (ECV)</a:t>
            </a:r>
            <a:r>
              <a:rPr lang="en-US" sz="1550" b="1" dirty="0">
                <a:latin typeface="Arial"/>
                <a:cs typeface="Arial"/>
              </a:rPr>
              <a:t> </a:t>
            </a:r>
          </a:p>
          <a:p>
            <a:pPr marL="542925" lvl="1" indent="-276225">
              <a:spcAft>
                <a:spcPts val="1200"/>
              </a:spcAft>
              <a:buFont typeface="Arial" panose="020B0604020202020204" pitchFamily="34" charset="0"/>
              <a:buChar char="•"/>
            </a:pPr>
            <a:r>
              <a:rPr lang="fr-FR" sz="1550" dirty="0">
                <a:latin typeface="Arial"/>
                <a:cs typeface="Arial"/>
              </a:rPr>
              <a:t>Évaluer la couverture et la rapidité de la vaccination pour les enfants plus âgés (lorsque les dates sont disponibles) et l'évaluation qualitative des facteurs de vaccination (non-vaccination)</a:t>
            </a:r>
          </a:p>
          <a:p>
            <a:pPr marL="266700" lvl="1">
              <a:spcAft>
                <a:spcPts val="1200"/>
              </a:spcAft>
            </a:pPr>
            <a:r>
              <a:rPr lang="en-US" sz="1550" b="1" dirty="0" err="1">
                <a:latin typeface="Arial"/>
                <a:cs typeface="Arial"/>
              </a:rPr>
              <a:t>Autres</a:t>
            </a:r>
            <a:r>
              <a:rPr lang="en-US" sz="1550" b="1" dirty="0">
                <a:latin typeface="Arial"/>
                <a:cs typeface="Arial"/>
              </a:rPr>
              <a:t> evaluations</a:t>
            </a:r>
          </a:p>
          <a:p>
            <a:pPr marL="542925" lvl="1" indent="-276225">
              <a:spcAft>
                <a:spcPts val="1200"/>
              </a:spcAft>
              <a:buFont typeface="Arial" panose="020B0604020202020204" pitchFamily="34" charset="0"/>
              <a:buChar char="•"/>
            </a:pPr>
            <a:r>
              <a:rPr lang="fr-FR" sz="1550" dirty="0">
                <a:latin typeface="Arial"/>
                <a:cs typeface="Arial"/>
              </a:rPr>
              <a:t>Intégrer les questions d'impact à long terme du Big Catch-Up dans d'autres évaluations de programmes existantes (évaluations PEV, etc.)</a:t>
            </a:r>
            <a:r>
              <a:rPr lang="en-US" sz="1550" dirty="0">
                <a:latin typeface="Arial"/>
                <a:cs typeface="Arial"/>
              </a:rPr>
              <a:t>)</a:t>
            </a:r>
          </a:p>
        </p:txBody>
      </p:sp>
      <p:sp>
        <p:nvSpPr>
          <p:cNvPr id="36" name="Oval 35">
            <a:extLst>
              <a:ext uri="{FF2B5EF4-FFF2-40B4-BE49-F238E27FC236}">
                <a16:creationId xmlns:a16="http://schemas.microsoft.com/office/drawing/2014/main" id="{9E402923-36B9-9D76-EC80-8AB72EF3525F}"/>
              </a:ext>
            </a:extLst>
          </p:cNvPr>
          <p:cNvSpPr/>
          <p:nvPr/>
        </p:nvSpPr>
        <p:spPr>
          <a:xfrm>
            <a:off x="657600" y="2701394"/>
            <a:ext cx="249926" cy="241302"/>
          </a:xfrm>
          <a:prstGeom prst="ellipse">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en-GB" sz="1400" b="1" dirty="0">
                <a:solidFill>
                  <a:prstClr val="white"/>
                </a:solidFill>
                <a:latin typeface="Arial" panose="020B0604020202020204" pitchFamily="34" charset="0"/>
                <a:cs typeface="Arial" panose="020B0604020202020204" pitchFamily="34" charset="0"/>
              </a:rPr>
              <a:t>1</a:t>
            </a:r>
          </a:p>
        </p:txBody>
      </p:sp>
      <p:sp>
        <p:nvSpPr>
          <p:cNvPr id="40" name="Oval 39">
            <a:extLst>
              <a:ext uri="{FF2B5EF4-FFF2-40B4-BE49-F238E27FC236}">
                <a16:creationId xmlns:a16="http://schemas.microsoft.com/office/drawing/2014/main" id="{8263F31A-617E-E319-A7B8-CA1D9CB05E61}"/>
              </a:ext>
            </a:extLst>
          </p:cNvPr>
          <p:cNvSpPr/>
          <p:nvPr/>
        </p:nvSpPr>
        <p:spPr>
          <a:xfrm>
            <a:off x="657600" y="4156748"/>
            <a:ext cx="249926" cy="241302"/>
          </a:xfrm>
          <a:prstGeom prst="ellipse">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en-GB" sz="1400" b="1" dirty="0">
                <a:solidFill>
                  <a:prstClr val="white"/>
                </a:solidFill>
                <a:latin typeface="Arial" panose="020B0604020202020204" pitchFamily="34" charset="0"/>
                <a:cs typeface="Arial" panose="020B0604020202020204" pitchFamily="34" charset="0"/>
              </a:rPr>
              <a:t>2</a:t>
            </a:r>
          </a:p>
        </p:txBody>
      </p:sp>
      <p:sp>
        <p:nvSpPr>
          <p:cNvPr id="41" name="Oval 40">
            <a:extLst>
              <a:ext uri="{FF2B5EF4-FFF2-40B4-BE49-F238E27FC236}">
                <a16:creationId xmlns:a16="http://schemas.microsoft.com/office/drawing/2014/main" id="{2362270E-CCE9-B20D-564D-D633D43CAA9D}"/>
              </a:ext>
            </a:extLst>
          </p:cNvPr>
          <p:cNvSpPr/>
          <p:nvPr/>
        </p:nvSpPr>
        <p:spPr>
          <a:xfrm>
            <a:off x="657600" y="5441063"/>
            <a:ext cx="249926" cy="241302"/>
          </a:xfrm>
          <a:prstGeom prst="ellipse">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en-GB" sz="1400" b="1" dirty="0">
                <a:solidFill>
                  <a:prstClr val="white"/>
                </a:solidFill>
                <a:latin typeface="Arial" panose="020B0604020202020204" pitchFamily="34" charset="0"/>
                <a:cs typeface="Arial" panose="020B0604020202020204" pitchFamily="34" charset="0"/>
              </a:rPr>
              <a:t>3</a:t>
            </a:r>
          </a:p>
        </p:txBody>
      </p:sp>
      <p:pic>
        <p:nvPicPr>
          <p:cNvPr id="8" name="Picture 7" descr="A close up of a piece of paper&#10;&#10;Description generated with high confidence">
            <a:extLst>
              <a:ext uri="{FF2B5EF4-FFF2-40B4-BE49-F238E27FC236}">
                <a16:creationId xmlns:a16="http://schemas.microsoft.com/office/drawing/2014/main" id="{757EB104-8255-38AB-EDBA-666898F045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8048" y="4890513"/>
            <a:ext cx="2619286" cy="1964464"/>
          </a:xfrm>
          <a:prstGeom prst="rect">
            <a:avLst/>
          </a:prstGeom>
        </p:spPr>
      </p:pic>
      <p:graphicFrame>
        <p:nvGraphicFramePr>
          <p:cNvPr id="11" name="Content Placeholder 17">
            <a:extLst>
              <a:ext uri="{FF2B5EF4-FFF2-40B4-BE49-F238E27FC236}">
                <a16:creationId xmlns:a16="http://schemas.microsoft.com/office/drawing/2014/main" id="{C65CB971-CDCE-CC0E-C5AF-486FCB52582D}"/>
              </a:ext>
            </a:extLst>
          </p:cNvPr>
          <p:cNvGraphicFramePr>
            <a:graphicFrameLocks/>
          </p:cNvGraphicFramePr>
          <p:nvPr>
            <p:extLst>
              <p:ext uri="{D42A27DB-BD31-4B8C-83A1-F6EECF244321}">
                <p14:modId xmlns:p14="http://schemas.microsoft.com/office/powerpoint/2010/main" val="471157035"/>
              </p:ext>
            </p:extLst>
          </p:nvPr>
        </p:nvGraphicFramePr>
        <p:xfrm>
          <a:off x="8647796" y="935615"/>
          <a:ext cx="3256232" cy="3896794"/>
        </p:xfrm>
        <a:graphic>
          <a:graphicData uri="http://schemas.openxmlformats.org/drawingml/2006/chart">
            <c:chart xmlns:c="http://schemas.openxmlformats.org/drawingml/2006/chart" xmlns:r="http://schemas.openxmlformats.org/officeDocument/2006/relationships" r:id="rId8"/>
          </a:graphicData>
        </a:graphic>
      </p:graphicFrame>
      <p:sp>
        <p:nvSpPr>
          <p:cNvPr id="18" name="Content Placeholder 2">
            <a:extLst>
              <a:ext uri="{FF2B5EF4-FFF2-40B4-BE49-F238E27FC236}">
                <a16:creationId xmlns:a16="http://schemas.microsoft.com/office/drawing/2014/main" id="{FEFD2270-9DCA-731B-992A-649258C06644}"/>
              </a:ext>
            </a:extLst>
          </p:cNvPr>
          <p:cNvSpPr txBox="1">
            <a:spLocks/>
          </p:cNvSpPr>
          <p:nvPr/>
        </p:nvSpPr>
        <p:spPr>
          <a:xfrm>
            <a:off x="454081" y="416148"/>
            <a:ext cx="7611132" cy="830985"/>
          </a:xfrm>
          <a:prstGeom prst="rect">
            <a:avLst/>
          </a:prstGeom>
          <a:solidFill>
            <a:schemeClr val="tx2">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lt1"/>
                </a:solidFill>
                <a:latin typeface="+mn-lt"/>
                <a:ea typeface="+mn-ea"/>
                <a:cs typeface="+mn-cs"/>
              </a:defRPr>
            </a:lvl1pPr>
            <a:lvl2pPr marL="0" indent="0" algn="l" defTabSz="914400" rtl="0" eaLnBrk="1" latinLnBrk="0" hangingPunct="1">
              <a:lnSpc>
                <a:spcPct val="100000"/>
              </a:lnSpc>
              <a:spcBef>
                <a:spcPts val="1000"/>
              </a:spcBef>
              <a:buClr>
                <a:schemeClr val="accent1"/>
              </a:buClr>
              <a:buFont typeface="Arial" panose="020B0604020202020204" pitchFamily="34" charset="0"/>
              <a:buNone/>
              <a:defRPr sz="1400" b="0" i="0" kern="1200">
                <a:solidFill>
                  <a:schemeClr val="lt1"/>
                </a:solidFill>
                <a:latin typeface="+mn-lt"/>
                <a:ea typeface="+mn-ea"/>
                <a:cs typeface="+mn-cs"/>
              </a:defRPr>
            </a:lvl2pPr>
            <a:lvl3pPr marL="285750" indent="-285750" algn="l" defTabSz="914400" rtl="0" eaLnBrk="1" latinLnBrk="0" hangingPunct="1">
              <a:lnSpc>
                <a:spcPct val="100000"/>
              </a:lnSpc>
              <a:spcBef>
                <a:spcPts val="1000"/>
              </a:spcBef>
              <a:buClr>
                <a:schemeClr val="tx1"/>
              </a:buClr>
              <a:buFont typeface="Arial" panose="020B0604020202020204" pitchFamily="34" charset="0"/>
              <a:buChar char="•"/>
              <a:defRPr sz="1400" b="0" i="0" kern="1200">
                <a:solidFill>
                  <a:schemeClr val="lt1"/>
                </a:solidFill>
                <a:latin typeface="+mn-lt"/>
                <a:ea typeface="+mn-ea"/>
                <a:cs typeface="+mn-cs"/>
              </a:defRPr>
            </a:lvl3pPr>
            <a:lvl4pPr marL="5688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4pPr>
            <a:lvl5pPr marL="8532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fr-FR" sz="2400" b="1" dirty="0">
                <a:solidFill>
                  <a:schemeClr val="tx1"/>
                </a:solidFill>
                <a:latin typeface="Arial"/>
                <a:cs typeface="Arial"/>
              </a:rPr>
              <a:t>Études de cas et enquêtes de couverture vaccinal adaptés </a:t>
            </a:r>
          </a:p>
        </p:txBody>
      </p:sp>
    </p:spTree>
    <p:extLst>
      <p:ext uri="{BB962C8B-B14F-4D97-AF65-F5344CB8AC3E}">
        <p14:creationId xmlns:p14="http://schemas.microsoft.com/office/powerpoint/2010/main" val="289639045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C873A9C-AE4E-6D8C-191D-7F10BD9A4CEE}"/>
              </a:ext>
            </a:extLst>
          </p:cNvPr>
          <p:cNvSpPr/>
          <p:nvPr/>
        </p:nvSpPr>
        <p:spPr>
          <a:xfrm>
            <a:off x="334297" y="6027174"/>
            <a:ext cx="11602064" cy="5294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0" i="0" dirty="0" err="1">
              <a:latin typeface="Arial" panose="020B0604020202020204" pitchFamily="34" charset="0"/>
              <a:cs typeface="Arial" panose="020B0604020202020204" pitchFamily="34" charset="0"/>
            </a:endParaRPr>
          </a:p>
        </p:txBody>
      </p:sp>
      <p:graphicFrame>
        <p:nvGraphicFramePr>
          <p:cNvPr id="9" name="think-cell data - do not delete" hidden="1">
            <a:extLst>
              <a:ext uri="{FF2B5EF4-FFF2-40B4-BE49-F238E27FC236}">
                <a16:creationId xmlns:a16="http://schemas.microsoft.com/office/drawing/2014/main" id="{AC4A9C7D-49D7-8177-E5A9-4D822EA003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9" name="think-cell data - do not delete" hidden="1">
                        <a:extLst>
                          <a:ext uri="{FF2B5EF4-FFF2-40B4-BE49-F238E27FC236}">
                            <a16:creationId xmlns:a16="http://schemas.microsoft.com/office/drawing/2014/main" id="{AC4A9C7D-49D7-8177-E5A9-4D822EA003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Content Placeholder 2">
            <a:extLst>
              <a:ext uri="{FF2B5EF4-FFF2-40B4-BE49-F238E27FC236}">
                <a16:creationId xmlns:a16="http://schemas.microsoft.com/office/drawing/2014/main" id="{BDE509F2-EB5D-6262-1778-180F48FFAA5E}"/>
              </a:ext>
            </a:extLst>
          </p:cNvPr>
          <p:cNvSpPr txBox="1">
            <a:spLocks/>
          </p:cNvSpPr>
          <p:nvPr/>
        </p:nvSpPr>
        <p:spPr>
          <a:xfrm>
            <a:off x="431803" y="626170"/>
            <a:ext cx="6616270" cy="430875"/>
          </a:xfrm>
          <a:prstGeom prst="rect">
            <a:avLst/>
          </a:prstGeom>
          <a:solidFill>
            <a:schemeClr val="tx2">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lt1"/>
                </a:solidFill>
                <a:latin typeface="+mn-lt"/>
                <a:ea typeface="+mn-ea"/>
                <a:cs typeface="+mn-cs"/>
              </a:defRPr>
            </a:lvl1pPr>
            <a:lvl2pPr marL="0" indent="0" algn="l" defTabSz="914400" rtl="0" eaLnBrk="1" latinLnBrk="0" hangingPunct="1">
              <a:lnSpc>
                <a:spcPct val="100000"/>
              </a:lnSpc>
              <a:spcBef>
                <a:spcPts val="1000"/>
              </a:spcBef>
              <a:buClr>
                <a:schemeClr val="accent1"/>
              </a:buClr>
              <a:buFont typeface="Arial" panose="020B0604020202020204" pitchFamily="34" charset="0"/>
              <a:buNone/>
              <a:defRPr sz="1400" b="0" i="0" kern="1200">
                <a:solidFill>
                  <a:schemeClr val="lt1"/>
                </a:solidFill>
                <a:latin typeface="+mn-lt"/>
                <a:ea typeface="+mn-ea"/>
                <a:cs typeface="+mn-cs"/>
              </a:defRPr>
            </a:lvl2pPr>
            <a:lvl3pPr marL="285750" indent="-285750" algn="l" defTabSz="914400" rtl="0" eaLnBrk="1" latinLnBrk="0" hangingPunct="1">
              <a:lnSpc>
                <a:spcPct val="100000"/>
              </a:lnSpc>
              <a:spcBef>
                <a:spcPts val="1000"/>
              </a:spcBef>
              <a:buClr>
                <a:schemeClr val="tx1"/>
              </a:buClr>
              <a:buFont typeface="Arial" panose="020B0604020202020204" pitchFamily="34" charset="0"/>
              <a:buChar char="•"/>
              <a:defRPr sz="1400" b="0" i="0" kern="1200">
                <a:solidFill>
                  <a:schemeClr val="lt1"/>
                </a:solidFill>
                <a:latin typeface="+mn-lt"/>
                <a:ea typeface="+mn-ea"/>
                <a:cs typeface="+mn-cs"/>
              </a:defRPr>
            </a:lvl3pPr>
            <a:lvl4pPr marL="5688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4pPr>
            <a:lvl5pPr marL="8532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fr-FR" sz="2200" b="1" dirty="0">
                <a:solidFill>
                  <a:schemeClr val="tx1"/>
                </a:solidFill>
                <a:latin typeface="Arial"/>
                <a:cs typeface="Arial"/>
              </a:rPr>
              <a:t>Limites du plan d’analyse des données</a:t>
            </a:r>
            <a:endParaRPr lang="en-US" sz="2200" b="1" dirty="0">
              <a:solidFill>
                <a:schemeClr val="tx1"/>
              </a:solidFill>
              <a:latin typeface="Arial"/>
              <a:cs typeface="Arial"/>
            </a:endParaRPr>
          </a:p>
        </p:txBody>
      </p:sp>
      <p:sp>
        <p:nvSpPr>
          <p:cNvPr id="20" name="TextBox 19">
            <a:extLst>
              <a:ext uri="{FF2B5EF4-FFF2-40B4-BE49-F238E27FC236}">
                <a16:creationId xmlns:a16="http://schemas.microsoft.com/office/drawing/2014/main" id="{B1479186-05AB-A6B3-865C-B4E673F5D545}"/>
              </a:ext>
            </a:extLst>
          </p:cNvPr>
          <p:cNvSpPr txBox="1"/>
          <p:nvPr/>
        </p:nvSpPr>
        <p:spPr>
          <a:xfrm>
            <a:off x="450849" y="1278295"/>
            <a:ext cx="11309349" cy="5458983"/>
          </a:xfrm>
          <a:prstGeom prst="rect">
            <a:avLst/>
          </a:prstGeom>
          <a:noFill/>
        </p:spPr>
        <p:txBody>
          <a:bodyPr wrap="square" lIns="91428" tIns="45714" rIns="91428" bIns="45714" rtlCol="0" anchor="t">
            <a:spAutoFit/>
          </a:bodyPr>
          <a:lstStyle/>
          <a:p>
            <a:pPr marL="342900" marR="0" lvl="0" indent="-342900">
              <a:lnSpc>
                <a:spcPct val="107000"/>
              </a:lnSpc>
              <a:spcAft>
                <a:spcPts val="500"/>
              </a:spcAft>
              <a:buFont typeface="Symbol" panose="05050102010706020507" pitchFamily="18" charset="2"/>
              <a:buChar char=""/>
            </a:pPr>
            <a:r>
              <a:rPr lang="fr-FR" sz="1600" b="1" kern="100" dirty="0">
                <a:effectLst/>
                <a:latin typeface="Arial" panose="020B0604020202020204" pitchFamily="34" charset="0"/>
                <a:ea typeface="Aptos" panose="020B0004020202020204" pitchFamily="34" charset="0"/>
                <a:cs typeface="Times New Roman" panose="02020603050405020304" pitchFamily="18" charset="0"/>
              </a:rPr>
              <a:t>Possibilité de chiffres de planification inexacts </a:t>
            </a:r>
            <a:r>
              <a:rPr lang="fr-FR" sz="1600" kern="100" dirty="0">
                <a:effectLst/>
                <a:latin typeface="Arial" panose="020B0604020202020204" pitchFamily="34" charset="0"/>
                <a:ea typeface="Aptos" panose="020B0004020202020204" pitchFamily="34" charset="0"/>
                <a:cs typeface="Times New Roman" panose="02020603050405020304" pitchFamily="18" charset="0"/>
              </a:rPr>
              <a:t>: difficultés connues liées à l'estimation des dénominateurs et possibilité que le nombre d'enfants rattrapés par rapport à l'objectif soit sous-estimé ou surestimé</a:t>
            </a:r>
          </a:p>
          <a:p>
            <a:pPr marL="342900" marR="0" lvl="0" indent="-342900">
              <a:lnSpc>
                <a:spcPct val="107000"/>
              </a:lnSpc>
              <a:spcAft>
                <a:spcPts val="500"/>
              </a:spcAft>
              <a:buFont typeface="Symbol" panose="05050102010706020507" pitchFamily="18" charset="2"/>
              <a:buChar char=""/>
            </a:pPr>
            <a:r>
              <a:rPr lang="fr-FR" sz="1600" b="1" kern="100" dirty="0">
                <a:effectLst/>
                <a:latin typeface="Arial" panose="020B0604020202020204" pitchFamily="34" charset="0"/>
                <a:ea typeface="Aptos" panose="020B0004020202020204" pitchFamily="34" charset="0"/>
                <a:cs typeface="Times New Roman" panose="02020603050405020304" pitchFamily="18" charset="0"/>
              </a:rPr>
              <a:t>Possibilité de revaccination </a:t>
            </a:r>
            <a:r>
              <a:rPr lang="fr-FR" sz="1600" kern="100" dirty="0">
                <a:effectLst/>
                <a:latin typeface="Arial" panose="020B0604020202020204" pitchFamily="34" charset="0"/>
                <a:ea typeface="Aptos" panose="020B0004020202020204" pitchFamily="34" charset="0"/>
                <a:cs typeface="Times New Roman" panose="02020603050405020304" pitchFamily="18" charset="0"/>
              </a:rPr>
              <a:t>: les données issues de milieux à faibles ressources indiquent que la prévalence des </a:t>
            </a:r>
            <a:r>
              <a:rPr lang="fr-FR" sz="1600" i="1" kern="100" dirty="0">
                <a:effectLst/>
                <a:latin typeface="Arial" panose="020B0604020202020204" pitchFamily="34" charset="0"/>
                <a:ea typeface="Aptos" panose="020B0004020202020204" pitchFamily="34" charset="0"/>
                <a:cs typeface="Times New Roman" panose="02020603050405020304" pitchFamily="18" charset="0"/>
              </a:rPr>
              <a:t>cartes de vaccination </a:t>
            </a:r>
            <a:r>
              <a:rPr lang="fr-FR" sz="1600" kern="100" dirty="0">
                <a:effectLst/>
                <a:latin typeface="Arial" panose="020B0604020202020204" pitchFamily="34" charset="0"/>
                <a:ea typeface="Aptos" panose="020B0004020202020204" pitchFamily="34" charset="0"/>
                <a:cs typeface="Times New Roman" panose="02020603050405020304" pitchFamily="18" charset="0"/>
              </a:rPr>
              <a:t>peut être faible et qu'elle diminue à mesure que les enfants vieillissent. L'initiative BCU met l'accent sur le fait que les services de santé doivent s'appuyer sur les registres de vaccination, les cartes des vaccination et le rappel des soignants pour dépister les enfants éligibles à la vaccination de rattrapage. Il est toujours possible de revacciner un enfant ayant déjà reçu l'antigène/la dose recommandés pendant la BCU, ce qui peut affecter la fiabilité du nombre et du % d'enfants rattrapés par rapport à l'objectif de la BCU.</a:t>
            </a:r>
          </a:p>
          <a:p>
            <a:pPr marL="342900" marR="0" lvl="0" indent="-342900">
              <a:lnSpc>
                <a:spcPct val="107000"/>
              </a:lnSpc>
              <a:spcAft>
                <a:spcPts val="500"/>
              </a:spcAft>
              <a:buFont typeface="Symbol" panose="05050102010706020507" pitchFamily="18" charset="2"/>
              <a:buChar char=""/>
            </a:pPr>
            <a:r>
              <a:rPr lang="fr-FR" sz="1600" b="1" kern="100" dirty="0">
                <a:effectLst/>
                <a:latin typeface="Arial" panose="020B0604020202020204" pitchFamily="34" charset="0"/>
                <a:ea typeface="Aptos" panose="020B0004020202020204" pitchFamily="34" charset="0"/>
                <a:cs typeface="Times New Roman" panose="02020603050405020304" pitchFamily="18" charset="0"/>
              </a:rPr>
              <a:t>Aucune différenciation entre les vaccins de routine et les vaccins de la BCU une fois intégrés au stock </a:t>
            </a:r>
            <a:r>
              <a:rPr lang="fr-FR" sz="1600" kern="100" dirty="0">
                <a:effectLst/>
                <a:latin typeface="Arial" panose="020B0604020202020204" pitchFamily="34" charset="0"/>
                <a:ea typeface="Aptos" panose="020B0004020202020204" pitchFamily="34" charset="0"/>
                <a:cs typeface="Times New Roman" panose="02020603050405020304" pitchFamily="18" charset="0"/>
              </a:rPr>
              <a:t>:</a:t>
            </a:r>
          </a:p>
          <a:p>
            <a:pPr marL="800100" lvl="1" indent="-342900">
              <a:lnSpc>
                <a:spcPct val="107000"/>
              </a:lnSpc>
              <a:spcAft>
                <a:spcPts val="500"/>
              </a:spcAft>
              <a:buFont typeface="Symbol" panose="05050102010706020507" pitchFamily="18" charset="2"/>
              <a:buChar char=""/>
            </a:pPr>
            <a:r>
              <a:rPr lang="fr-FR" sz="1400" kern="100" dirty="0">
                <a:effectLst/>
                <a:latin typeface="Arial" panose="020B0604020202020204" pitchFamily="34" charset="0"/>
                <a:ea typeface="Aptos" panose="020B0004020202020204" pitchFamily="34" charset="0"/>
                <a:cs typeface="Times New Roman" panose="02020603050405020304" pitchFamily="18" charset="0"/>
              </a:rPr>
              <a:t>Stock : il n'est pas possible de rendre compte avec précision de la consommation des stocks de la BCU.</a:t>
            </a:r>
          </a:p>
          <a:p>
            <a:pPr marL="800100" lvl="1" indent="-342900">
              <a:lnSpc>
                <a:spcPct val="107000"/>
              </a:lnSpc>
              <a:spcAft>
                <a:spcPts val="500"/>
              </a:spcAft>
              <a:buFont typeface="Symbol" panose="05050102010706020507" pitchFamily="18" charset="2"/>
              <a:buChar char=""/>
            </a:pPr>
            <a:r>
              <a:rPr lang="fr-FR" sz="1400" kern="100" dirty="0">
                <a:effectLst/>
                <a:latin typeface="Arial" panose="020B0604020202020204" pitchFamily="34" charset="0"/>
                <a:ea typeface="Aptos" panose="020B0004020202020204" pitchFamily="34" charset="0"/>
                <a:cs typeface="Times New Roman" panose="02020603050405020304" pitchFamily="18" charset="0"/>
              </a:rPr>
              <a:t>Pertes : les pays ne seront pas en mesure de calculer les taux de pertes réels pour les vaccins achetés par la BCU.</a:t>
            </a:r>
          </a:p>
          <a:p>
            <a:pPr marL="342900" marR="0" lvl="0" indent="-342900">
              <a:lnSpc>
                <a:spcPct val="107000"/>
              </a:lnSpc>
              <a:spcAft>
                <a:spcPts val="500"/>
              </a:spcAft>
              <a:buFont typeface="Symbol" panose="05050102010706020507" pitchFamily="18" charset="2"/>
              <a:buChar char=""/>
            </a:pPr>
            <a:r>
              <a:rPr lang="fr-FR" sz="1600" b="1" kern="100" dirty="0">
                <a:effectLst/>
                <a:latin typeface="Arial" panose="020B0604020202020204" pitchFamily="34" charset="0"/>
                <a:ea typeface="Aptos" panose="020B0004020202020204" pitchFamily="34" charset="0"/>
                <a:cs typeface="Times New Roman" panose="02020603050405020304" pitchFamily="18" charset="0"/>
              </a:rPr>
              <a:t>Rattrapage et pertes multidoses </a:t>
            </a:r>
            <a:r>
              <a:rPr lang="fr-FR" sz="1600" kern="100" dirty="0">
                <a:effectLst/>
                <a:latin typeface="Arial" panose="020B0604020202020204" pitchFamily="34" charset="0"/>
                <a:ea typeface="Aptos" panose="020B0004020202020204" pitchFamily="34" charset="0"/>
                <a:cs typeface="Times New Roman" panose="02020603050405020304" pitchFamily="18" charset="0"/>
              </a:rPr>
              <a:t>: pour le Penta, il y a généralement 3 doses prévues pour le ZD et entre 1 et 2 pour les sous-vaccinés dans les plans nationaux de BCU. Les données de surveillance trimestrielles communiquées aux niveaux régional et mondial ne permettront pas de distinguer les doses de Penta ni de tenir compte des pertes. De même pour le VPI1 (dose à déclarer) et le VPI2.</a:t>
            </a:r>
          </a:p>
          <a:p>
            <a:pPr marL="342900" marR="0" lvl="0" indent="-342900">
              <a:lnSpc>
                <a:spcPct val="107000"/>
              </a:lnSpc>
              <a:spcAft>
                <a:spcPts val="500"/>
              </a:spcAft>
              <a:buFont typeface="Symbol" panose="05050102010706020507" pitchFamily="18" charset="2"/>
              <a:buChar char=""/>
            </a:pPr>
            <a:r>
              <a:rPr lang="fr-FR" sz="1600" b="1" kern="100" dirty="0">
                <a:effectLst/>
                <a:latin typeface="Arial" panose="020B0604020202020204" pitchFamily="34" charset="0"/>
                <a:ea typeface="Aptos" panose="020B0004020202020204" pitchFamily="34" charset="0"/>
                <a:cs typeface="Times New Roman" panose="02020603050405020304" pitchFamily="18" charset="0"/>
              </a:rPr>
              <a:t>Analyses infranationales </a:t>
            </a:r>
            <a:r>
              <a:rPr lang="fr-FR" sz="1600" kern="100" dirty="0">
                <a:effectLst/>
                <a:latin typeface="Arial" panose="020B0604020202020204" pitchFamily="34" charset="0"/>
                <a:ea typeface="Aptos" panose="020B0004020202020204" pitchFamily="34" charset="0"/>
                <a:cs typeface="Times New Roman" panose="02020603050405020304" pitchFamily="18" charset="0"/>
              </a:rPr>
              <a:t>: les données relatives aux performances infranationales du rattrapage de la BCU sont disponibles au niveau national et ne seront pas agrégées pour une analyse </a:t>
            </a:r>
            <a:r>
              <a:rPr lang="fr-FR" sz="1600" i="1" kern="100" dirty="0">
                <a:effectLst/>
                <a:latin typeface="Arial" panose="020B0604020202020204" pitchFamily="34" charset="0"/>
                <a:ea typeface="Aptos" panose="020B0004020202020204" pitchFamily="34" charset="0"/>
                <a:cs typeface="Times New Roman" panose="02020603050405020304" pitchFamily="18" charset="0"/>
              </a:rPr>
              <a:t>transnationale</a:t>
            </a:r>
            <a:r>
              <a:rPr lang="fr-FR" sz="1600" kern="100" dirty="0">
                <a:effectLst/>
                <a:latin typeface="Arial" panose="020B0604020202020204" pitchFamily="34" charset="0"/>
                <a:ea typeface="Aptos" panose="020B0004020202020204" pitchFamily="34" charset="0"/>
                <a:cs typeface="Times New Roman" panose="02020603050405020304" pitchFamily="18" charset="0"/>
              </a:rPr>
              <a:t> des performances infranationales. Les analyses des progrès et des performances infranationales seront disponibles pour les pays menant une étude de cas.</a:t>
            </a:r>
            <a:r>
              <a:rPr lang="en-US" sz="2000" dirty="0">
                <a:solidFill>
                  <a:schemeClr val="accent3">
                    <a:lumMod val="75000"/>
                  </a:schemeClr>
                </a:solidFill>
                <a:latin typeface="Arial" panose="020B0604020202020204" pitchFamily="34" charset="0"/>
                <a:ea typeface="Aptos" panose="020B0004020202020204" pitchFamily="34" charset="0"/>
                <a:cs typeface="Arial" panose="020B0604020202020204" pitchFamily="34" charset="0"/>
              </a:rPr>
              <a:t> </a:t>
            </a:r>
          </a:p>
        </p:txBody>
      </p:sp>
    </p:spTree>
    <p:extLst>
      <p:ext uri="{BB962C8B-B14F-4D97-AF65-F5344CB8AC3E}">
        <p14:creationId xmlns:p14="http://schemas.microsoft.com/office/powerpoint/2010/main" val="219988561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4340AD35-5790-ED71-2806-2EF45A35403A}"/>
              </a:ext>
            </a:extLst>
          </p:cNvPr>
          <p:cNvCxnSpPr/>
          <p:nvPr/>
        </p:nvCxnSpPr>
        <p:spPr>
          <a:xfrm>
            <a:off x="11324870" y="2562154"/>
            <a:ext cx="0" cy="665522"/>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019479B9-EE31-DDC7-4300-D2B8C9F4F45A}"/>
              </a:ext>
            </a:extLst>
          </p:cNvPr>
          <p:cNvCxnSpPr/>
          <p:nvPr/>
        </p:nvCxnSpPr>
        <p:spPr>
          <a:xfrm>
            <a:off x="9639652" y="2552444"/>
            <a:ext cx="0" cy="665522"/>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66B4271-7EF3-068E-987F-4FB569BEE977}"/>
              </a:ext>
            </a:extLst>
          </p:cNvPr>
          <p:cNvCxnSpPr/>
          <p:nvPr/>
        </p:nvCxnSpPr>
        <p:spPr>
          <a:xfrm>
            <a:off x="7954434" y="2532224"/>
            <a:ext cx="0" cy="665522"/>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0CF4B06F-5E4E-142A-3F5D-875B771E0CF8}"/>
              </a:ext>
            </a:extLst>
          </p:cNvPr>
          <p:cNvCxnSpPr/>
          <p:nvPr/>
        </p:nvCxnSpPr>
        <p:spPr>
          <a:xfrm>
            <a:off x="6269216" y="2543534"/>
            <a:ext cx="0" cy="665522"/>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D46E95A8-21E4-19D0-D2B8-458B5DB71010}"/>
              </a:ext>
            </a:extLst>
          </p:cNvPr>
          <p:cNvCxnSpPr/>
          <p:nvPr/>
        </p:nvCxnSpPr>
        <p:spPr>
          <a:xfrm>
            <a:off x="4583998" y="2554844"/>
            <a:ext cx="0" cy="665522"/>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713C00AB-3355-74C4-6291-5E1D8E5F13B6}"/>
              </a:ext>
            </a:extLst>
          </p:cNvPr>
          <p:cNvCxnSpPr/>
          <p:nvPr/>
        </p:nvCxnSpPr>
        <p:spPr>
          <a:xfrm>
            <a:off x="2898780" y="2576664"/>
            <a:ext cx="0" cy="665522"/>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F8C49AF1-2D36-B966-62D4-CB99E8861E61}"/>
              </a:ext>
            </a:extLst>
          </p:cNvPr>
          <p:cNvCxnSpPr>
            <a:cxnSpLocks/>
          </p:cNvCxnSpPr>
          <p:nvPr/>
        </p:nvCxnSpPr>
        <p:spPr>
          <a:xfrm>
            <a:off x="1213562" y="2598484"/>
            <a:ext cx="0" cy="665522"/>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9" name="think-cell data - do not delete" hidden="1">
            <a:extLst>
              <a:ext uri="{FF2B5EF4-FFF2-40B4-BE49-F238E27FC236}">
                <a16:creationId xmlns:a16="http://schemas.microsoft.com/office/drawing/2014/main" id="{AC4A9C7D-49D7-8177-E5A9-4D822EA003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9" name="think-cell data - do not delete" hidden="1">
                        <a:extLst>
                          <a:ext uri="{FF2B5EF4-FFF2-40B4-BE49-F238E27FC236}">
                            <a16:creationId xmlns:a16="http://schemas.microsoft.com/office/drawing/2014/main" id="{AC4A9C7D-49D7-8177-E5A9-4D822EA003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ntent Placeholder 2">
            <a:extLst>
              <a:ext uri="{FF2B5EF4-FFF2-40B4-BE49-F238E27FC236}">
                <a16:creationId xmlns:a16="http://schemas.microsoft.com/office/drawing/2014/main" id="{F15AD7BF-2941-F3F6-23B4-725AEB3F23A7}"/>
              </a:ext>
            </a:extLst>
          </p:cNvPr>
          <p:cNvSpPr txBox="1">
            <a:spLocks/>
          </p:cNvSpPr>
          <p:nvPr/>
        </p:nvSpPr>
        <p:spPr>
          <a:xfrm>
            <a:off x="428571" y="602622"/>
            <a:ext cx="7525863" cy="430875"/>
          </a:xfrm>
          <a:prstGeom prst="rect">
            <a:avLst/>
          </a:prstGeom>
          <a:solidFill>
            <a:schemeClr val="tx2">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lt1"/>
                </a:solidFill>
                <a:latin typeface="+mn-lt"/>
                <a:ea typeface="+mn-ea"/>
                <a:cs typeface="+mn-cs"/>
              </a:defRPr>
            </a:lvl1pPr>
            <a:lvl2pPr marL="0" indent="0" algn="l" defTabSz="914400" rtl="0" eaLnBrk="1" latinLnBrk="0" hangingPunct="1">
              <a:lnSpc>
                <a:spcPct val="100000"/>
              </a:lnSpc>
              <a:spcBef>
                <a:spcPts val="1000"/>
              </a:spcBef>
              <a:buClr>
                <a:schemeClr val="accent1"/>
              </a:buClr>
              <a:buFont typeface="Arial" panose="020B0604020202020204" pitchFamily="34" charset="0"/>
              <a:buNone/>
              <a:defRPr sz="1400" b="0" i="0" kern="1200">
                <a:solidFill>
                  <a:schemeClr val="lt1"/>
                </a:solidFill>
                <a:latin typeface="+mn-lt"/>
                <a:ea typeface="+mn-ea"/>
                <a:cs typeface="+mn-cs"/>
              </a:defRPr>
            </a:lvl2pPr>
            <a:lvl3pPr marL="285750" indent="-285750" algn="l" defTabSz="914400" rtl="0" eaLnBrk="1" latinLnBrk="0" hangingPunct="1">
              <a:lnSpc>
                <a:spcPct val="100000"/>
              </a:lnSpc>
              <a:spcBef>
                <a:spcPts val="1000"/>
              </a:spcBef>
              <a:buClr>
                <a:schemeClr val="tx1"/>
              </a:buClr>
              <a:buFont typeface="Arial" panose="020B0604020202020204" pitchFamily="34" charset="0"/>
              <a:buChar char="•"/>
              <a:defRPr sz="1400" b="0" i="0" kern="1200">
                <a:solidFill>
                  <a:schemeClr val="lt1"/>
                </a:solidFill>
                <a:latin typeface="+mn-lt"/>
                <a:ea typeface="+mn-ea"/>
                <a:cs typeface="+mn-cs"/>
              </a:defRPr>
            </a:lvl3pPr>
            <a:lvl4pPr marL="5688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4pPr>
            <a:lvl5pPr marL="8532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fr-FR" sz="2200" b="1" dirty="0">
                <a:solidFill>
                  <a:srgbClr val="000000"/>
                </a:solidFill>
                <a:latin typeface="Arial"/>
                <a:cs typeface="Arial"/>
              </a:rPr>
              <a:t>Chronologie du reportage</a:t>
            </a:r>
            <a:endParaRPr kumimoji="0" lang="en-US" sz="2200" b="1" i="0" u="none" strike="noStrike" kern="1200" cap="none" spc="0" normalizeH="0" baseline="0" noProof="0" dirty="0">
              <a:ln>
                <a:noFill/>
              </a:ln>
              <a:solidFill>
                <a:srgbClr val="000000"/>
              </a:solidFill>
              <a:effectLst/>
              <a:uLnTx/>
              <a:uFillTx/>
              <a:latin typeface="Arial"/>
              <a:ea typeface="+mn-ea"/>
              <a:cs typeface="Arial"/>
            </a:endParaRPr>
          </a:p>
        </p:txBody>
      </p:sp>
      <p:cxnSp>
        <p:nvCxnSpPr>
          <p:cNvPr id="3" name="Straight Connector 2">
            <a:extLst>
              <a:ext uri="{FF2B5EF4-FFF2-40B4-BE49-F238E27FC236}">
                <a16:creationId xmlns:a16="http://schemas.microsoft.com/office/drawing/2014/main" id="{38AEF277-00F2-6EF9-444E-30A2FC26218C}"/>
              </a:ext>
            </a:extLst>
          </p:cNvPr>
          <p:cNvCxnSpPr>
            <a:cxnSpLocks/>
          </p:cNvCxnSpPr>
          <p:nvPr/>
        </p:nvCxnSpPr>
        <p:spPr>
          <a:xfrm>
            <a:off x="609600" y="3307647"/>
            <a:ext cx="11300187" cy="2315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58C8ACBA-6B8D-0F38-0A8F-7DDB282567AB}"/>
              </a:ext>
            </a:extLst>
          </p:cNvPr>
          <p:cNvSpPr/>
          <p:nvPr/>
        </p:nvSpPr>
        <p:spPr>
          <a:xfrm>
            <a:off x="1097948" y="3202598"/>
            <a:ext cx="231228" cy="215892"/>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0" i="0" dirty="0" err="1">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BAA715C0-E8D9-6756-A079-981E60174B1C}"/>
              </a:ext>
            </a:extLst>
          </p:cNvPr>
          <p:cNvSpPr/>
          <p:nvPr/>
        </p:nvSpPr>
        <p:spPr>
          <a:xfrm>
            <a:off x="2783166" y="3199701"/>
            <a:ext cx="231228" cy="215892"/>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0" i="0" dirty="0" err="1">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09C3D98F-B87A-3640-C5B5-5AF0CDBA75D0}"/>
              </a:ext>
            </a:extLst>
          </p:cNvPr>
          <p:cNvSpPr/>
          <p:nvPr/>
        </p:nvSpPr>
        <p:spPr>
          <a:xfrm>
            <a:off x="4468384" y="3199701"/>
            <a:ext cx="231228" cy="215892"/>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0" i="0" dirty="0" err="1">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584936FB-7475-0751-5390-B4749F07E3E1}"/>
              </a:ext>
            </a:extLst>
          </p:cNvPr>
          <p:cNvSpPr/>
          <p:nvPr/>
        </p:nvSpPr>
        <p:spPr>
          <a:xfrm>
            <a:off x="6153602" y="3205784"/>
            <a:ext cx="231228" cy="215892"/>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0" i="0" dirty="0" err="1">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2F06943F-676C-45AF-05EE-A8B307416496}"/>
              </a:ext>
            </a:extLst>
          </p:cNvPr>
          <p:cNvSpPr/>
          <p:nvPr/>
        </p:nvSpPr>
        <p:spPr>
          <a:xfrm>
            <a:off x="7838820" y="3184764"/>
            <a:ext cx="231228" cy="215892"/>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0" i="0" dirty="0" err="1">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9427FEF4-3C85-4E5C-60A0-E1ACEBE0320F}"/>
              </a:ext>
            </a:extLst>
          </p:cNvPr>
          <p:cNvSpPr/>
          <p:nvPr/>
        </p:nvSpPr>
        <p:spPr>
          <a:xfrm>
            <a:off x="9524038" y="3209775"/>
            <a:ext cx="231228" cy="215892"/>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0" i="0" dirty="0" err="1">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2D955CBF-5916-2694-3D92-7595E9F2E2AA}"/>
              </a:ext>
            </a:extLst>
          </p:cNvPr>
          <p:cNvSpPr/>
          <p:nvPr/>
        </p:nvSpPr>
        <p:spPr>
          <a:xfrm>
            <a:off x="11209258" y="3222858"/>
            <a:ext cx="231228" cy="215892"/>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0" i="0" dirty="0" err="1">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A3805A5E-290D-FD26-6976-E17D02394E84}"/>
              </a:ext>
            </a:extLst>
          </p:cNvPr>
          <p:cNvSpPr txBox="1"/>
          <p:nvPr/>
        </p:nvSpPr>
        <p:spPr>
          <a:xfrm>
            <a:off x="1025008" y="2032966"/>
            <a:ext cx="625749" cy="553998"/>
          </a:xfrm>
          <a:prstGeom prst="rect">
            <a:avLst/>
          </a:prstGeom>
          <a:noFill/>
        </p:spPr>
        <p:txBody>
          <a:bodyPr wrap="square" lIns="0" tIns="0" rIns="0" bIns="0" rtlCol="0">
            <a:spAutoFit/>
          </a:bodyPr>
          <a:lstStyle/>
          <a:p>
            <a:pPr algn="l"/>
            <a:r>
              <a:rPr lang="en-US" dirty="0">
                <a:solidFill>
                  <a:schemeClr val="tx2">
                    <a:lumMod val="40000"/>
                    <a:lumOff val="60000"/>
                  </a:schemeClr>
                </a:solidFill>
                <a:latin typeface="Arial" panose="020B0604020202020204" pitchFamily="34" charset="0"/>
                <a:cs typeface="Arial" panose="020B0604020202020204" pitchFamily="34" charset="0"/>
              </a:rPr>
              <a:t>2024</a:t>
            </a:r>
          </a:p>
          <a:p>
            <a:pPr algn="l"/>
            <a:r>
              <a:rPr lang="en-US" b="1" i="0" dirty="0">
                <a:solidFill>
                  <a:schemeClr val="tx2">
                    <a:lumMod val="40000"/>
                    <a:lumOff val="60000"/>
                  </a:schemeClr>
                </a:solidFill>
                <a:latin typeface="Arial" panose="020B0604020202020204" pitchFamily="34" charset="0"/>
                <a:cs typeface="Arial" panose="020B0604020202020204" pitchFamily="34" charset="0"/>
              </a:rPr>
              <a:t>Q3</a:t>
            </a:r>
          </a:p>
        </p:txBody>
      </p:sp>
      <p:sp>
        <p:nvSpPr>
          <p:cNvPr id="42" name="TextBox 41">
            <a:extLst>
              <a:ext uri="{FF2B5EF4-FFF2-40B4-BE49-F238E27FC236}">
                <a16:creationId xmlns:a16="http://schemas.microsoft.com/office/drawing/2014/main" id="{E770DD36-AD5A-77C4-36FB-A7F7D3BB7CE5}"/>
              </a:ext>
            </a:extLst>
          </p:cNvPr>
          <p:cNvSpPr txBox="1"/>
          <p:nvPr/>
        </p:nvSpPr>
        <p:spPr>
          <a:xfrm>
            <a:off x="2733049" y="2011946"/>
            <a:ext cx="625749" cy="553998"/>
          </a:xfrm>
          <a:prstGeom prst="rect">
            <a:avLst/>
          </a:prstGeom>
          <a:noFill/>
        </p:spPr>
        <p:txBody>
          <a:bodyPr wrap="square" lIns="0" tIns="0" rIns="0" bIns="0" rtlCol="0">
            <a:spAutoFit/>
          </a:bodyPr>
          <a:lstStyle/>
          <a:p>
            <a:pPr algn="l"/>
            <a:endParaRPr lang="en-US" b="1" dirty="0">
              <a:solidFill>
                <a:schemeClr val="tx2">
                  <a:lumMod val="40000"/>
                  <a:lumOff val="60000"/>
                </a:schemeClr>
              </a:solidFill>
              <a:latin typeface="Arial" panose="020B0604020202020204" pitchFamily="34" charset="0"/>
              <a:cs typeface="Arial" panose="020B0604020202020204" pitchFamily="34" charset="0"/>
            </a:endParaRPr>
          </a:p>
          <a:p>
            <a:pPr algn="l"/>
            <a:r>
              <a:rPr lang="en-US" b="1" i="0" dirty="0">
                <a:solidFill>
                  <a:schemeClr val="tx2">
                    <a:lumMod val="40000"/>
                    <a:lumOff val="60000"/>
                  </a:schemeClr>
                </a:solidFill>
                <a:latin typeface="Arial" panose="020B0604020202020204" pitchFamily="34" charset="0"/>
                <a:cs typeface="Arial" panose="020B0604020202020204" pitchFamily="34" charset="0"/>
              </a:rPr>
              <a:t>Q4</a:t>
            </a:r>
          </a:p>
        </p:txBody>
      </p:sp>
      <p:sp>
        <p:nvSpPr>
          <p:cNvPr id="49" name="TextBox 48">
            <a:extLst>
              <a:ext uri="{FF2B5EF4-FFF2-40B4-BE49-F238E27FC236}">
                <a16:creationId xmlns:a16="http://schemas.microsoft.com/office/drawing/2014/main" id="{73A6D41D-A43C-A4A3-32A2-80B37C72AEE8}"/>
              </a:ext>
            </a:extLst>
          </p:cNvPr>
          <p:cNvSpPr txBox="1"/>
          <p:nvPr/>
        </p:nvSpPr>
        <p:spPr>
          <a:xfrm>
            <a:off x="4405324" y="1983341"/>
            <a:ext cx="625749" cy="553998"/>
          </a:xfrm>
          <a:prstGeom prst="rect">
            <a:avLst/>
          </a:prstGeom>
          <a:noFill/>
        </p:spPr>
        <p:txBody>
          <a:bodyPr wrap="square" lIns="0" tIns="0" rIns="0" bIns="0" rtlCol="0">
            <a:spAutoFit/>
          </a:bodyPr>
          <a:lstStyle/>
          <a:p>
            <a:pPr algn="l"/>
            <a:r>
              <a:rPr lang="en-US" dirty="0">
                <a:solidFill>
                  <a:schemeClr val="tx2">
                    <a:lumMod val="40000"/>
                    <a:lumOff val="60000"/>
                  </a:schemeClr>
                </a:solidFill>
                <a:latin typeface="Arial" panose="020B0604020202020204" pitchFamily="34" charset="0"/>
                <a:cs typeface="Arial" panose="020B0604020202020204" pitchFamily="34" charset="0"/>
              </a:rPr>
              <a:t>2025</a:t>
            </a:r>
          </a:p>
          <a:p>
            <a:pPr algn="l"/>
            <a:r>
              <a:rPr lang="en-US" b="1" i="0" dirty="0">
                <a:solidFill>
                  <a:schemeClr val="tx2">
                    <a:lumMod val="40000"/>
                    <a:lumOff val="60000"/>
                  </a:schemeClr>
                </a:solidFill>
                <a:latin typeface="Arial" panose="020B0604020202020204" pitchFamily="34" charset="0"/>
                <a:cs typeface="Arial" panose="020B0604020202020204" pitchFamily="34" charset="0"/>
              </a:rPr>
              <a:t>Q1</a:t>
            </a:r>
          </a:p>
        </p:txBody>
      </p:sp>
      <p:sp>
        <p:nvSpPr>
          <p:cNvPr id="50" name="TextBox 49">
            <a:extLst>
              <a:ext uri="{FF2B5EF4-FFF2-40B4-BE49-F238E27FC236}">
                <a16:creationId xmlns:a16="http://schemas.microsoft.com/office/drawing/2014/main" id="{58CF206B-B275-8CBC-AA43-498A6F9053EF}"/>
              </a:ext>
            </a:extLst>
          </p:cNvPr>
          <p:cNvSpPr txBox="1"/>
          <p:nvPr/>
        </p:nvSpPr>
        <p:spPr>
          <a:xfrm>
            <a:off x="6082465" y="1968939"/>
            <a:ext cx="625749" cy="553998"/>
          </a:xfrm>
          <a:prstGeom prst="rect">
            <a:avLst/>
          </a:prstGeom>
          <a:noFill/>
        </p:spPr>
        <p:txBody>
          <a:bodyPr wrap="square" lIns="0" tIns="0" rIns="0" bIns="0" rtlCol="0">
            <a:spAutoFit/>
          </a:bodyPr>
          <a:lstStyle/>
          <a:p>
            <a:pPr algn="l"/>
            <a:endParaRPr lang="en-US" b="1" dirty="0">
              <a:solidFill>
                <a:schemeClr val="tx2">
                  <a:lumMod val="40000"/>
                  <a:lumOff val="60000"/>
                </a:schemeClr>
              </a:solidFill>
              <a:latin typeface="Arial" panose="020B0604020202020204" pitchFamily="34" charset="0"/>
              <a:cs typeface="Arial" panose="020B0604020202020204" pitchFamily="34" charset="0"/>
            </a:endParaRPr>
          </a:p>
          <a:p>
            <a:pPr algn="l"/>
            <a:r>
              <a:rPr lang="en-US" b="1" i="0" dirty="0">
                <a:solidFill>
                  <a:schemeClr val="tx2">
                    <a:lumMod val="40000"/>
                    <a:lumOff val="60000"/>
                  </a:schemeClr>
                </a:solidFill>
                <a:latin typeface="Arial" panose="020B0604020202020204" pitchFamily="34" charset="0"/>
                <a:cs typeface="Arial" panose="020B0604020202020204" pitchFamily="34" charset="0"/>
              </a:rPr>
              <a:t>Q2</a:t>
            </a:r>
          </a:p>
        </p:txBody>
      </p:sp>
      <p:sp>
        <p:nvSpPr>
          <p:cNvPr id="51" name="TextBox 50">
            <a:extLst>
              <a:ext uri="{FF2B5EF4-FFF2-40B4-BE49-F238E27FC236}">
                <a16:creationId xmlns:a16="http://schemas.microsoft.com/office/drawing/2014/main" id="{8F34A623-4B1B-F926-15E8-5F0F2973CE31}"/>
              </a:ext>
            </a:extLst>
          </p:cNvPr>
          <p:cNvSpPr txBox="1"/>
          <p:nvPr/>
        </p:nvSpPr>
        <p:spPr>
          <a:xfrm>
            <a:off x="7778192" y="1977274"/>
            <a:ext cx="625749" cy="553998"/>
          </a:xfrm>
          <a:prstGeom prst="rect">
            <a:avLst/>
          </a:prstGeom>
          <a:noFill/>
        </p:spPr>
        <p:txBody>
          <a:bodyPr wrap="square" lIns="0" tIns="0" rIns="0" bIns="0" rtlCol="0">
            <a:spAutoFit/>
          </a:bodyPr>
          <a:lstStyle/>
          <a:p>
            <a:pPr algn="l"/>
            <a:endParaRPr lang="en-US" b="1" dirty="0">
              <a:solidFill>
                <a:schemeClr val="tx2">
                  <a:lumMod val="40000"/>
                  <a:lumOff val="60000"/>
                </a:schemeClr>
              </a:solidFill>
              <a:latin typeface="Arial" panose="020B0604020202020204" pitchFamily="34" charset="0"/>
              <a:cs typeface="Arial" panose="020B0604020202020204" pitchFamily="34" charset="0"/>
            </a:endParaRPr>
          </a:p>
          <a:p>
            <a:pPr algn="l"/>
            <a:r>
              <a:rPr lang="en-US" b="1" i="0" dirty="0">
                <a:solidFill>
                  <a:schemeClr val="tx2">
                    <a:lumMod val="40000"/>
                    <a:lumOff val="60000"/>
                  </a:schemeClr>
                </a:solidFill>
                <a:latin typeface="Arial" panose="020B0604020202020204" pitchFamily="34" charset="0"/>
                <a:cs typeface="Arial" panose="020B0604020202020204" pitchFamily="34" charset="0"/>
              </a:rPr>
              <a:t>Q3</a:t>
            </a:r>
          </a:p>
        </p:txBody>
      </p:sp>
      <p:sp>
        <p:nvSpPr>
          <p:cNvPr id="52" name="TextBox 51">
            <a:extLst>
              <a:ext uri="{FF2B5EF4-FFF2-40B4-BE49-F238E27FC236}">
                <a16:creationId xmlns:a16="http://schemas.microsoft.com/office/drawing/2014/main" id="{D92EF70F-5477-2901-5CC5-57432BB14111}"/>
              </a:ext>
            </a:extLst>
          </p:cNvPr>
          <p:cNvSpPr txBox="1"/>
          <p:nvPr/>
        </p:nvSpPr>
        <p:spPr>
          <a:xfrm>
            <a:off x="9458951" y="1981922"/>
            <a:ext cx="625749" cy="553998"/>
          </a:xfrm>
          <a:prstGeom prst="rect">
            <a:avLst/>
          </a:prstGeom>
          <a:noFill/>
        </p:spPr>
        <p:txBody>
          <a:bodyPr wrap="square" lIns="0" tIns="0" rIns="0" bIns="0" rtlCol="0">
            <a:spAutoFit/>
          </a:bodyPr>
          <a:lstStyle/>
          <a:p>
            <a:pPr algn="l"/>
            <a:endParaRPr lang="en-US" b="1" dirty="0">
              <a:solidFill>
                <a:schemeClr val="tx2">
                  <a:lumMod val="40000"/>
                  <a:lumOff val="60000"/>
                </a:schemeClr>
              </a:solidFill>
              <a:latin typeface="Arial" panose="020B0604020202020204" pitchFamily="34" charset="0"/>
              <a:cs typeface="Arial" panose="020B0604020202020204" pitchFamily="34" charset="0"/>
            </a:endParaRPr>
          </a:p>
          <a:p>
            <a:pPr algn="l"/>
            <a:r>
              <a:rPr lang="en-US" b="1" i="0" dirty="0">
                <a:solidFill>
                  <a:schemeClr val="tx2">
                    <a:lumMod val="40000"/>
                    <a:lumOff val="60000"/>
                  </a:schemeClr>
                </a:solidFill>
                <a:latin typeface="Arial" panose="020B0604020202020204" pitchFamily="34" charset="0"/>
                <a:cs typeface="Arial" panose="020B0604020202020204" pitchFamily="34" charset="0"/>
              </a:rPr>
              <a:t>Q4</a:t>
            </a:r>
          </a:p>
        </p:txBody>
      </p:sp>
      <p:sp>
        <p:nvSpPr>
          <p:cNvPr id="55" name="TextBox 54">
            <a:extLst>
              <a:ext uri="{FF2B5EF4-FFF2-40B4-BE49-F238E27FC236}">
                <a16:creationId xmlns:a16="http://schemas.microsoft.com/office/drawing/2014/main" id="{6D9A0215-5E7A-25FA-80BB-F19C43DC70E6}"/>
              </a:ext>
            </a:extLst>
          </p:cNvPr>
          <p:cNvSpPr txBox="1"/>
          <p:nvPr/>
        </p:nvSpPr>
        <p:spPr>
          <a:xfrm>
            <a:off x="11160626" y="1989536"/>
            <a:ext cx="625749" cy="553998"/>
          </a:xfrm>
          <a:prstGeom prst="rect">
            <a:avLst/>
          </a:prstGeom>
          <a:noFill/>
        </p:spPr>
        <p:txBody>
          <a:bodyPr wrap="square" lIns="0" tIns="0" rIns="0" bIns="0" rtlCol="0">
            <a:spAutoFit/>
          </a:bodyPr>
          <a:lstStyle/>
          <a:p>
            <a:pPr algn="l"/>
            <a:r>
              <a:rPr lang="en-US" dirty="0">
                <a:solidFill>
                  <a:schemeClr val="tx2">
                    <a:lumMod val="40000"/>
                    <a:lumOff val="60000"/>
                  </a:schemeClr>
                </a:solidFill>
                <a:latin typeface="Arial" panose="020B0604020202020204" pitchFamily="34" charset="0"/>
                <a:cs typeface="Arial" panose="020B0604020202020204" pitchFamily="34" charset="0"/>
              </a:rPr>
              <a:t>2026</a:t>
            </a:r>
          </a:p>
          <a:p>
            <a:pPr algn="l"/>
            <a:r>
              <a:rPr lang="en-US" b="1" i="0" dirty="0">
                <a:solidFill>
                  <a:schemeClr val="tx2">
                    <a:lumMod val="40000"/>
                    <a:lumOff val="60000"/>
                  </a:schemeClr>
                </a:solidFill>
                <a:latin typeface="Arial" panose="020B0604020202020204" pitchFamily="34" charset="0"/>
                <a:cs typeface="Arial" panose="020B0604020202020204" pitchFamily="34" charset="0"/>
              </a:rPr>
              <a:t>Q1</a:t>
            </a:r>
          </a:p>
        </p:txBody>
      </p:sp>
      <p:cxnSp>
        <p:nvCxnSpPr>
          <p:cNvPr id="57" name="Straight Connector 56">
            <a:extLst>
              <a:ext uri="{FF2B5EF4-FFF2-40B4-BE49-F238E27FC236}">
                <a16:creationId xmlns:a16="http://schemas.microsoft.com/office/drawing/2014/main" id="{C28090E2-D09F-9C89-5360-CAEB77AE84D7}"/>
              </a:ext>
            </a:extLst>
          </p:cNvPr>
          <p:cNvCxnSpPr>
            <a:cxnSpLocks/>
          </p:cNvCxnSpPr>
          <p:nvPr/>
        </p:nvCxnSpPr>
        <p:spPr>
          <a:xfrm>
            <a:off x="1408003" y="3330804"/>
            <a:ext cx="0" cy="3688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9" name="Rectangle 58">
            <a:extLst>
              <a:ext uri="{FF2B5EF4-FFF2-40B4-BE49-F238E27FC236}">
                <a16:creationId xmlns:a16="http://schemas.microsoft.com/office/drawing/2014/main" id="{44987FE7-6A3A-9469-D3F8-D49A5D2BBD18}"/>
              </a:ext>
            </a:extLst>
          </p:cNvPr>
          <p:cNvSpPr/>
          <p:nvPr/>
        </p:nvSpPr>
        <p:spPr>
          <a:xfrm>
            <a:off x="1408003" y="3694639"/>
            <a:ext cx="10501781" cy="362607"/>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defTabSz="9142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Arial"/>
                <a:ea typeface="+mn-ea"/>
                <a:cs typeface="Arial"/>
              </a:rPr>
              <a:t>Rapport de suivi trimestriel </a:t>
            </a:r>
            <a:r>
              <a:rPr kumimoji="0" lang="fr-FR" sz="1600" i="0" u="none" strike="noStrike" kern="1200" cap="none" spc="0" normalizeH="0" baseline="0" noProof="0" dirty="0">
                <a:ln>
                  <a:noFill/>
                </a:ln>
                <a:solidFill>
                  <a:srgbClr val="000000"/>
                </a:solidFill>
                <a:effectLst/>
                <a:uLnTx/>
                <a:uFillTx/>
                <a:latin typeface="Arial"/>
                <a:ea typeface="+mn-ea"/>
                <a:cs typeface="Arial"/>
              </a:rPr>
              <a:t>et mise à jour du tableau de bord/</a:t>
            </a:r>
            <a:r>
              <a:rPr kumimoji="0" lang="fr-FR" sz="1600" b="1" i="0" u="none" strike="noStrike" kern="1200" cap="none" spc="0" normalizeH="0" baseline="0" noProof="0" dirty="0" err="1">
                <a:ln>
                  <a:noFill/>
                </a:ln>
                <a:solidFill>
                  <a:srgbClr val="000000"/>
                </a:solidFill>
                <a:effectLst/>
                <a:uLnTx/>
                <a:uFillTx/>
                <a:latin typeface="Arial"/>
                <a:ea typeface="+mn-ea"/>
                <a:cs typeface="Arial"/>
              </a:rPr>
              <a:t>dashboard</a:t>
            </a:r>
            <a:r>
              <a:rPr kumimoji="0" lang="fr-FR" sz="1600" i="0" u="none" strike="noStrike" kern="1200" cap="none" spc="0" normalizeH="0" baseline="0" noProof="0" dirty="0">
                <a:ln>
                  <a:noFill/>
                </a:ln>
                <a:solidFill>
                  <a:srgbClr val="000000"/>
                </a:solidFill>
                <a:effectLst/>
                <a:uLnTx/>
                <a:uFillTx/>
                <a:latin typeface="Arial"/>
                <a:ea typeface="+mn-ea"/>
                <a:cs typeface="Arial"/>
              </a:rPr>
              <a:t> mondial </a:t>
            </a:r>
            <a:r>
              <a:rPr kumimoji="0" lang="en-GB" sz="1600" i="0" u="none" strike="noStrike" kern="1200" cap="none" spc="0" normalizeH="0" baseline="0" noProof="0" dirty="0">
                <a:ln>
                  <a:noFill/>
                </a:ln>
                <a:solidFill>
                  <a:srgbClr val="000000"/>
                </a:solidFill>
                <a:effectLst/>
                <a:uLnTx/>
                <a:uFillTx/>
                <a:latin typeface="Arial"/>
                <a:ea typeface="+mn-ea"/>
                <a:cs typeface="Arial"/>
              </a:rPr>
              <a:t>*</a:t>
            </a:r>
          </a:p>
        </p:txBody>
      </p:sp>
      <p:cxnSp>
        <p:nvCxnSpPr>
          <p:cNvPr id="60" name="Straight Connector 59">
            <a:extLst>
              <a:ext uri="{FF2B5EF4-FFF2-40B4-BE49-F238E27FC236}">
                <a16:creationId xmlns:a16="http://schemas.microsoft.com/office/drawing/2014/main" id="{B2E165C5-FA3C-6687-0B19-42EBC5ED37AA}"/>
              </a:ext>
            </a:extLst>
          </p:cNvPr>
          <p:cNvCxnSpPr>
            <a:cxnSpLocks/>
          </p:cNvCxnSpPr>
          <p:nvPr/>
        </p:nvCxnSpPr>
        <p:spPr>
          <a:xfrm>
            <a:off x="3147465" y="3330804"/>
            <a:ext cx="0" cy="3688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80F727EF-EE7D-66F5-5673-8DAB8C218BEF}"/>
              </a:ext>
            </a:extLst>
          </p:cNvPr>
          <p:cNvCxnSpPr>
            <a:cxnSpLocks/>
          </p:cNvCxnSpPr>
          <p:nvPr/>
        </p:nvCxnSpPr>
        <p:spPr>
          <a:xfrm>
            <a:off x="4813356" y="3330804"/>
            <a:ext cx="0" cy="3688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699AFB77-184C-3B8F-5E24-2F62E6071881}"/>
              </a:ext>
            </a:extLst>
          </p:cNvPr>
          <p:cNvCxnSpPr>
            <a:cxnSpLocks/>
          </p:cNvCxnSpPr>
          <p:nvPr/>
        </p:nvCxnSpPr>
        <p:spPr>
          <a:xfrm>
            <a:off x="6510775" y="3330804"/>
            <a:ext cx="0" cy="3688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24C899C0-9351-A2BB-AEB1-63631732DCED}"/>
              </a:ext>
            </a:extLst>
          </p:cNvPr>
          <p:cNvCxnSpPr>
            <a:cxnSpLocks/>
          </p:cNvCxnSpPr>
          <p:nvPr/>
        </p:nvCxnSpPr>
        <p:spPr>
          <a:xfrm>
            <a:off x="8187179" y="3330804"/>
            <a:ext cx="0" cy="3688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DBFD30D5-DDDF-45D7-4510-974877AC3007}"/>
              </a:ext>
            </a:extLst>
          </p:cNvPr>
          <p:cNvCxnSpPr>
            <a:cxnSpLocks/>
          </p:cNvCxnSpPr>
          <p:nvPr/>
        </p:nvCxnSpPr>
        <p:spPr>
          <a:xfrm>
            <a:off x="9884598" y="3330804"/>
            <a:ext cx="0" cy="3688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024013AA-8BCA-9222-EBB9-C53A6499F66A}"/>
              </a:ext>
            </a:extLst>
          </p:cNvPr>
          <p:cNvCxnSpPr>
            <a:cxnSpLocks/>
          </p:cNvCxnSpPr>
          <p:nvPr/>
        </p:nvCxnSpPr>
        <p:spPr>
          <a:xfrm>
            <a:off x="11560996" y="3330804"/>
            <a:ext cx="0" cy="3688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66" name="Oval 65">
            <a:extLst>
              <a:ext uri="{FF2B5EF4-FFF2-40B4-BE49-F238E27FC236}">
                <a16:creationId xmlns:a16="http://schemas.microsoft.com/office/drawing/2014/main" id="{0E8CA2D1-D361-92F4-7468-0D355A8D5007}"/>
              </a:ext>
            </a:extLst>
          </p:cNvPr>
          <p:cNvSpPr/>
          <p:nvPr/>
        </p:nvSpPr>
        <p:spPr>
          <a:xfrm>
            <a:off x="1337882" y="3603821"/>
            <a:ext cx="158750" cy="157656"/>
          </a:xfrm>
          <a:prstGeom prst="ellipse">
            <a:avLst/>
          </a:prstGeom>
          <a:solidFill>
            <a:srgbClr val="FF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0" i="0" dirty="0" err="1">
              <a:latin typeface="Arial" panose="020B0604020202020204" pitchFamily="34" charset="0"/>
              <a:cs typeface="Arial" panose="020B0604020202020204" pitchFamily="34" charset="0"/>
            </a:endParaRPr>
          </a:p>
        </p:txBody>
      </p:sp>
      <p:sp>
        <p:nvSpPr>
          <p:cNvPr id="67" name="Oval 66">
            <a:extLst>
              <a:ext uri="{FF2B5EF4-FFF2-40B4-BE49-F238E27FC236}">
                <a16:creationId xmlns:a16="http://schemas.microsoft.com/office/drawing/2014/main" id="{A705A262-40AE-C711-1852-D746674F4BB9}"/>
              </a:ext>
            </a:extLst>
          </p:cNvPr>
          <p:cNvSpPr/>
          <p:nvPr/>
        </p:nvSpPr>
        <p:spPr>
          <a:xfrm>
            <a:off x="3074606" y="3619907"/>
            <a:ext cx="158750" cy="157656"/>
          </a:xfrm>
          <a:prstGeom prst="ellipse">
            <a:avLst/>
          </a:prstGeom>
          <a:solidFill>
            <a:srgbClr val="FF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0" i="0" dirty="0" err="1">
              <a:latin typeface="Arial" panose="020B0604020202020204" pitchFamily="34" charset="0"/>
              <a:cs typeface="Arial" panose="020B0604020202020204" pitchFamily="34" charset="0"/>
            </a:endParaRPr>
          </a:p>
        </p:txBody>
      </p:sp>
      <p:sp>
        <p:nvSpPr>
          <p:cNvPr id="68" name="Oval 67">
            <a:extLst>
              <a:ext uri="{FF2B5EF4-FFF2-40B4-BE49-F238E27FC236}">
                <a16:creationId xmlns:a16="http://schemas.microsoft.com/office/drawing/2014/main" id="{9ADFAD9A-20A1-8B04-6538-E47B79D06542}"/>
              </a:ext>
            </a:extLst>
          </p:cNvPr>
          <p:cNvSpPr/>
          <p:nvPr/>
        </p:nvSpPr>
        <p:spPr>
          <a:xfrm>
            <a:off x="4737760" y="3635993"/>
            <a:ext cx="158750" cy="157656"/>
          </a:xfrm>
          <a:prstGeom prst="ellipse">
            <a:avLst/>
          </a:prstGeom>
          <a:solidFill>
            <a:srgbClr val="FF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0" i="0" dirty="0" err="1">
              <a:latin typeface="Arial" panose="020B0604020202020204" pitchFamily="34" charset="0"/>
              <a:cs typeface="Arial" panose="020B0604020202020204" pitchFamily="34" charset="0"/>
            </a:endParaRPr>
          </a:p>
        </p:txBody>
      </p:sp>
      <p:sp>
        <p:nvSpPr>
          <p:cNvPr id="69" name="Oval 68">
            <a:extLst>
              <a:ext uri="{FF2B5EF4-FFF2-40B4-BE49-F238E27FC236}">
                <a16:creationId xmlns:a16="http://schemas.microsoft.com/office/drawing/2014/main" id="{3C12E937-CF9D-3AF4-0124-E5BF864763C6}"/>
              </a:ext>
            </a:extLst>
          </p:cNvPr>
          <p:cNvSpPr/>
          <p:nvPr/>
        </p:nvSpPr>
        <p:spPr>
          <a:xfrm>
            <a:off x="6421934" y="3652079"/>
            <a:ext cx="158750" cy="157656"/>
          </a:xfrm>
          <a:prstGeom prst="ellipse">
            <a:avLst/>
          </a:prstGeom>
          <a:solidFill>
            <a:srgbClr val="FF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0" i="0" dirty="0" err="1">
              <a:latin typeface="Arial" panose="020B0604020202020204" pitchFamily="34" charset="0"/>
              <a:cs typeface="Arial" panose="020B0604020202020204" pitchFamily="34" charset="0"/>
            </a:endParaRPr>
          </a:p>
        </p:txBody>
      </p:sp>
      <p:sp>
        <p:nvSpPr>
          <p:cNvPr id="70" name="Oval 69">
            <a:extLst>
              <a:ext uri="{FF2B5EF4-FFF2-40B4-BE49-F238E27FC236}">
                <a16:creationId xmlns:a16="http://schemas.microsoft.com/office/drawing/2014/main" id="{CB25CEE8-EE99-062C-B56E-52AF18B1817A}"/>
              </a:ext>
            </a:extLst>
          </p:cNvPr>
          <p:cNvSpPr/>
          <p:nvPr/>
        </p:nvSpPr>
        <p:spPr>
          <a:xfrm>
            <a:off x="8106108" y="3668165"/>
            <a:ext cx="158750" cy="157656"/>
          </a:xfrm>
          <a:prstGeom prst="ellipse">
            <a:avLst/>
          </a:prstGeom>
          <a:solidFill>
            <a:srgbClr val="FF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0" i="0" dirty="0" err="1">
              <a:latin typeface="Arial" panose="020B0604020202020204" pitchFamily="34" charset="0"/>
              <a:cs typeface="Arial" panose="020B0604020202020204" pitchFamily="34" charset="0"/>
            </a:endParaRPr>
          </a:p>
        </p:txBody>
      </p:sp>
      <p:sp>
        <p:nvSpPr>
          <p:cNvPr id="71" name="Oval 70">
            <a:extLst>
              <a:ext uri="{FF2B5EF4-FFF2-40B4-BE49-F238E27FC236}">
                <a16:creationId xmlns:a16="http://schemas.microsoft.com/office/drawing/2014/main" id="{7458DCA9-D8B0-80DE-FC94-FB9777EE877A}"/>
              </a:ext>
            </a:extLst>
          </p:cNvPr>
          <p:cNvSpPr/>
          <p:nvPr/>
        </p:nvSpPr>
        <p:spPr>
          <a:xfrm>
            <a:off x="9790282" y="3684251"/>
            <a:ext cx="158750" cy="157656"/>
          </a:xfrm>
          <a:prstGeom prst="ellipse">
            <a:avLst/>
          </a:prstGeom>
          <a:solidFill>
            <a:srgbClr val="FF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0" i="0" dirty="0" err="1">
              <a:latin typeface="Arial" panose="020B0604020202020204" pitchFamily="34" charset="0"/>
              <a:cs typeface="Arial" panose="020B0604020202020204" pitchFamily="34" charset="0"/>
            </a:endParaRPr>
          </a:p>
        </p:txBody>
      </p:sp>
      <p:sp>
        <p:nvSpPr>
          <p:cNvPr id="72" name="Oval 71">
            <a:extLst>
              <a:ext uri="{FF2B5EF4-FFF2-40B4-BE49-F238E27FC236}">
                <a16:creationId xmlns:a16="http://schemas.microsoft.com/office/drawing/2014/main" id="{AC1289F8-C4F3-8CE2-6441-68C30020EAFA}"/>
              </a:ext>
            </a:extLst>
          </p:cNvPr>
          <p:cNvSpPr/>
          <p:nvPr/>
        </p:nvSpPr>
        <p:spPr>
          <a:xfrm>
            <a:off x="11474456" y="3700337"/>
            <a:ext cx="158750" cy="157656"/>
          </a:xfrm>
          <a:prstGeom prst="ellipse">
            <a:avLst/>
          </a:prstGeom>
          <a:solidFill>
            <a:srgbClr val="FF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0" i="0" dirty="0" err="1">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C8A510A1-C032-17E9-AEE0-515CFD3676A4}"/>
              </a:ext>
            </a:extLst>
          </p:cNvPr>
          <p:cNvSpPr txBox="1"/>
          <p:nvPr/>
        </p:nvSpPr>
        <p:spPr>
          <a:xfrm>
            <a:off x="1408002" y="4009692"/>
            <a:ext cx="9303731" cy="547895"/>
          </a:xfrm>
          <a:prstGeom prst="rect">
            <a:avLst/>
          </a:prstGeom>
          <a:noFill/>
        </p:spPr>
        <p:txBody>
          <a:bodyPr wrap="square" lIns="91428" tIns="45714" rIns="91428" bIns="45714" rtlCol="0" anchor="t">
            <a:spAutoFit/>
          </a:bodyPr>
          <a:lstStyle/>
          <a:p>
            <a:pPr marR="0" lvl="0" algn="l" defTabSz="914309" rtl="0" eaLnBrk="1" fontAlgn="auto" latinLnBrk="0" hangingPunct="1">
              <a:lnSpc>
                <a:spcPct val="110000"/>
              </a:lnSpc>
              <a:spcBef>
                <a:spcPts val="0"/>
              </a:spcBef>
              <a:spcAft>
                <a:spcPts val="1200"/>
              </a:spcAft>
              <a:buClrTx/>
              <a:buSzTx/>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 </a:t>
            </a:r>
            <a:r>
              <a:rPr kumimoji="0" lang="fr-FR" sz="1400" b="0" i="0" u="none" strike="noStrike" kern="1200" cap="none" spc="0" normalizeH="0" baseline="0" noProof="0" dirty="0">
                <a:ln>
                  <a:noFill/>
                </a:ln>
                <a:solidFill>
                  <a:srgbClr val="FF0000"/>
                </a:solidFill>
                <a:effectLst/>
                <a:uLnTx/>
                <a:uFillTx/>
                <a:latin typeface="Arial"/>
                <a:ea typeface="+mn-ea"/>
                <a:cs typeface="Arial"/>
              </a:rPr>
              <a:t>Les équipes nationales rendront compte après la clôture d'un trimestre, afin d'inclure les données administratives sur le rattrapage pour les trois mois complets</a:t>
            </a:r>
            <a:r>
              <a:rPr kumimoji="0" lang="fr-FR" sz="1200" b="0" i="0" u="none" strike="noStrike" kern="1200" cap="none" spc="0" normalizeH="0" baseline="0" noProof="0" dirty="0">
                <a:ln>
                  <a:noFill/>
                </a:ln>
                <a:solidFill>
                  <a:srgbClr val="000000"/>
                </a:solidFill>
                <a:effectLst/>
                <a:uLnTx/>
                <a:uFillTx/>
                <a:latin typeface="Arial"/>
                <a:ea typeface="+mn-ea"/>
                <a:cs typeface="Arial"/>
              </a:rPr>
              <a:t>.</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53" name="Rectangle 52">
            <a:extLst>
              <a:ext uri="{FF2B5EF4-FFF2-40B4-BE49-F238E27FC236}">
                <a16:creationId xmlns:a16="http://schemas.microsoft.com/office/drawing/2014/main" id="{A0EBDD6C-BD65-40E9-9F25-A0AF63FB2C3B}"/>
              </a:ext>
            </a:extLst>
          </p:cNvPr>
          <p:cNvSpPr/>
          <p:nvPr/>
        </p:nvSpPr>
        <p:spPr>
          <a:xfrm>
            <a:off x="1179736" y="4748294"/>
            <a:ext cx="8904964" cy="4875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defTabSz="914218"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err="1">
                <a:ln>
                  <a:noFill/>
                </a:ln>
                <a:solidFill>
                  <a:srgbClr val="000000"/>
                </a:solidFill>
                <a:effectLst/>
                <a:uLnTx/>
                <a:uFillTx/>
                <a:latin typeface="Arial"/>
                <a:ea typeface="+mn-ea"/>
                <a:cs typeface="Arial"/>
              </a:rPr>
              <a:t>Suivi</a:t>
            </a:r>
            <a:r>
              <a:rPr kumimoji="0" lang="en-GB" b="1" i="0" u="none" strike="noStrike" kern="1200" cap="none" spc="0" normalizeH="0" baseline="0" noProof="0" dirty="0">
                <a:ln>
                  <a:noFill/>
                </a:ln>
                <a:solidFill>
                  <a:srgbClr val="000000"/>
                </a:solidFill>
                <a:effectLst/>
                <a:uLnTx/>
                <a:uFillTx/>
                <a:latin typeface="Arial"/>
                <a:ea typeface="+mn-ea"/>
                <a:cs typeface="Arial"/>
              </a:rPr>
              <a:t> dans le pays </a:t>
            </a:r>
            <a:r>
              <a:rPr kumimoji="0" lang="en-GB" i="0" u="none" strike="noStrike" kern="1200" cap="none" spc="0" normalizeH="0" baseline="0" noProof="0" dirty="0">
                <a:ln>
                  <a:noFill/>
                </a:ln>
                <a:solidFill>
                  <a:srgbClr val="000000"/>
                </a:solidFill>
                <a:effectLst/>
                <a:uLnTx/>
                <a:uFillTx/>
                <a:latin typeface="Arial"/>
                <a:ea typeface="+mn-ea"/>
                <a:cs typeface="Arial"/>
              </a:rPr>
              <a:t>(stock de </a:t>
            </a:r>
            <a:r>
              <a:rPr kumimoji="0" lang="en-GB" i="0" u="none" strike="noStrike" kern="1200" cap="none" spc="0" normalizeH="0" baseline="0" noProof="0" dirty="0" err="1">
                <a:ln>
                  <a:noFill/>
                </a:ln>
                <a:solidFill>
                  <a:srgbClr val="000000"/>
                </a:solidFill>
                <a:effectLst/>
                <a:uLnTx/>
                <a:uFillTx/>
                <a:latin typeface="Arial"/>
                <a:ea typeface="+mn-ea"/>
                <a:cs typeface="Arial"/>
              </a:rPr>
              <a:t>vaccins</a:t>
            </a:r>
            <a:r>
              <a:rPr kumimoji="0" lang="en-GB" i="0" u="none" strike="noStrike" kern="1200" cap="none" spc="0" normalizeH="0" baseline="0" noProof="0" dirty="0">
                <a:ln>
                  <a:noFill/>
                </a:ln>
                <a:solidFill>
                  <a:srgbClr val="000000"/>
                </a:solidFill>
                <a:effectLst/>
                <a:uLnTx/>
                <a:uFillTx/>
                <a:latin typeface="Arial"/>
                <a:ea typeface="+mn-ea"/>
                <a:cs typeface="Arial"/>
              </a:rPr>
              <a:t>, supervision, RCM/LQAS, BeSD, ECV, etc.)</a:t>
            </a:r>
          </a:p>
        </p:txBody>
      </p:sp>
      <p:sp>
        <p:nvSpPr>
          <p:cNvPr id="54" name="Rectangle 53">
            <a:extLst>
              <a:ext uri="{FF2B5EF4-FFF2-40B4-BE49-F238E27FC236}">
                <a16:creationId xmlns:a16="http://schemas.microsoft.com/office/drawing/2014/main" id="{99A2D1C3-B5FE-4349-BB87-DAF3B2F4097D}"/>
              </a:ext>
            </a:extLst>
          </p:cNvPr>
          <p:cNvSpPr/>
          <p:nvPr/>
        </p:nvSpPr>
        <p:spPr>
          <a:xfrm>
            <a:off x="1179735" y="5398739"/>
            <a:ext cx="10685957" cy="8075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defTabSz="914218"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000000"/>
                </a:solidFill>
                <a:effectLst/>
                <a:uLnTx/>
                <a:uFillTx/>
                <a:latin typeface="Arial"/>
                <a:ea typeface="+mn-ea"/>
                <a:cs typeface="Arial"/>
              </a:rPr>
              <a:t>Études de cas</a:t>
            </a:r>
            <a:r>
              <a:rPr kumimoji="0" lang="fr-FR" i="0" u="none" strike="noStrike" kern="1200" cap="none" spc="0" normalizeH="0" baseline="0" noProof="0" dirty="0">
                <a:ln>
                  <a:noFill/>
                </a:ln>
                <a:solidFill>
                  <a:srgbClr val="000000"/>
                </a:solidFill>
                <a:effectLst/>
                <a:uLnTx/>
                <a:uFillTx/>
                <a:latin typeface="Arial"/>
                <a:ea typeface="+mn-ea"/>
                <a:cs typeface="Arial"/>
              </a:rPr>
              <a:t> dans certains pays de la BCU pour des analyses approfondies, une triangulation des données et des informations qualitatives</a:t>
            </a:r>
            <a:endParaRPr kumimoji="0" lang="en-GB" i="0" u="none" strike="noStrike" kern="1200" cap="none" spc="0" normalizeH="0" baseline="0" noProof="0" dirty="0">
              <a:ln>
                <a:noFill/>
              </a:ln>
              <a:solidFill>
                <a:srgbClr val="000000"/>
              </a:solidFill>
              <a:effectLst/>
              <a:uLnTx/>
              <a:uFillTx/>
              <a:latin typeface="Arial"/>
              <a:ea typeface="+mn-ea"/>
              <a:cs typeface="Arial"/>
            </a:endParaRPr>
          </a:p>
        </p:txBody>
      </p:sp>
      <p:sp>
        <p:nvSpPr>
          <p:cNvPr id="2" name="Oval 1">
            <a:extLst>
              <a:ext uri="{FF2B5EF4-FFF2-40B4-BE49-F238E27FC236}">
                <a16:creationId xmlns:a16="http://schemas.microsoft.com/office/drawing/2014/main" id="{366F5A0D-5C84-4EB4-93BC-1205A8629818}"/>
              </a:ext>
            </a:extLst>
          </p:cNvPr>
          <p:cNvSpPr/>
          <p:nvPr/>
        </p:nvSpPr>
        <p:spPr>
          <a:xfrm>
            <a:off x="450850" y="1623317"/>
            <a:ext cx="1641604" cy="213816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0" i="0" dirty="0" err="1">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2B8059E2-DF76-4E6B-BE21-41BD095BF7E7}"/>
              </a:ext>
            </a:extLst>
          </p:cNvPr>
          <p:cNvSpPr txBox="1"/>
          <p:nvPr/>
        </p:nvSpPr>
        <p:spPr>
          <a:xfrm>
            <a:off x="418670" y="1222898"/>
            <a:ext cx="6097712" cy="369332"/>
          </a:xfrm>
          <a:prstGeom prst="rect">
            <a:avLst/>
          </a:prstGeom>
          <a:noFill/>
        </p:spPr>
        <p:txBody>
          <a:bodyPr wrap="square">
            <a:spAutoFit/>
          </a:bodyPr>
          <a:lstStyle/>
          <a:p>
            <a:r>
              <a:rPr lang="fr-FR" sz="1800" b="1" dirty="0">
                <a:solidFill>
                  <a:srgbClr val="FF0000"/>
                </a:solidFill>
                <a:latin typeface="Arial"/>
                <a:cs typeface="Arial"/>
              </a:rPr>
              <a:t>Premier rapport - jusqu'à fin septembre</a:t>
            </a:r>
            <a:endParaRPr lang="en-US" dirty="0">
              <a:solidFill>
                <a:srgbClr val="FF0000"/>
              </a:solidFill>
            </a:endParaRPr>
          </a:p>
        </p:txBody>
      </p:sp>
      <p:pic>
        <p:nvPicPr>
          <p:cNvPr id="58" name="Picture 57">
            <a:extLst>
              <a:ext uri="{FF2B5EF4-FFF2-40B4-BE49-F238E27FC236}">
                <a16:creationId xmlns:a16="http://schemas.microsoft.com/office/drawing/2014/main" id="{5B59C095-D23D-4361-BDC9-56F328C15FAA}"/>
              </a:ext>
            </a:extLst>
          </p:cNvPr>
          <p:cNvPicPr>
            <a:picLocks noChangeAspect="1"/>
          </p:cNvPicPr>
          <p:nvPr/>
        </p:nvPicPr>
        <p:blipFill>
          <a:blip r:embed="rId6"/>
          <a:stretch>
            <a:fillRect/>
          </a:stretch>
        </p:blipFill>
        <p:spPr>
          <a:xfrm>
            <a:off x="7574846" y="195223"/>
            <a:ext cx="3130711" cy="5340624"/>
          </a:xfrm>
          <a:prstGeom prst="rect">
            <a:avLst/>
          </a:prstGeom>
        </p:spPr>
      </p:pic>
      <p:sp>
        <p:nvSpPr>
          <p:cNvPr id="74" name="TextBox 73">
            <a:extLst>
              <a:ext uri="{FF2B5EF4-FFF2-40B4-BE49-F238E27FC236}">
                <a16:creationId xmlns:a16="http://schemas.microsoft.com/office/drawing/2014/main" id="{24A75B3E-AF61-4A2D-B054-FE8D7DCD153E}"/>
              </a:ext>
            </a:extLst>
          </p:cNvPr>
          <p:cNvSpPr txBox="1"/>
          <p:nvPr/>
        </p:nvSpPr>
        <p:spPr>
          <a:xfrm>
            <a:off x="5905068" y="6339422"/>
            <a:ext cx="6097712" cy="369332"/>
          </a:xfrm>
          <a:prstGeom prst="rect">
            <a:avLst/>
          </a:prstGeom>
          <a:noFill/>
        </p:spPr>
        <p:txBody>
          <a:bodyPr wrap="square">
            <a:spAutoFit/>
          </a:bodyPr>
          <a:lstStyle/>
          <a:p>
            <a:r>
              <a:rPr lang="en-US" dirty="0">
                <a:solidFill>
                  <a:schemeClr val="accent6">
                    <a:lumMod val="75000"/>
                  </a:schemeClr>
                </a:solidFill>
                <a:hlinkClick r:id="rId7">
                  <a:extLst>
                    <a:ext uri="{A12FA001-AC4F-418D-AE19-62706E023703}">
                      <ahyp:hlinkClr xmlns:ahyp="http://schemas.microsoft.com/office/drawing/2018/hyperlinkcolor" val="tx"/>
                    </a:ext>
                  </a:extLst>
                </a:hlinkClick>
              </a:rPr>
              <a:t>https://enketo.afro.who.int/x/iPpMawhU</a:t>
            </a:r>
            <a:r>
              <a:rPr lang="en-US" dirty="0">
                <a:solidFill>
                  <a:schemeClr val="accent6">
                    <a:lumMod val="75000"/>
                  </a:schemeClr>
                </a:solidFill>
              </a:rPr>
              <a:t> </a:t>
            </a:r>
          </a:p>
        </p:txBody>
      </p:sp>
      <p:pic>
        <p:nvPicPr>
          <p:cNvPr id="7" name="Picture 6">
            <a:extLst>
              <a:ext uri="{FF2B5EF4-FFF2-40B4-BE49-F238E27FC236}">
                <a16:creationId xmlns:a16="http://schemas.microsoft.com/office/drawing/2014/main" id="{AD212D2E-4FB8-41BC-A2D1-77F6EC6F6329}"/>
              </a:ext>
            </a:extLst>
          </p:cNvPr>
          <p:cNvPicPr>
            <a:picLocks noChangeAspect="1"/>
          </p:cNvPicPr>
          <p:nvPr/>
        </p:nvPicPr>
        <p:blipFill>
          <a:blip r:embed="rId8"/>
          <a:stretch>
            <a:fillRect/>
          </a:stretch>
        </p:blipFill>
        <p:spPr>
          <a:xfrm>
            <a:off x="8322479" y="531739"/>
            <a:ext cx="3352972" cy="4997707"/>
          </a:xfrm>
          <a:prstGeom prst="rect">
            <a:avLst/>
          </a:prstGeom>
        </p:spPr>
      </p:pic>
      <p:pic>
        <p:nvPicPr>
          <p:cNvPr id="11" name="Picture 10">
            <a:extLst>
              <a:ext uri="{FF2B5EF4-FFF2-40B4-BE49-F238E27FC236}">
                <a16:creationId xmlns:a16="http://schemas.microsoft.com/office/drawing/2014/main" id="{B3B56164-AB1E-4685-A9D8-482FE4217EBF}"/>
              </a:ext>
            </a:extLst>
          </p:cNvPr>
          <p:cNvPicPr>
            <a:picLocks noChangeAspect="1"/>
          </p:cNvPicPr>
          <p:nvPr/>
        </p:nvPicPr>
        <p:blipFill>
          <a:blip r:embed="rId9"/>
          <a:stretch>
            <a:fillRect/>
          </a:stretch>
        </p:blipFill>
        <p:spPr>
          <a:xfrm>
            <a:off x="8841190" y="1006747"/>
            <a:ext cx="3378374" cy="5226319"/>
          </a:xfrm>
          <a:prstGeom prst="rect">
            <a:avLst/>
          </a:prstGeom>
        </p:spPr>
      </p:pic>
    </p:spTree>
    <p:extLst>
      <p:ext uri="{BB962C8B-B14F-4D97-AF65-F5344CB8AC3E}">
        <p14:creationId xmlns:p14="http://schemas.microsoft.com/office/powerpoint/2010/main" val="76731264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FC5C4E1-9941-239D-45ED-3758425BFDF9}"/>
              </a:ext>
            </a:extLst>
          </p:cNvPr>
          <p:cNvSpPr/>
          <p:nvPr/>
        </p:nvSpPr>
        <p:spPr>
          <a:xfrm>
            <a:off x="307723" y="6321340"/>
            <a:ext cx="11602064" cy="5294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0" i="0" dirty="0" err="1">
              <a:latin typeface="Arial" panose="020B0604020202020204" pitchFamily="34" charset="0"/>
              <a:cs typeface="Arial" panose="020B0604020202020204" pitchFamily="34" charset="0"/>
            </a:endParaRPr>
          </a:p>
        </p:txBody>
      </p:sp>
      <p:graphicFrame>
        <p:nvGraphicFramePr>
          <p:cNvPr id="9" name="think-cell data - do not delete" hidden="1">
            <a:extLst>
              <a:ext uri="{FF2B5EF4-FFF2-40B4-BE49-F238E27FC236}">
                <a16:creationId xmlns:a16="http://schemas.microsoft.com/office/drawing/2014/main" id="{AC4A9C7D-49D7-8177-E5A9-4D822EA003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9" name="think-cell data - do not delete" hidden="1">
                        <a:extLst>
                          <a:ext uri="{FF2B5EF4-FFF2-40B4-BE49-F238E27FC236}">
                            <a16:creationId xmlns:a16="http://schemas.microsoft.com/office/drawing/2014/main" id="{AC4A9C7D-49D7-8177-E5A9-4D822EA003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ntent Placeholder 2">
            <a:extLst>
              <a:ext uri="{FF2B5EF4-FFF2-40B4-BE49-F238E27FC236}">
                <a16:creationId xmlns:a16="http://schemas.microsoft.com/office/drawing/2014/main" id="{F15AD7BF-2941-F3F6-23B4-725AEB3F23A7}"/>
              </a:ext>
            </a:extLst>
          </p:cNvPr>
          <p:cNvSpPr txBox="1">
            <a:spLocks/>
          </p:cNvSpPr>
          <p:nvPr/>
        </p:nvSpPr>
        <p:spPr>
          <a:xfrm>
            <a:off x="454081" y="893603"/>
            <a:ext cx="11309349" cy="430875"/>
          </a:xfrm>
          <a:prstGeom prst="rect">
            <a:avLst/>
          </a:prstGeom>
          <a:solidFill>
            <a:schemeClr val="tx2">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lt1"/>
                </a:solidFill>
                <a:latin typeface="+mn-lt"/>
                <a:ea typeface="+mn-ea"/>
                <a:cs typeface="+mn-cs"/>
              </a:defRPr>
            </a:lvl1pPr>
            <a:lvl2pPr marL="0" indent="0" algn="l" defTabSz="914400" rtl="0" eaLnBrk="1" latinLnBrk="0" hangingPunct="1">
              <a:lnSpc>
                <a:spcPct val="100000"/>
              </a:lnSpc>
              <a:spcBef>
                <a:spcPts val="1000"/>
              </a:spcBef>
              <a:buClr>
                <a:schemeClr val="accent1"/>
              </a:buClr>
              <a:buFont typeface="Arial" panose="020B0604020202020204" pitchFamily="34" charset="0"/>
              <a:buNone/>
              <a:defRPr sz="1400" b="0" i="0" kern="1200">
                <a:solidFill>
                  <a:schemeClr val="lt1"/>
                </a:solidFill>
                <a:latin typeface="+mn-lt"/>
                <a:ea typeface="+mn-ea"/>
                <a:cs typeface="+mn-cs"/>
              </a:defRPr>
            </a:lvl2pPr>
            <a:lvl3pPr marL="285750" indent="-285750" algn="l" defTabSz="914400" rtl="0" eaLnBrk="1" latinLnBrk="0" hangingPunct="1">
              <a:lnSpc>
                <a:spcPct val="100000"/>
              </a:lnSpc>
              <a:spcBef>
                <a:spcPts val="1000"/>
              </a:spcBef>
              <a:buClr>
                <a:schemeClr val="tx1"/>
              </a:buClr>
              <a:buFont typeface="Arial" panose="020B0604020202020204" pitchFamily="34" charset="0"/>
              <a:buChar char="•"/>
              <a:defRPr sz="1400" b="0" i="0" kern="1200">
                <a:solidFill>
                  <a:schemeClr val="lt1"/>
                </a:solidFill>
                <a:latin typeface="+mn-lt"/>
                <a:ea typeface="+mn-ea"/>
                <a:cs typeface="+mn-cs"/>
              </a:defRPr>
            </a:lvl3pPr>
            <a:lvl4pPr marL="5688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4pPr>
            <a:lvl5pPr marL="8532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200" b="1" i="0" u="none" strike="noStrike" kern="1200" cap="none" spc="0" normalizeH="0" baseline="0" noProof="0" dirty="0">
                <a:ln>
                  <a:noFill/>
                </a:ln>
                <a:solidFill>
                  <a:srgbClr val="000000"/>
                </a:solidFill>
                <a:effectLst/>
                <a:uLnTx/>
                <a:uFillTx/>
                <a:latin typeface="Arial"/>
                <a:ea typeface="+mn-ea"/>
                <a:cs typeface="Arial"/>
              </a:rPr>
              <a:t>Rôles et responsabilités des principales parties prenantes</a:t>
            </a:r>
            <a:endParaRPr kumimoji="0" lang="en-US" sz="2200" b="1" i="0" u="none" strike="noStrike" kern="1200" cap="none" spc="0" normalizeH="0" baseline="0" noProof="0" dirty="0">
              <a:ln>
                <a:noFill/>
              </a:ln>
              <a:solidFill>
                <a:srgbClr val="000000"/>
              </a:solidFill>
              <a:effectLst/>
              <a:uLnTx/>
              <a:uFillTx/>
              <a:latin typeface="Arial"/>
              <a:ea typeface="+mn-ea"/>
              <a:cs typeface="Arial"/>
            </a:endParaRPr>
          </a:p>
        </p:txBody>
      </p:sp>
      <p:sp>
        <p:nvSpPr>
          <p:cNvPr id="12" name="TextBox 11">
            <a:extLst>
              <a:ext uri="{FF2B5EF4-FFF2-40B4-BE49-F238E27FC236}">
                <a16:creationId xmlns:a16="http://schemas.microsoft.com/office/drawing/2014/main" id="{0F3A7F6A-60DE-C6F1-40A5-5D4742605241}"/>
              </a:ext>
            </a:extLst>
          </p:cNvPr>
          <p:cNvSpPr txBox="1"/>
          <p:nvPr/>
        </p:nvSpPr>
        <p:spPr>
          <a:xfrm>
            <a:off x="724898" y="2159731"/>
            <a:ext cx="5084711" cy="4527061"/>
          </a:xfrm>
          <a:prstGeom prst="rect">
            <a:avLst/>
          </a:prstGeom>
          <a:noFill/>
        </p:spPr>
        <p:txBody>
          <a:bodyPr wrap="square" lIns="91428" tIns="45714" rIns="91428" bIns="45714" rtlCol="0" anchor="t">
            <a:spAutoFit/>
          </a:bodyPr>
          <a:lstStyle/>
          <a:p>
            <a:pPr marL="285750" indent="-285750">
              <a:spcAft>
                <a:spcPts val="1200"/>
              </a:spcAft>
              <a:buFont typeface="Arial" panose="020B0604020202020204" pitchFamily="34" charset="0"/>
              <a:buChar char="•"/>
            </a:pPr>
            <a:r>
              <a:rPr lang="fr-FR" altLang="en-US" sz="1600" b="1" dirty="0">
                <a:latin typeface="Arial" panose="020B0604020202020204" pitchFamily="34" charset="0"/>
                <a:cs typeface="Arial" panose="020B0604020202020204" pitchFamily="34" charset="0"/>
              </a:rPr>
              <a:t>Diriger les analyses </a:t>
            </a:r>
            <a:r>
              <a:rPr lang="fr-FR" altLang="en-US" sz="1600" dirty="0">
                <a:latin typeface="Arial" panose="020B0604020202020204" pitchFamily="34" charset="0"/>
                <a:cs typeface="Arial" panose="020B0604020202020204" pitchFamily="34" charset="0"/>
              </a:rPr>
              <a:t>et organiser des </a:t>
            </a:r>
            <a:r>
              <a:rPr lang="fr-FR" altLang="en-US" sz="1600" b="1" dirty="0">
                <a:latin typeface="Arial" panose="020B0604020202020204" pitchFamily="34" charset="0"/>
                <a:cs typeface="Arial" panose="020B0604020202020204" pitchFamily="34" charset="0"/>
              </a:rPr>
              <a:t>réunions et des examens réguliers </a:t>
            </a:r>
            <a:r>
              <a:rPr lang="fr-FR" altLang="en-US" sz="1600" dirty="0">
                <a:latin typeface="Arial" panose="020B0604020202020204" pitchFamily="34" charset="0"/>
                <a:cs typeface="Arial" panose="020B0604020202020204" pitchFamily="34" charset="0"/>
              </a:rPr>
              <a:t>pour évaluer les progrès du BCU par rapport aux objectifs</a:t>
            </a:r>
          </a:p>
          <a:p>
            <a:pPr marL="285750" indent="-285750">
              <a:spcAft>
                <a:spcPts val="1200"/>
              </a:spcAft>
              <a:buFont typeface="Arial" panose="020B0604020202020204" pitchFamily="34" charset="0"/>
              <a:buChar char="•"/>
            </a:pPr>
            <a:r>
              <a:rPr lang="fr-FR" altLang="en-US" sz="1600" b="1" dirty="0">
                <a:latin typeface="Arial" panose="020B0604020202020204" pitchFamily="34" charset="0"/>
                <a:cs typeface="Arial" panose="020B0604020202020204" pitchFamily="34" charset="0"/>
              </a:rPr>
              <a:t>Identifier les problèmes et les stratégies </a:t>
            </a:r>
            <a:r>
              <a:rPr lang="fr-FR" altLang="en-US" sz="1600" dirty="0">
                <a:latin typeface="Arial" panose="020B0604020202020204" pitchFamily="34" charset="0"/>
                <a:cs typeface="Arial" panose="020B0604020202020204" pitchFamily="34" charset="0"/>
              </a:rPr>
              <a:t>d'atténuation</a:t>
            </a:r>
          </a:p>
          <a:p>
            <a:pPr marL="285750" indent="-285750">
              <a:spcAft>
                <a:spcPts val="1200"/>
              </a:spcAft>
              <a:buFont typeface="Arial" panose="020B0604020202020204" pitchFamily="34" charset="0"/>
              <a:buChar char="•"/>
            </a:pPr>
            <a:r>
              <a:rPr lang="fr-FR" altLang="en-US" sz="1600" dirty="0">
                <a:latin typeface="Arial" panose="020B0604020202020204" pitchFamily="34" charset="0"/>
                <a:cs typeface="Arial" panose="020B0604020202020204" pitchFamily="34" charset="0"/>
              </a:rPr>
              <a:t>Utiliser des systèmes de données - adaptés pour enregistrer le rattrapage des enfants plus âgés ou par le biais de mesures provisoires - et trianguler avec d'autres données disponibles</a:t>
            </a:r>
          </a:p>
          <a:p>
            <a:pPr marL="285750" indent="-285750">
              <a:spcAft>
                <a:spcPts val="1200"/>
              </a:spcAft>
              <a:buFont typeface="Arial" panose="020B0604020202020204" pitchFamily="34" charset="0"/>
              <a:buChar char="•"/>
            </a:pPr>
            <a:r>
              <a:rPr lang="fr-FR" altLang="en-US" sz="1600" dirty="0">
                <a:latin typeface="Arial" panose="020B0604020202020204" pitchFamily="34" charset="0"/>
                <a:cs typeface="Arial" panose="020B0604020202020204" pitchFamily="34" charset="0"/>
              </a:rPr>
              <a:t>Idéalement le monitoring du BCU serait fait parallèlement au suivi régulier du programme de vaccination, y compris les progrès de la couverture de routine</a:t>
            </a:r>
            <a:endParaRPr lang="en-US" dirty="0">
              <a:effectLst/>
              <a:latin typeface="Arial" panose="020B0604020202020204" pitchFamily="34" charset="0"/>
              <a:ea typeface="Aptos" panose="020B0004020202020204" pitchFamily="34" charset="0"/>
            </a:endParaRPr>
          </a:p>
          <a:p>
            <a:pPr marL="285750" indent="-285750">
              <a:spcAft>
                <a:spcPts val="1200"/>
              </a:spcAft>
              <a:buFont typeface="Arial" panose="020B0604020202020204" pitchFamily="34" charset="0"/>
              <a:buChar char="•"/>
            </a:pPr>
            <a:endParaRPr lang="en-US" dirty="0"/>
          </a:p>
          <a:p>
            <a:pPr marL="80963" marR="0" lvl="0" indent="-269875" algn="l" defTabSz="914309" rtl="0" eaLnBrk="1" fontAlgn="auto" latinLnBrk="0" hangingPunct="1">
              <a:lnSpc>
                <a:spcPct val="110000"/>
              </a:lnSpc>
              <a:spcBef>
                <a:spcPts val="0"/>
              </a:spcBef>
              <a:spcAft>
                <a:spcPts val="12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8" name="Rectangle 17">
            <a:extLst>
              <a:ext uri="{FF2B5EF4-FFF2-40B4-BE49-F238E27FC236}">
                <a16:creationId xmlns:a16="http://schemas.microsoft.com/office/drawing/2014/main" id="{677DD721-8E02-864A-ACBB-545AA57C964D}"/>
              </a:ext>
            </a:extLst>
          </p:cNvPr>
          <p:cNvSpPr/>
          <p:nvPr/>
        </p:nvSpPr>
        <p:spPr>
          <a:xfrm>
            <a:off x="721713" y="1435995"/>
            <a:ext cx="4978106" cy="620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Arial"/>
                <a:ea typeface="+mn-ea"/>
                <a:cs typeface="Arial"/>
              </a:rPr>
              <a:t>Ministère de la Santé</a:t>
            </a:r>
          </a:p>
          <a:p>
            <a:pPr marL="0" marR="0" lvl="0" indent="0" algn="ctr" defTabSz="914218"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dirty="0">
                <a:ln>
                  <a:noFill/>
                </a:ln>
                <a:solidFill>
                  <a:srgbClr val="000000"/>
                </a:solidFill>
                <a:effectLst/>
                <a:uLnTx/>
                <a:uFillTx/>
                <a:latin typeface="Arial"/>
                <a:ea typeface="+mn-ea"/>
                <a:cs typeface="Arial"/>
              </a:rPr>
              <a:t>avec le soutien des partenaires nationaux</a:t>
            </a:r>
            <a:endParaRPr kumimoji="0" lang="en-GB" sz="1600" i="0" u="none" strike="noStrike" kern="1200" cap="none" spc="0" normalizeH="0" baseline="0" noProof="0" dirty="0">
              <a:ln>
                <a:noFill/>
              </a:ln>
              <a:solidFill>
                <a:srgbClr val="000000"/>
              </a:solidFill>
              <a:effectLst/>
              <a:uLnTx/>
              <a:uFillTx/>
              <a:latin typeface="Arial"/>
              <a:ea typeface="+mn-ea"/>
              <a:cs typeface="Arial"/>
            </a:endParaRPr>
          </a:p>
        </p:txBody>
      </p:sp>
      <p:sp>
        <p:nvSpPr>
          <p:cNvPr id="19" name="Rectangle 18">
            <a:extLst>
              <a:ext uri="{FF2B5EF4-FFF2-40B4-BE49-F238E27FC236}">
                <a16:creationId xmlns:a16="http://schemas.microsoft.com/office/drawing/2014/main" id="{4F340B73-0C42-54C3-F365-F0AC3FD2C179}"/>
              </a:ext>
            </a:extLst>
          </p:cNvPr>
          <p:cNvSpPr/>
          <p:nvPr/>
        </p:nvSpPr>
        <p:spPr>
          <a:xfrm>
            <a:off x="6785324" y="1435995"/>
            <a:ext cx="4978106" cy="620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a:ea typeface="+mn-ea"/>
                <a:cs typeface="Arial"/>
              </a:rPr>
              <a:t>Regional Working Groups (RWG) </a:t>
            </a:r>
          </a:p>
        </p:txBody>
      </p:sp>
      <p:sp>
        <p:nvSpPr>
          <p:cNvPr id="15" name="Rectangle: Diagonal Corners Rounded 14">
            <a:extLst>
              <a:ext uri="{FF2B5EF4-FFF2-40B4-BE49-F238E27FC236}">
                <a16:creationId xmlns:a16="http://schemas.microsoft.com/office/drawing/2014/main" id="{1B45B9A5-D71C-9DF3-8256-F37CDEF251B4}"/>
              </a:ext>
            </a:extLst>
          </p:cNvPr>
          <p:cNvSpPr/>
          <p:nvPr/>
        </p:nvSpPr>
        <p:spPr>
          <a:xfrm>
            <a:off x="489079" y="1503159"/>
            <a:ext cx="478102" cy="478102"/>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Rectangle: Diagonal Corners Rounded 24">
            <a:extLst>
              <a:ext uri="{FF2B5EF4-FFF2-40B4-BE49-F238E27FC236}">
                <a16:creationId xmlns:a16="http://schemas.microsoft.com/office/drawing/2014/main" id="{A0B3292E-A64E-FF81-06A8-4D90195FC5A5}"/>
              </a:ext>
            </a:extLst>
          </p:cNvPr>
          <p:cNvSpPr/>
          <p:nvPr/>
        </p:nvSpPr>
        <p:spPr>
          <a:xfrm>
            <a:off x="6546273" y="1503159"/>
            <a:ext cx="478102" cy="478102"/>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F811C51-FDCC-F3B6-55D6-F6039B83204C}"/>
              </a:ext>
            </a:extLst>
          </p:cNvPr>
          <p:cNvSpPr txBox="1"/>
          <p:nvPr/>
        </p:nvSpPr>
        <p:spPr>
          <a:xfrm>
            <a:off x="6473360" y="2159731"/>
            <a:ext cx="5520717" cy="1510851"/>
          </a:xfrm>
          <a:prstGeom prst="rect">
            <a:avLst/>
          </a:prstGeom>
          <a:noFill/>
        </p:spPr>
        <p:txBody>
          <a:bodyPr wrap="square" lIns="91428" tIns="45714" rIns="91428" bIns="45714" rtlCol="0" anchor="t">
            <a:spAutoFit/>
          </a:bodyPr>
          <a:lstStyle/>
          <a:p>
            <a:pPr marL="285750" indent="-285750">
              <a:buFont typeface="Arial" panose="020B0604020202020204" pitchFamily="34" charset="0"/>
              <a:buChar char="•"/>
            </a:pPr>
            <a:r>
              <a:rPr lang="fr-FR" altLang="en-US" sz="1600" dirty="0">
                <a:latin typeface="Arial" panose="020B0604020202020204" pitchFamily="34" charset="0"/>
                <a:cs typeface="Arial" panose="020B0604020202020204" pitchFamily="34" charset="0"/>
              </a:rPr>
              <a:t>Fournir une </a:t>
            </a:r>
            <a:r>
              <a:rPr lang="fr-FR" altLang="en-US" sz="1600" b="1" dirty="0">
                <a:latin typeface="Arial" panose="020B0604020202020204" pitchFamily="34" charset="0"/>
                <a:cs typeface="Arial" panose="020B0604020202020204" pitchFamily="34" charset="0"/>
              </a:rPr>
              <a:t>assistance technique </a:t>
            </a:r>
            <a:r>
              <a:rPr lang="fr-FR" altLang="en-US" sz="1600" dirty="0">
                <a:latin typeface="Arial" panose="020B0604020202020204" pitchFamily="34" charset="0"/>
                <a:cs typeface="Arial" panose="020B0604020202020204" pitchFamily="34" charset="0"/>
              </a:rPr>
              <a:t>aux pays pour le suivi de la mise en œuvre, y compris la remontée des problèmes pour l'assistance mondiale</a:t>
            </a:r>
          </a:p>
          <a:p>
            <a:pPr marL="285750" indent="-285750">
              <a:buFont typeface="Arial" panose="020B0604020202020204" pitchFamily="34" charset="0"/>
              <a:buChar char="•"/>
            </a:pPr>
            <a:r>
              <a:rPr lang="fr-FR" altLang="en-US" sz="1600" dirty="0">
                <a:latin typeface="Arial" panose="020B0604020202020204" pitchFamily="34" charset="0"/>
                <a:cs typeface="Arial" panose="020B0604020202020204" pitchFamily="34" charset="0"/>
              </a:rPr>
              <a:t>Recevoir, </a:t>
            </a:r>
            <a:r>
              <a:rPr lang="fr-FR" altLang="en-US" sz="1600" b="1" dirty="0">
                <a:latin typeface="Arial" panose="020B0604020202020204" pitchFamily="34" charset="0"/>
                <a:cs typeface="Arial" panose="020B0604020202020204" pitchFamily="34" charset="0"/>
              </a:rPr>
              <a:t>examiner et assurer la qualité des données de suivi trimestrielles</a:t>
            </a:r>
            <a:endParaRPr lang="en-US" sz="1100" b="1" dirty="0"/>
          </a:p>
          <a:p>
            <a:pPr marL="0" marR="0" lvl="1" algn="l" defTabSz="914309" rtl="0" eaLnBrk="1" fontAlgn="auto" latinLnBrk="0" hangingPunct="1">
              <a:lnSpc>
                <a:spcPct val="110000"/>
              </a:lnSpc>
              <a:spcBef>
                <a:spcPts val="0"/>
              </a:spcBef>
              <a:spcAft>
                <a:spcPts val="1200"/>
              </a:spcAft>
              <a:buClrTx/>
              <a:buSzTx/>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20" name="Graphic 19" descr="Users with solid fill">
            <a:extLst>
              <a:ext uri="{FF2B5EF4-FFF2-40B4-BE49-F238E27FC236}">
                <a16:creationId xmlns:a16="http://schemas.microsoft.com/office/drawing/2014/main" id="{C9FF214C-4610-6CC1-CBCE-56967ACADC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87114" y="1571120"/>
            <a:ext cx="398505" cy="398505"/>
          </a:xfrm>
          <a:prstGeom prst="rect">
            <a:avLst/>
          </a:prstGeom>
        </p:spPr>
      </p:pic>
      <p:pic>
        <p:nvPicPr>
          <p:cNvPr id="16" name="Graphic 15" descr="Users with solid fill">
            <a:extLst>
              <a:ext uri="{FF2B5EF4-FFF2-40B4-BE49-F238E27FC236}">
                <a16:creationId xmlns:a16="http://schemas.microsoft.com/office/drawing/2014/main" id="{45CA35C1-2869-9308-2E53-8CD6E81C99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8877" y="1547680"/>
            <a:ext cx="398505" cy="398505"/>
          </a:xfrm>
          <a:prstGeom prst="rect">
            <a:avLst/>
          </a:prstGeom>
        </p:spPr>
      </p:pic>
      <p:sp>
        <p:nvSpPr>
          <p:cNvPr id="23" name="Rectangle 22">
            <a:extLst>
              <a:ext uri="{FF2B5EF4-FFF2-40B4-BE49-F238E27FC236}">
                <a16:creationId xmlns:a16="http://schemas.microsoft.com/office/drawing/2014/main" id="{84FE7850-DE95-9D1A-52CD-126FCF2F7CA0}"/>
              </a:ext>
            </a:extLst>
          </p:cNvPr>
          <p:cNvSpPr/>
          <p:nvPr/>
        </p:nvSpPr>
        <p:spPr>
          <a:xfrm>
            <a:off x="6529510" y="3557569"/>
            <a:ext cx="5189340" cy="646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000000"/>
                </a:solidFill>
                <a:effectLst/>
                <a:uLnTx/>
                <a:uFillTx/>
                <a:latin typeface="Arial"/>
                <a:ea typeface="+mn-ea"/>
                <a:cs typeface="Arial"/>
              </a:rPr>
              <a:t>Partenaires</a:t>
            </a:r>
            <a:r>
              <a:rPr kumimoji="0" lang="en-GB" sz="1600" b="1" i="0" u="none" strike="noStrike" kern="1200" cap="none" spc="0" normalizeH="0" baseline="0" noProof="0" dirty="0">
                <a:ln>
                  <a:noFill/>
                </a:ln>
                <a:solidFill>
                  <a:srgbClr val="000000"/>
                </a:solidFill>
                <a:effectLst/>
                <a:uLnTx/>
                <a:uFillTx/>
                <a:latin typeface="Arial"/>
                <a:ea typeface="+mn-ea"/>
                <a:cs typeface="Arial"/>
              </a:rPr>
              <a:t> de </a:t>
            </a:r>
            <a:r>
              <a:rPr kumimoji="0" lang="en-GB" sz="1600" b="1" i="0" u="none" strike="noStrike" kern="1200" cap="none" spc="0" normalizeH="0" baseline="0" noProof="0" dirty="0" err="1">
                <a:ln>
                  <a:noFill/>
                </a:ln>
                <a:solidFill>
                  <a:srgbClr val="000000"/>
                </a:solidFill>
                <a:effectLst/>
                <a:uLnTx/>
                <a:uFillTx/>
                <a:latin typeface="Arial"/>
                <a:ea typeface="+mn-ea"/>
                <a:cs typeface="Arial"/>
              </a:rPr>
              <a:t>l'Alliance</a:t>
            </a:r>
            <a:r>
              <a:rPr kumimoji="0" lang="en-GB" sz="1600" b="1" i="0" u="none" strike="noStrike" kern="1200" cap="none" spc="0" normalizeH="0" baseline="0" noProof="0" dirty="0">
                <a:ln>
                  <a:noFill/>
                </a:ln>
                <a:solidFill>
                  <a:srgbClr val="000000"/>
                </a:solidFill>
                <a:effectLst/>
                <a:uLnTx/>
                <a:uFillTx/>
                <a:latin typeface="Arial"/>
                <a:ea typeface="+mn-ea"/>
                <a:cs typeface="Arial"/>
              </a:rPr>
              <a:t> Mondiale</a:t>
            </a:r>
          </a:p>
          <a:p>
            <a:pPr marL="0" marR="0" lvl="0" indent="0" algn="ctr" defTabSz="914218"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srgbClr val="000000"/>
                </a:solidFill>
                <a:effectLst/>
                <a:uLnTx/>
                <a:uFillTx/>
                <a:latin typeface="Arial"/>
                <a:ea typeface="+mn-ea"/>
                <a:cs typeface="Arial"/>
              </a:rPr>
              <a:t>BCU MEL</a:t>
            </a:r>
            <a:endParaRPr kumimoji="0" lang="en-GB" sz="1600" b="1" i="0" u="none" strike="noStrike" kern="1200" cap="none" spc="0" normalizeH="0" baseline="0" noProof="0" dirty="0">
              <a:ln>
                <a:noFill/>
              </a:ln>
              <a:solidFill>
                <a:srgbClr val="000000"/>
              </a:solidFill>
              <a:effectLst/>
              <a:uLnTx/>
              <a:uFillTx/>
              <a:latin typeface="Arial"/>
              <a:ea typeface="+mn-ea"/>
              <a:cs typeface="Arial"/>
            </a:endParaRPr>
          </a:p>
        </p:txBody>
      </p:sp>
      <p:sp>
        <p:nvSpPr>
          <p:cNvPr id="24" name="Rectangle: Diagonal Corners Rounded 23">
            <a:extLst>
              <a:ext uri="{FF2B5EF4-FFF2-40B4-BE49-F238E27FC236}">
                <a16:creationId xmlns:a16="http://schemas.microsoft.com/office/drawing/2014/main" id="{EBB873CE-B9C9-2CDB-EC6E-FB2EBD43CB8B}"/>
              </a:ext>
            </a:extLst>
          </p:cNvPr>
          <p:cNvSpPr/>
          <p:nvPr/>
        </p:nvSpPr>
        <p:spPr>
          <a:xfrm>
            <a:off x="6501693" y="3764063"/>
            <a:ext cx="478102" cy="478102"/>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283180C6-3B07-B6EF-3541-3BF75C6D9781}"/>
              </a:ext>
            </a:extLst>
          </p:cNvPr>
          <p:cNvSpPr txBox="1"/>
          <p:nvPr/>
        </p:nvSpPr>
        <p:spPr>
          <a:xfrm>
            <a:off x="6724815" y="4307621"/>
            <a:ext cx="5184972" cy="2788765"/>
          </a:xfrm>
          <a:prstGeom prst="rect">
            <a:avLst/>
          </a:prstGeom>
          <a:noFill/>
        </p:spPr>
        <p:txBody>
          <a:bodyPr wrap="square" lIns="91428" tIns="45714" rIns="91428" bIns="45714" rtlCol="0" anchor="t">
            <a:spAutoFit/>
          </a:bodyPr>
          <a:lstStyle/>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fr-FR" altLang="en-US" sz="150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Sous-groupe MEL de la BCU chargé de l'orientation mondiale en matière de surveillance, du plan d'analyse des données et de la compilation mondiale du formulaire BCU, y compris la coordination MEL avec les RWG et les mises à jour des parties prenantes mondiales de la BCU</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fr-FR" altLang="en-US" sz="150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Groupe de travail sur le renforcement et l'utilisation des données IA2030 (DSUWG) groupe </a:t>
            </a:r>
            <a:r>
              <a:rPr kumimoji="0" lang="fr-FR" altLang="en-US" sz="1500" i="0" u="none" strike="noStrike" cap="none" normalizeH="0" baseline="0" dirty="0" err="1">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interinstitutions</a:t>
            </a:r>
            <a:r>
              <a:rPr kumimoji="0" lang="fr-FR" altLang="en-US" sz="150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 plus large qui fournit un examen technique et un partage d'informations sur le soutien des partenaires aux pays</a:t>
            </a:r>
            <a:endParaRPr lang="en-US" sz="1500" dirty="0"/>
          </a:p>
          <a:p>
            <a:pPr marL="0" marR="0" lvl="1" algn="l" defTabSz="914309" rtl="0" eaLnBrk="1" fontAlgn="auto" latinLnBrk="0" hangingPunct="1">
              <a:lnSpc>
                <a:spcPct val="110000"/>
              </a:lnSpc>
              <a:spcBef>
                <a:spcPts val="0"/>
              </a:spcBef>
              <a:spcAft>
                <a:spcPts val="600"/>
              </a:spcAft>
              <a:buClrTx/>
              <a:buSzTx/>
              <a:tabLst/>
              <a:defRPr/>
            </a:pPr>
            <a:endParaRPr kumimoji="0" lang="en-US" sz="1500" i="0" u="none" strike="noStrike" kern="1200" cap="none" spc="0" normalizeH="0" baseline="0" noProof="0" dirty="0">
              <a:ln>
                <a:noFill/>
              </a:ln>
              <a:solidFill>
                <a:srgbClr val="000000"/>
              </a:solidFill>
              <a:effectLst/>
              <a:uLnTx/>
              <a:uFillTx/>
              <a:latin typeface="Arial"/>
              <a:ea typeface="+mn-ea"/>
              <a:cs typeface="Arial"/>
            </a:endParaRPr>
          </a:p>
        </p:txBody>
      </p:sp>
      <p:pic>
        <p:nvPicPr>
          <p:cNvPr id="27" name="Graphic 26" descr="Users with solid fill">
            <a:extLst>
              <a:ext uri="{FF2B5EF4-FFF2-40B4-BE49-F238E27FC236}">
                <a16:creationId xmlns:a16="http://schemas.microsoft.com/office/drawing/2014/main" id="{07C90B82-8155-8042-7D2B-50E6BA10EE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70142" y="3710317"/>
            <a:ext cx="398505" cy="398505"/>
          </a:xfrm>
          <a:prstGeom prst="rect">
            <a:avLst/>
          </a:prstGeom>
        </p:spPr>
      </p:pic>
    </p:spTree>
    <p:extLst>
      <p:ext uri="{BB962C8B-B14F-4D97-AF65-F5344CB8AC3E}">
        <p14:creationId xmlns:p14="http://schemas.microsoft.com/office/powerpoint/2010/main" val="30139164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38A3E-2CAD-377B-1E85-4F7D0C877BCC}"/>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FE3D2BC-76D6-0900-4070-5E0192D80802}"/>
              </a:ext>
            </a:extLst>
          </p:cNvPr>
          <p:cNvGraphicFramePr>
            <a:graphicFrameLocks noChangeAspect="1"/>
          </p:cNvGraphicFramePr>
          <p:nvPr>
            <p:custDataLst>
              <p:tags r:id="rId1"/>
            </p:custDataLst>
          </p:nvPr>
        </p:nvGraphicFramePr>
        <p:xfrm>
          <a:off x="1587" y="2034"/>
          <a:ext cx="1588" cy="1588"/>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8" name="think-cell data - do not delete" hidden="1">
                        <a:extLst>
                          <a:ext uri="{FF2B5EF4-FFF2-40B4-BE49-F238E27FC236}">
                            <a16:creationId xmlns:a16="http://schemas.microsoft.com/office/drawing/2014/main" id="{6FE3D2BC-76D6-0900-4070-5E0192D80802}"/>
                          </a:ext>
                        </a:extLst>
                      </p:cNvPr>
                      <p:cNvPicPr/>
                      <p:nvPr/>
                    </p:nvPicPr>
                    <p:blipFill>
                      <a:blip r:embed="rId5"/>
                      <a:stretch>
                        <a:fillRect/>
                      </a:stretch>
                    </p:blipFill>
                    <p:spPr>
                      <a:xfrm>
                        <a:off x="1587" y="2034"/>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2C79DBA9-9704-2722-1877-EC4B150F76BC}"/>
              </a:ext>
            </a:extLst>
          </p:cNvPr>
          <p:cNvSpPr>
            <a:spLocks noGrp="1"/>
          </p:cNvSpPr>
          <p:nvPr>
            <p:ph type="sldNum" sz="quarter" idx="12"/>
          </p:nvPr>
        </p:nvSpPr>
        <p:spPr/>
        <p:txBody>
          <a:bodyPr/>
          <a:lstStyle/>
          <a:p>
            <a:fld id="{B1A72ED0-CA80-9E4A-B9C8-1E5961276DBA}" type="slidenum">
              <a:rPr lang="en-US" smtClean="0"/>
              <a:t>2</a:t>
            </a:fld>
            <a:endParaRPr lang="en-US"/>
          </a:p>
        </p:txBody>
      </p:sp>
      <p:sp>
        <p:nvSpPr>
          <p:cNvPr id="3" name="Content Placeholder 2">
            <a:extLst>
              <a:ext uri="{FF2B5EF4-FFF2-40B4-BE49-F238E27FC236}">
                <a16:creationId xmlns:a16="http://schemas.microsoft.com/office/drawing/2014/main" id="{802D4B41-70EA-3E2A-571D-583CBDB61F66}"/>
              </a:ext>
            </a:extLst>
          </p:cNvPr>
          <p:cNvSpPr txBox="1">
            <a:spLocks/>
          </p:cNvSpPr>
          <p:nvPr/>
        </p:nvSpPr>
        <p:spPr>
          <a:xfrm>
            <a:off x="493160" y="876021"/>
            <a:ext cx="11270270" cy="400097"/>
          </a:xfrm>
          <a:prstGeom prst="rect">
            <a:avLst/>
          </a:prstGeom>
          <a:solidFill>
            <a:schemeClr val="tx2">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lt1"/>
                </a:solidFill>
                <a:latin typeface="+mn-lt"/>
                <a:ea typeface="+mn-ea"/>
                <a:cs typeface="+mn-cs"/>
              </a:defRPr>
            </a:lvl1pPr>
            <a:lvl2pPr marL="0" indent="0" algn="l" defTabSz="914400" rtl="0" eaLnBrk="1" latinLnBrk="0" hangingPunct="1">
              <a:lnSpc>
                <a:spcPct val="100000"/>
              </a:lnSpc>
              <a:spcBef>
                <a:spcPts val="1000"/>
              </a:spcBef>
              <a:buClr>
                <a:schemeClr val="accent1"/>
              </a:buClr>
              <a:buFont typeface="Arial" panose="020B0604020202020204" pitchFamily="34" charset="0"/>
              <a:buNone/>
              <a:defRPr sz="1400" b="0" i="0" kern="1200">
                <a:solidFill>
                  <a:schemeClr val="lt1"/>
                </a:solidFill>
                <a:latin typeface="+mn-lt"/>
                <a:ea typeface="+mn-ea"/>
                <a:cs typeface="+mn-cs"/>
              </a:defRPr>
            </a:lvl2pPr>
            <a:lvl3pPr marL="285750" indent="-285750" algn="l" defTabSz="914400" rtl="0" eaLnBrk="1" latinLnBrk="0" hangingPunct="1">
              <a:lnSpc>
                <a:spcPct val="100000"/>
              </a:lnSpc>
              <a:spcBef>
                <a:spcPts val="1000"/>
              </a:spcBef>
              <a:buClr>
                <a:schemeClr val="tx1"/>
              </a:buClr>
              <a:buFont typeface="Arial" panose="020B0604020202020204" pitchFamily="34" charset="0"/>
              <a:buChar char="•"/>
              <a:defRPr sz="1400" b="0" i="0" kern="1200">
                <a:solidFill>
                  <a:schemeClr val="lt1"/>
                </a:solidFill>
                <a:latin typeface="+mn-lt"/>
                <a:ea typeface="+mn-ea"/>
                <a:cs typeface="+mn-cs"/>
              </a:defRPr>
            </a:lvl3pPr>
            <a:lvl4pPr marL="5688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4pPr>
            <a:lvl5pPr marL="8532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defTabSz="914218">
              <a:defRPr/>
            </a:pPr>
            <a:r>
              <a:rPr lang="fr-FR" sz="2000" b="1" dirty="0">
                <a:solidFill>
                  <a:schemeClr val="tx1"/>
                </a:solidFill>
                <a:latin typeface="Arial"/>
                <a:cs typeface="Arial"/>
              </a:rPr>
              <a:t>Comment </a:t>
            </a:r>
            <a:r>
              <a:rPr lang="fr-FR" sz="2000" b="1" dirty="0">
                <a:solidFill>
                  <a:schemeClr val="tx2"/>
                </a:solidFill>
                <a:latin typeface="Arial"/>
                <a:cs typeface="Arial"/>
              </a:rPr>
              <a:t>suivre/monitor</a:t>
            </a:r>
            <a:r>
              <a:rPr lang="fr-FR" sz="2000" b="1" dirty="0">
                <a:solidFill>
                  <a:schemeClr val="tx1"/>
                </a:solidFill>
                <a:latin typeface="Arial"/>
                <a:cs typeface="Arial"/>
              </a:rPr>
              <a:t> la vaccination de rattrapage ?</a:t>
            </a:r>
            <a:endParaRPr lang="en-GB" sz="2000" b="1" dirty="0">
              <a:solidFill>
                <a:schemeClr val="tx1"/>
              </a:solidFill>
              <a:latin typeface="Arial"/>
              <a:cs typeface="Arial"/>
            </a:endParaRPr>
          </a:p>
        </p:txBody>
      </p:sp>
      <p:sp>
        <p:nvSpPr>
          <p:cNvPr id="40" name="TextBox 39">
            <a:extLst>
              <a:ext uri="{FF2B5EF4-FFF2-40B4-BE49-F238E27FC236}">
                <a16:creationId xmlns:a16="http://schemas.microsoft.com/office/drawing/2014/main" id="{8CF43248-6026-E282-C027-2411672DBD79}"/>
              </a:ext>
            </a:extLst>
          </p:cNvPr>
          <p:cNvSpPr txBox="1"/>
          <p:nvPr/>
        </p:nvSpPr>
        <p:spPr>
          <a:xfrm>
            <a:off x="454081" y="1475254"/>
            <a:ext cx="11290257" cy="264087"/>
          </a:xfrm>
          <a:prstGeom prst="rect">
            <a:avLst/>
          </a:prstGeom>
          <a:noFill/>
        </p:spPr>
        <p:txBody>
          <a:bodyPr wrap="square" lIns="91416" tIns="45708" rIns="91416" bIns="45708" rtlCol="0" anchor="t">
            <a:spAutoFit/>
          </a:bodyPr>
          <a:lstStyle/>
          <a:p>
            <a:pPr defTabSz="914218">
              <a:lnSpc>
                <a:spcPct val="110000"/>
              </a:lnSpc>
              <a:spcAft>
                <a:spcPts val="1200"/>
              </a:spcAft>
              <a:defRPr/>
            </a:pPr>
            <a:r>
              <a:rPr lang="en-US" sz="1100" b="1" dirty="0" err="1">
                <a:solidFill>
                  <a:srgbClr val="000000"/>
                </a:solidFill>
                <a:latin typeface="Arial"/>
                <a:cs typeface="Arial"/>
              </a:rPr>
              <a:t>Données</a:t>
            </a:r>
            <a:r>
              <a:rPr lang="en-US" sz="1100" b="1" dirty="0">
                <a:solidFill>
                  <a:srgbClr val="000000"/>
                </a:solidFill>
                <a:latin typeface="Arial"/>
                <a:cs typeface="Arial"/>
              </a:rPr>
              <a:t> </a:t>
            </a:r>
            <a:r>
              <a:rPr lang="en-US" sz="1100" b="1" dirty="0" err="1">
                <a:solidFill>
                  <a:srgbClr val="000000"/>
                </a:solidFill>
                <a:latin typeface="Arial"/>
                <a:cs typeface="Arial"/>
              </a:rPr>
              <a:t>administratives</a:t>
            </a:r>
            <a:r>
              <a:rPr lang="en-US" sz="1100" b="1" dirty="0">
                <a:solidFill>
                  <a:srgbClr val="000000"/>
                </a:solidFill>
                <a:latin typeface="Arial"/>
                <a:cs typeface="Arial"/>
              </a:rPr>
              <a:t> </a:t>
            </a:r>
            <a:r>
              <a:rPr lang="en-US" sz="1100" b="1" dirty="0" err="1">
                <a:solidFill>
                  <a:srgbClr val="000000"/>
                </a:solidFill>
                <a:latin typeface="Arial"/>
                <a:cs typeface="Arial"/>
              </a:rPr>
              <a:t>mensuelles</a:t>
            </a:r>
            <a:r>
              <a:rPr lang="en-US" sz="1100" b="1" dirty="0">
                <a:solidFill>
                  <a:srgbClr val="000000"/>
                </a:solidFill>
                <a:latin typeface="Arial"/>
                <a:cs typeface="Arial"/>
              </a:rPr>
              <a:t> :</a:t>
            </a:r>
          </a:p>
        </p:txBody>
      </p:sp>
      <p:sp>
        <p:nvSpPr>
          <p:cNvPr id="7" name="TextBox 6">
            <a:extLst>
              <a:ext uri="{FF2B5EF4-FFF2-40B4-BE49-F238E27FC236}">
                <a16:creationId xmlns:a16="http://schemas.microsoft.com/office/drawing/2014/main" id="{7322CD32-559B-F980-29A9-5E5841047111}"/>
              </a:ext>
            </a:extLst>
          </p:cNvPr>
          <p:cNvSpPr txBox="1"/>
          <p:nvPr/>
        </p:nvSpPr>
        <p:spPr>
          <a:xfrm>
            <a:off x="10450373" y="6131913"/>
            <a:ext cx="1293965" cy="215444"/>
          </a:xfrm>
          <a:prstGeom prst="rect">
            <a:avLst/>
          </a:prstGeom>
          <a:noFill/>
        </p:spPr>
        <p:txBody>
          <a:bodyPr wrap="square">
            <a:spAutoFit/>
          </a:bodyPr>
          <a:lstStyle/>
          <a:p>
            <a:pPr algn="r"/>
            <a:r>
              <a:rPr lang="en-US" sz="800"/>
              <a:t>Source: WHO/IVB/IAI</a:t>
            </a:r>
          </a:p>
        </p:txBody>
      </p:sp>
      <p:graphicFrame>
        <p:nvGraphicFramePr>
          <p:cNvPr id="6" name="Chart 5">
            <a:extLst>
              <a:ext uri="{FF2B5EF4-FFF2-40B4-BE49-F238E27FC236}">
                <a16:creationId xmlns:a16="http://schemas.microsoft.com/office/drawing/2014/main" id="{62CC1976-84A4-583F-F09D-55584DBD824E}"/>
              </a:ext>
            </a:extLst>
          </p:cNvPr>
          <p:cNvGraphicFramePr>
            <a:graphicFrameLocks/>
          </p:cNvGraphicFramePr>
          <p:nvPr>
            <p:extLst>
              <p:ext uri="{D42A27DB-BD31-4B8C-83A1-F6EECF244321}">
                <p14:modId xmlns:p14="http://schemas.microsoft.com/office/powerpoint/2010/main" val="1072796540"/>
              </p:ext>
            </p:extLst>
          </p:nvPr>
        </p:nvGraphicFramePr>
        <p:xfrm>
          <a:off x="1308295" y="1486267"/>
          <a:ext cx="10455136" cy="486109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2374188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38A3E-2CAD-377B-1E85-4F7D0C877BCC}"/>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FE3D2BC-76D6-0900-4070-5E0192D80802}"/>
              </a:ext>
            </a:extLst>
          </p:cNvPr>
          <p:cNvGraphicFramePr>
            <a:graphicFrameLocks noChangeAspect="1"/>
          </p:cNvGraphicFramePr>
          <p:nvPr>
            <p:custDataLst>
              <p:tags r:id="rId1"/>
            </p:custDataLst>
          </p:nvPr>
        </p:nvGraphicFramePr>
        <p:xfrm>
          <a:off x="1587" y="2034"/>
          <a:ext cx="1588" cy="1588"/>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8" name="think-cell data - do not delete" hidden="1">
                        <a:extLst>
                          <a:ext uri="{FF2B5EF4-FFF2-40B4-BE49-F238E27FC236}">
                            <a16:creationId xmlns:a16="http://schemas.microsoft.com/office/drawing/2014/main" id="{6FE3D2BC-76D6-0900-4070-5E0192D80802}"/>
                          </a:ext>
                        </a:extLst>
                      </p:cNvPr>
                      <p:cNvPicPr/>
                      <p:nvPr/>
                    </p:nvPicPr>
                    <p:blipFill>
                      <a:blip r:embed="rId5"/>
                      <a:stretch>
                        <a:fillRect/>
                      </a:stretch>
                    </p:blipFill>
                    <p:spPr>
                      <a:xfrm>
                        <a:off x="1587" y="2034"/>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2C79DBA9-9704-2722-1877-EC4B150F76BC}"/>
              </a:ext>
            </a:extLst>
          </p:cNvPr>
          <p:cNvSpPr>
            <a:spLocks noGrp="1"/>
          </p:cNvSpPr>
          <p:nvPr>
            <p:ph type="sldNum" sz="quarter" idx="12"/>
          </p:nvPr>
        </p:nvSpPr>
        <p:spPr/>
        <p:txBody>
          <a:bodyPr/>
          <a:lstStyle/>
          <a:p>
            <a:fld id="{B1A72ED0-CA80-9E4A-B9C8-1E5961276DBA}" type="slidenum">
              <a:rPr lang="en-US" smtClean="0"/>
              <a:t>3</a:t>
            </a:fld>
            <a:endParaRPr lang="en-US"/>
          </a:p>
        </p:txBody>
      </p:sp>
      <p:sp>
        <p:nvSpPr>
          <p:cNvPr id="3" name="Content Placeholder 2">
            <a:extLst>
              <a:ext uri="{FF2B5EF4-FFF2-40B4-BE49-F238E27FC236}">
                <a16:creationId xmlns:a16="http://schemas.microsoft.com/office/drawing/2014/main" id="{802D4B41-70EA-3E2A-571D-583CBDB61F66}"/>
              </a:ext>
            </a:extLst>
          </p:cNvPr>
          <p:cNvSpPr txBox="1">
            <a:spLocks/>
          </p:cNvSpPr>
          <p:nvPr/>
        </p:nvSpPr>
        <p:spPr>
          <a:xfrm>
            <a:off x="454081" y="908992"/>
            <a:ext cx="11309349" cy="400097"/>
          </a:xfrm>
          <a:prstGeom prst="rect">
            <a:avLst/>
          </a:prstGeom>
          <a:solidFill>
            <a:schemeClr val="tx2">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lt1"/>
                </a:solidFill>
                <a:latin typeface="+mn-lt"/>
                <a:ea typeface="+mn-ea"/>
                <a:cs typeface="+mn-cs"/>
              </a:defRPr>
            </a:lvl1pPr>
            <a:lvl2pPr marL="0" indent="0" algn="l" defTabSz="914400" rtl="0" eaLnBrk="1" latinLnBrk="0" hangingPunct="1">
              <a:lnSpc>
                <a:spcPct val="100000"/>
              </a:lnSpc>
              <a:spcBef>
                <a:spcPts val="1000"/>
              </a:spcBef>
              <a:buClr>
                <a:schemeClr val="accent1"/>
              </a:buClr>
              <a:buFont typeface="Arial" panose="020B0604020202020204" pitchFamily="34" charset="0"/>
              <a:buNone/>
              <a:defRPr sz="1400" b="0" i="0" kern="1200">
                <a:solidFill>
                  <a:schemeClr val="lt1"/>
                </a:solidFill>
                <a:latin typeface="+mn-lt"/>
                <a:ea typeface="+mn-ea"/>
                <a:cs typeface="+mn-cs"/>
              </a:defRPr>
            </a:lvl2pPr>
            <a:lvl3pPr marL="285750" indent="-285750" algn="l" defTabSz="914400" rtl="0" eaLnBrk="1" latinLnBrk="0" hangingPunct="1">
              <a:lnSpc>
                <a:spcPct val="100000"/>
              </a:lnSpc>
              <a:spcBef>
                <a:spcPts val="1000"/>
              </a:spcBef>
              <a:buClr>
                <a:schemeClr val="tx1"/>
              </a:buClr>
              <a:buFont typeface="Arial" panose="020B0604020202020204" pitchFamily="34" charset="0"/>
              <a:buChar char="•"/>
              <a:defRPr sz="1400" b="0" i="0" kern="1200">
                <a:solidFill>
                  <a:schemeClr val="lt1"/>
                </a:solidFill>
                <a:latin typeface="+mn-lt"/>
                <a:ea typeface="+mn-ea"/>
                <a:cs typeface="+mn-cs"/>
              </a:defRPr>
            </a:lvl3pPr>
            <a:lvl4pPr marL="5688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4pPr>
            <a:lvl5pPr marL="8532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defTabSz="914218">
              <a:defRPr/>
            </a:pPr>
            <a:r>
              <a:rPr lang="fr-FR" sz="2000" b="1" dirty="0">
                <a:solidFill>
                  <a:schemeClr val="tx1"/>
                </a:solidFill>
                <a:latin typeface="Arial"/>
                <a:cs typeface="Arial"/>
              </a:rPr>
              <a:t>Comment </a:t>
            </a:r>
            <a:r>
              <a:rPr lang="fr-FR" sz="2000" b="1" dirty="0">
                <a:solidFill>
                  <a:schemeClr val="tx2"/>
                </a:solidFill>
                <a:latin typeface="Arial"/>
                <a:cs typeface="Arial"/>
              </a:rPr>
              <a:t>suivre/monitor</a:t>
            </a:r>
            <a:r>
              <a:rPr lang="fr-FR" sz="2000" b="1" dirty="0">
                <a:solidFill>
                  <a:schemeClr val="tx1"/>
                </a:solidFill>
                <a:latin typeface="Arial"/>
                <a:cs typeface="Arial"/>
              </a:rPr>
              <a:t> la vaccination de rattrapage ?</a:t>
            </a:r>
            <a:endParaRPr lang="en-GB" sz="2000" b="1" dirty="0">
              <a:solidFill>
                <a:schemeClr val="tx1"/>
              </a:solidFill>
              <a:latin typeface="Arial"/>
              <a:cs typeface="Arial"/>
            </a:endParaRPr>
          </a:p>
        </p:txBody>
      </p:sp>
      <p:sp>
        <p:nvSpPr>
          <p:cNvPr id="7" name="TextBox 6">
            <a:extLst>
              <a:ext uri="{FF2B5EF4-FFF2-40B4-BE49-F238E27FC236}">
                <a16:creationId xmlns:a16="http://schemas.microsoft.com/office/drawing/2014/main" id="{7322CD32-559B-F980-29A9-5E5841047111}"/>
              </a:ext>
            </a:extLst>
          </p:cNvPr>
          <p:cNvSpPr txBox="1"/>
          <p:nvPr/>
        </p:nvSpPr>
        <p:spPr>
          <a:xfrm>
            <a:off x="10450373" y="6131913"/>
            <a:ext cx="1293965" cy="215444"/>
          </a:xfrm>
          <a:prstGeom prst="rect">
            <a:avLst/>
          </a:prstGeom>
          <a:noFill/>
        </p:spPr>
        <p:txBody>
          <a:bodyPr wrap="square">
            <a:spAutoFit/>
          </a:bodyPr>
          <a:lstStyle/>
          <a:p>
            <a:pPr algn="r"/>
            <a:r>
              <a:rPr lang="en-US" sz="800"/>
              <a:t>Source: WHO/IVB/IAI</a:t>
            </a:r>
          </a:p>
        </p:txBody>
      </p:sp>
      <p:graphicFrame>
        <p:nvGraphicFramePr>
          <p:cNvPr id="6" name="Chart 5">
            <a:extLst>
              <a:ext uri="{FF2B5EF4-FFF2-40B4-BE49-F238E27FC236}">
                <a16:creationId xmlns:a16="http://schemas.microsoft.com/office/drawing/2014/main" id="{62CC1976-84A4-583F-F09D-55584DBD824E}"/>
              </a:ext>
            </a:extLst>
          </p:cNvPr>
          <p:cNvGraphicFramePr>
            <a:graphicFrameLocks/>
          </p:cNvGraphicFramePr>
          <p:nvPr>
            <p:extLst>
              <p:ext uri="{D42A27DB-BD31-4B8C-83A1-F6EECF244321}">
                <p14:modId xmlns:p14="http://schemas.microsoft.com/office/powerpoint/2010/main" val="2972958384"/>
              </p:ext>
            </p:extLst>
          </p:nvPr>
        </p:nvGraphicFramePr>
        <p:xfrm>
          <a:off x="1505243" y="1486267"/>
          <a:ext cx="10258188" cy="486109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41A010E3-26F0-4200-BF15-5AD5F604526E}"/>
              </a:ext>
            </a:extLst>
          </p:cNvPr>
          <p:cNvSpPr txBox="1"/>
          <p:nvPr/>
        </p:nvSpPr>
        <p:spPr>
          <a:xfrm>
            <a:off x="454081" y="1475254"/>
            <a:ext cx="11290257" cy="264087"/>
          </a:xfrm>
          <a:prstGeom prst="rect">
            <a:avLst/>
          </a:prstGeom>
          <a:noFill/>
        </p:spPr>
        <p:txBody>
          <a:bodyPr wrap="square" lIns="91416" tIns="45708" rIns="91416" bIns="45708" rtlCol="0" anchor="t">
            <a:spAutoFit/>
          </a:bodyPr>
          <a:lstStyle/>
          <a:p>
            <a:pPr defTabSz="914218">
              <a:lnSpc>
                <a:spcPct val="110000"/>
              </a:lnSpc>
              <a:spcAft>
                <a:spcPts val="1200"/>
              </a:spcAft>
              <a:defRPr/>
            </a:pPr>
            <a:r>
              <a:rPr lang="en-US" sz="1100" b="1" dirty="0" err="1">
                <a:solidFill>
                  <a:srgbClr val="000000"/>
                </a:solidFill>
                <a:latin typeface="Arial"/>
                <a:cs typeface="Arial"/>
              </a:rPr>
              <a:t>Données</a:t>
            </a:r>
            <a:r>
              <a:rPr lang="en-US" sz="1100" b="1" dirty="0">
                <a:solidFill>
                  <a:srgbClr val="000000"/>
                </a:solidFill>
                <a:latin typeface="Arial"/>
                <a:cs typeface="Arial"/>
              </a:rPr>
              <a:t> </a:t>
            </a:r>
            <a:r>
              <a:rPr lang="en-US" sz="1100" b="1" dirty="0" err="1">
                <a:solidFill>
                  <a:srgbClr val="000000"/>
                </a:solidFill>
                <a:latin typeface="Arial"/>
                <a:cs typeface="Arial"/>
              </a:rPr>
              <a:t>administratives</a:t>
            </a:r>
            <a:r>
              <a:rPr lang="en-US" sz="1100" b="1" dirty="0">
                <a:solidFill>
                  <a:srgbClr val="000000"/>
                </a:solidFill>
                <a:latin typeface="Arial"/>
                <a:cs typeface="Arial"/>
              </a:rPr>
              <a:t> </a:t>
            </a:r>
            <a:r>
              <a:rPr lang="en-US" sz="1100" b="1" dirty="0" err="1">
                <a:solidFill>
                  <a:srgbClr val="000000"/>
                </a:solidFill>
                <a:latin typeface="Arial"/>
                <a:cs typeface="Arial"/>
              </a:rPr>
              <a:t>mensuelles</a:t>
            </a:r>
            <a:r>
              <a:rPr lang="en-US" sz="1100" b="1" dirty="0">
                <a:solidFill>
                  <a:srgbClr val="000000"/>
                </a:solidFill>
                <a:latin typeface="Arial"/>
                <a:cs typeface="Arial"/>
              </a:rPr>
              <a:t> :</a:t>
            </a:r>
          </a:p>
        </p:txBody>
      </p:sp>
    </p:spTree>
    <p:extLst>
      <p:ext uri="{BB962C8B-B14F-4D97-AF65-F5344CB8AC3E}">
        <p14:creationId xmlns:p14="http://schemas.microsoft.com/office/powerpoint/2010/main" val="385395654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38A3E-2CAD-377B-1E85-4F7D0C877BCC}"/>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FE3D2BC-76D6-0900-4070-5E0192D80802}"/>
              </a:ext>
            </a:extLst>
          </p:cNvPr>
          <p:cNvGraphicFramePr>
            <a:graphicFrameLocks noChangeAspect="1"/>
          </p:cNvGraphicFramePr>
          <p:nvPr>
            <p:custDataLst>
              <p:tags r:id="rId1"/>
            </p:custDataLst>
          </p:nvPr>
        </p:nvGraphicFramePr>
        <p:xfrm>
          <a:off x="1587" y="2034"/>
          <a:ext cx="1588" cy="1588"/>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8" name="think-cell data - do not delete" hidden="1">
                        <a:extLst>
                          <a:ext uri="{FF2B5EF4-FFF2-40B4-BE49-F238E27FC236}">
                            <a16:creationId xmlns:a16="http://schemas.microsoft.com/office/drawing/2014/main" id="{6FE3D2BC-76D6-0900-4070-5E0192D80802}"/>
                          </a:ext>
                        </a:extLst>
                      </p:cNvPr>
                      <p:cNvPicPr/>
                      <p:nvPr/>
                    </p:nvPicPr>
                    <p:blipFill>
                      <a:blip r:embed="rId5"/>
                      <a:stretch>
                        <a:fillRect/>
                      </a:stretch>
                    </p:blipFill>
                    <p:spPr>
                      <a:xfrm>
                        <a:off x="1587" y="2034"/>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2C79DBA9-9704-2722-1877-EC4B150F76BC}"/>
              </a:ext>
            </a:extLst>
          </p:cNvPr>
          <p:cNvSpPr>
            <a:spLocks noGrp="1"/>
          </p:cNvSpPr>
          <p:nvPr>
            <p:ph type="sldNum" sz="quarter" idx="12"/>
          </p:nvPr>
        </p:nvSpPr>
        <p:spPr/>
        <p:txBody>
          <a:bodyPr/>
          <a:lstStyle/>
          <a:p>
            <a:fld id="{B1A72ED0-CA80-9E4A-B9C8-1E5961276DBA}" type="slidenum">
              <a:rPr lang="en-US" smtClean="0"/>
              <a:t>4</a:t>
            </a:fld>
            <a:endParaRPr lang="en-US"/>
          </a:p>
        </p:txBody>
      </p:sp>
      <p:sp>
        <p:nvSpPr>
          <p:cNvPr id="3" name="Content Placeholder 2">
            <a:extLst>
              <a:ext uri="{FF2B5EF4-FFF2-40B4-BE49-F238E27FC236}">
                <a16:creationId xmlns:a16="http://schemas.microsoft.com/office/drawing/2014/main" id="{802D4B41-70EA-3E2A-571D-583CBDB61F66}"/>
              </a:ext>
            </a:extLst>
          </p:cNvPr>
          <p:cNvSpPr txBox="1">
            <a:spLocks/>
          </p:cNvSpPr>
          <p:nvPr/>
        </p:nvSpPr>
        <p:spPr>
          <a:xfrm>
            <a:off x="279423" y="908992"/>
            <a:ext cx="11309349" cy="400097"/>
          </a:xfrm>
          <a:prstGeom prst="rect">
            <a:avLst/>
          </a:prstGeom>
          <a:solidFill>
            <a:schemeClr val="tx2">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lt1"/>
                </a:solidFill>
                <a:latin typeface="+mn-lt"/>
                <a:ea typeface="+mn-ea"/>
                <a:cs typeface="+mn-cs"/>
              </a:defRPr>
            </a:lvl1pPr>
            <a:lvl2pPr marL="0" indent="0" algn="l" defTabSz="914400" rtl="0" eaLnBrk="1" latinLnBrk="0" hangingPunct="1">
              <a:lnSpc>
                <a:spcPct val="100000"/>
              </a:lnSpc>
              <a:spcBef>
                <a:spcPts val="1000"/>
              </a:spcBef>
              <a:buClr>
                <a:schemeClr val="accent1"/>
              </a:buClr>
              <a:buFont typeface="Arial" panose="020B0604020202020204" pitchFamily="34" charset="0"/>
              <a:buNone/>
              <a:defRPr sz="1400" b="0" i="0" kern="1200">
                <a:solidFill>
                  <a:schemeClr val="lt1"/>
                </a:solidFill>
                <a:latin typeface="+mn-lt"/>
                <a:ea typeface="+mn-ea"/>
                <a:cs typeface="+mn-cs"/>
              </a:defRPr>
            </a:lvl2pPr>
            <a:lvl3pPr marL="285750" indent="-285750" algn="l" defTabSz="914400" rtl="0" eaLnBrk="1" latinLnBrk="0" hangingPunct="1">
              <a:lnSpc>
                <a:spcPct val="100000"/>
              </a:lnSpc>
              <a:spcBef>
                <a:spcPts val="1000"/>
              </a:spcBef>
              <a:buClr>
                <a:schemeClr val="tx1"/>
              </a:buClr>
              <a:buFont typeface="Arial" panose="020B0604020202020204" pitchFamily="34" charset="0"/>
              <a:buChar char="•"/>
              <a:defRPr sz="1400" b="0" i="0" kern="1200">
                <a:solidFill>
                  <a:schemeClr val="lt1"/>
                </a:solidFill>
                <a:latin typeface="+mn-lt"/>
                <a:ea typeface="+mn-ea"/>
                <a:cs typeface="+mn-cs"/>
              </a:defRPr>
            </a:lvl3pPr>
            <a:lvl4pPr marL="5688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4pPr>
            <a:lvl5pPr marL="8532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defTabSz="914218">
              <a:defRPr/>
            </a:pPr>
            <a:r>
              <a:rPr lang="fr-FR" sz="2000" b="1" dirty="0">
                <a:solidFill>
                  <a:schemeClr val="tx1"/>
                </a:solidFill>
                <a:latin typeface="Arial"/>
                <a:cs typeface="Arial"/>
              </a:rPr>
              <a:t>Comment </a:t>
            </a:r>
            <a:r>
              <a:rPr lang="fr-FR" sz="2000" b="1" dirty="0">
                <a:solidFill>
                  <a:schemeClr val="tx2"/>
                </a:solidFill>
                <a:latin typeface="Arial"/>
                <a:cs typeface="Arial"/>
              </a:rPr>
              <a:t>rapporter </a:t>
            </a:r>
            <a:r>
              <a:rPr lang="fr-FR" sz="2000" b="1" dirty="0">
                <a:solidFill>
                  <a:schemeClr val="tx1"/>
                </a:solidFill>
                <a:latin typeface="Arial"/>
                <a:cs typeface="Arial"/>
              </a:rPr>
              <a:t>la vaccination de rattrapage ?</a:t>
            </a:r>
            <a:endParaRPr lang="en-GB" sz="2000" b="1" dirty="0">
              <a:solidFill>
                <a:schemeClr val="tx1"/>
              </a:solidFill>
              <a:latin typeface="Arial"/>
              <a:cs typeface="Arial"/>
            </a:endParaRPr>
          </a:p>
        </p:txBody>
      </p:sp>
      <p:sp>
        <p:nvSpPr>
          <p:cNvPr id="7" name="TextBox 6">
            <a:extLst>
              <a:ext uri="{FF2B5EF4-FFF2-40B4-BE49-F238E27FC236}">
                <a16:creationId xmlns:a16="http://schemas.microsoft.com/office/drawing/2014/main" id="{7322CD32-559B-F980-29A9-5E5841047111}"/>
              </a:ext>
            </a:extLst>
          </p:cNvPr>
          <p:cNvSpPr txBox="1"/>
          <p:nvPr/>
        </p:nvSpPr>
        <p:spPr>
          <a:xfrm>
            <a:off x="10450373" y="6131913"/>
            <a:ext cx="1293965" cy="215444"/>
          </a:xfrm>
          <a:prstGeom prst="rect">
            <a:avLst/>
          </a:prstGeom>
          <a:noFill/>
        </p:spPr>
        <p:txBody>
          <a:bodyPr wrap="square">
            <a:spAutoFit/>
          </a:bodyPr>
          <a:lstStyle/>
          <a:p>
            <a:pPr algn="r"/>
            <a:r>
              <a:rPr lang="en-US" sz="800"/>
              <a:t>Source: WHO/IVB/IAI</a:t>
            </a:r>
          </a:p>
        </p:txBody>
      </p:sp>
      <p:graphicFrame>
        <p:nvGraphicFramePr>
          <p:cNvPr id="13" name="Chart 12">
            <a:extLst>
              <a:ext uri="{FF2B5EF4-FFF2-40B4-BE49-F238E27FC236}">
                <a16:creationId xmlns:a16="http://schemas.microsoft.com/office/drawing/2014/main" id="{A21144D6-FB12-B482-CC78-2B2D271C4D0B}"/>
              </a:ext>
            </a:extLst>
          </p:cNvPr>
          <p:cNvGraphicFramePr>
            <a:graphicFrameLocks/>
          </p:cNvGraphicFramePr>
          <p:nvPr>
            <p:extLst>
              <p:ext uri="{D42A27DB-BD31-4B8C-83A1-F6EECF244321}">
                <p14:modId xmlns:p14="http://schemas.microsoft.com/office/powerpoint/2010/main" val="3760889532"/>
              </p:ext>
            </p:extLst>
          </p:nvPr>
        </p:nvGraphicFramePr>
        <p:xfrm>
          <a:off x="1505243" y="1486267"/>
          <a:ext cx="10258188" cy="4861090"/>
        </p:xfrm>
        <a:graphic>
          <a:graphicData uri="http://schemas.openxmlformats.org/drawingml/2006/chart">
            <c:chart xmlns:c="http://schemas.openxmlformats.org/drawingml/2006/chart" xmlns:r="http://schemas.openxmlformats.org/officeDocument/2006/relationships" r:id="rId6"/>
          </a:graphicData>
        </a:graphic>
      </p:graphicFrame>
      <p:sp>
        <p:nvSpPr>
          <p:cNvPr id="4" name="Oval 3">
            <a:extLst>
              <a:ext uri="{FF2B5EF4-FFF2-40B4-BE49-F238E27FC236}">
                <a16:creationId xmlns:a16="http://schemas.microsoft.com/office/drawing/2014/main" id="{CE1FF006-3C98-0EE1-280B-D838BE024F0E}"/>
              </a:ext>
            </a:extLst>
          </p:cNvPr>
          <p:cNvSpPr/>
          <p:nvPr/>
        </p:nvSpPr>
        <p:spPr>
          <a:xfrm>
            <a:off x="9172137" y="1462591"/>
            <a:ext cx="2729133" cy="164285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0" i="0" err="1">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E24A17C-3DF0-AF45-E736-24D03FD1688D}"/>
              </a:ext>
            </a:extLst>
          </p:cNvPr>
          <p:cNvPicPr>
            <a:picLocks noChangeAspect="1"/>
          </p:cNvPicPr>
          <p:nvPr/>
        </p:nvPicPr>
        <p:blipFill>
          <a:blip r:embed="rId7"/>
          <a:stretch>
            <a:fillRect/>
          </a:stretch>
        </p:blipFill>
        <p:spPr>
          <a:xfrm>
            <a:off x="6634337" y="155378"/>
            <a:ext cx="5412286" cy="3210030"/>
          </a:xfrm>
          <a:prstGeom prst="rect">
            <a:avLst/>
          </a:prstGeom>
          <a:ln w="38100">
            <a:solidFill>
              <a:schemeClr val="tx1"/>
            </a:solidFill>
            <a:prstDash val="sysDash"/>
          </a:ln>
        </p:spPr>
      </p:pic>
      <p:sp>
        <p:nvSpPr>
          <p:cNvPr id="11" name="TextBox 10">
            <a:extLst>
              <a:ext uri="{FF2B5EF4-FFF2-40B4-BE49-F238E27FC236}">
                <a16:creationId xmlns:a16="http://schemas.microsoft.com/office/drawing/2014/main" id="{FA8B2624-2445-4589-8D16-6DE6051C0577}"/>
              </a:ext>
            </a:extLst>
          </p:cNvPr>
          <p:cNvSpPr txBox="1"/>
          <p:nvPr/>
        </p:nvSpPr>
        <p:spPr>
          <a:xfrm>
            <a:off x="454081" y="1475254"/>
            <a:ext cx="11290257" cy="264087"/>
          </a:xfrm>
          <a:prstGeom prst="rect">
            <a:avLst/>
          </a:prstGeom>
          <a:noFill/>
        </p:spPr>
        <p:txBody>
          <a:bodyPr wrap="square" lIns="91416" tIns="45708" rIns="91416" bIns="45708" rtlCol="0" anchor="t">
            <a:spAutoFit/>
          </a:bodyPr>
          <a:lstStyle/>
          <a:p>
            <a:pPr defTabSz="914218">
              <a:lnSpc>
                <a:spcPct val="110000"/>
              </a:lnSpc>
              <a:spcAft>
                <a:spcPts val="1200"/>
              </a:spcAft>
              <a:defRPr/>
            </a:pPr>
            <a:r>
              <a:rPr lang="en-US" sz="1100" b="1" dirty="0" err="1">
                <a:solidFill>
                  <a:srgbClr val="000000"/>
                </a:solidFill>
                <a:latin typeface="Arial"/>
                <a:cs typeface="Arial"/>
              </a:rPr>
              <a:t>Données</a:t>
            </a:r>
            <a:r>
              <a:rPr lang="en-US" sz="1100" b="1" dirty="0">
                <a:solidFill>
                  <a:srgbClr val="000000"/>
                </a:solidFill>
                <a:latin typeface="Arial"/>
                <a:cs typeface="Arial"/>
              </a:rPr>
              <a:t> </a:t>
            </a:r>
            <a:r>
              <a:rPr lang="en-US" sz="1100" b="1" dirty="0" err="1">
                <a:solidFill>
                  <a:srgbClr val="000000"/>
                </a:solidFill>
                <a:latin typeface="Arial"/>
                <a:cs typeface="Arial"/>
              </a:rPr>
              <a:t>administratives</a:t>
            </a:r>
            <a:r>
              <a:rPr lang="en-US" sz="1100" b="1" dirty="0">
                <a:solidFill>
                  <a:srgbClr val="000000"/>
                </a:solidFill>
                <a:latin typeface="Arial"/>
                <a:cs typeface="Arial"/>
              </a:rPr>
              <a:t> </a:t>
            </a:r>
            <a:r>
              <a:rPr lang="en-US" sz="1100" b="1" dirty="0" err="1">
                <a:solidFill>
                  <a:srgbClr val="000000"/>
                </a:solidFill>
                <a:latin typeface="Arial"/>
                <a:cs typeface="Arial"/>
              </a:rPr>
              <a:t>mensuelles</a:t>
            </a:r>
            <a:r>
              <a:rPr lang="en-US" sz="1100" b="1" dirty="0">
                <a:solidFill>
                  <a:srgbClr val="000000"/>
                </a:solidFill>
                <a:latin typeface="Arial"/>
                <a:cs typeface="Arial"/>
              </a:rPr>
              <a:t> :</a:t>
            </a:r>
          </a:p>
        </p:txBody>
      </p:sp>
    </p:spTree>
    <p:extLst>
      <p:ext uri="{BB962C8B-B14F-4D97-AF65-F5344CB8AC3E}">
        <p14:creationId xmlns:p14="http://schemas.microsoft.com/office/powerpoint/2010/main" val="52195199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38A3E-2CAD-377B-1E85-4F7D0C877BCC}"/>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FE3D2BC-76D6-0900-4070-5E0192D80802}"/>
              </a:ext>
            </a:extLst>
          </p:cNvPr>
          <p:cNvGraphicFramePr>
            <a:graphicFrameLocks noChangeAspect="1"/>
          </p:cNvGraphicFramePr>
          <p:nvPr>
            <p:custDataLst>
              <p:tags r:id="rId1"/>
            </p:custDataLst>
          </p:nvPr>
        </p:nvGraphicFramePr>
        <p:xfrm>
          <a:off x="1587" y="2034"/>
          <a:ext cx="1588" cy="1588"/>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8" name="think-cell data - do not delete" hidden="1">
                        <a:extLst>
                          <a:ext uri="{FF2B5EF4-FFF2-40B4-BE49-F238E27FC236}">
                            <a16:creationId xmlns:a16="http://schemas.microsoft.com/office/drawing/2014/main" id="{6FE3D2BC-76D6-0900-4070-5E0192D80802}"/>
                          </a:ext>
                        </a:extLst>
                      </p:cNvPr>
                      <p:cNvPicPr/>
                      <p:nvPr/>
                    </p:nvPicPr>
                    <p:blipFill>
                      <a:blip r:embed="rId5"/>
                      <a:stretch>
                        <a:fillRect/>
                      </a:stretch>
                    </p:blipFill>
                    <p:spPr>
                      <a:xfrm>
                        <a:off x="1587" y="2034"/>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2C79DBA9-9704-2722-1877-EC4B150F76BC}"/>
              </a:ext>
            </a:extLst>
          </p:cNvPr>
          <p:cNvSpPr>
            <a:spLocks noGrp="1"/>
          </p:cNvSpPr>
          <p:nvPr>
            <p:ph type="sldNum" sz="quarter" idx="12"/>
          </p:nvPr>
        </p:nvSpPr>
        <p:spPr/>
        <p:txBody>
          <a:bodyPr/>
          <a:lstStyle/>
          <a:p>
            <a:fld id="{B1A72ED0-CA80-9E4A-B9C8-1E5961276DBA}" type="slidenum">
              <a:rPr lang="en-US" smtClean="0"/>
              <a:t>5</a:t>
            </a:fld>
            <a:endParaRPr lang="en-US"/>
          </a:p>
        </p:txBody>
      </p:sp>
      <p:sp>
        <p:nvSpPr>
          <p:cNvPr id="3" name="Content Placeholder 2">
            <a:extLst>
              <a:ext uri="{FF2B5EF4-FFF2-40B4-BE49-F238E27FC236}">
                <a16:creationId xmlns:a16="http://schemas.microsoft.com/office/drawing/2014/main" id="{802D4B41-70EA-3E2A-571D-583CBDB61F66}"/>
              </a:ext>
            </a:extLst>
          </p:cNvPr>
          <p:cNvSpPr txBox="1">
            <a:spLocks/>
          </p:cNvSpPr>
          <p:nvPr/>
        </p:nvSpPr>
        <p:spPr>
          <a:xfrm>
            <a:off x="450852" y="798569"/>
            <a:ext cx="8833826" cy="400097"/>
          </a:xfrm>
          <a:prstGeom prst="rect">
            <a:avLst/>
          </a:prstGeom>
          <a:solidFill>
            <a:schemeClr val="tx2">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lt1"/>
                </a:solidFill>
                <a:latin typeface="+mn-lt"/>
                <a:ea typeface="+mn-ea"/>
                <a:cs typeface="+mn-cs"/>
              </a:defRPr>
            </a:lvl1pPr>
            <a:lvl2pPr marL="0" indent="0" algn="l" defTabSz="914400" rtl="0" eaLnBrk="1" latinLnBrk="0" hangingPunct="1">
              <a:lnSpc>
                <a:spcPct val="100000"/>
              </a:lnSpc>
              <a:spcBef>
                <a:spcPts val="1000"/>
              </a:spcBef>
              <a:buClr>
                <a:schemeClr val="accent1"/>
              </a:buClr>
              <a:buFont typeface="Arial" panose="020B0604020202020204" pitchFamily="34" charset="0"/>
              <a:buNone/>
              <a:defRPr sz="1400" b="0" i="0" kern="1200">
                <a:solidFill>
                  <a:schemeClr val="lt1"/>
                </a:solidFill>
                <a:latin typeface="+mn-lt"/>
                <a:ea typeface="+mn-ea"/>
                <a:cs typeface="+mn-cs"/>
              </a:defRPr>
            </a:lvl2pPr>
            <a:lvl3pPr marL="285750" indent="-285750" algn="l" defTabSz="914400" rtl="0" eaLnBrk="1" latinLnBrk="0" hangingPunct="1">
              <a:lnSpc>
                <a:spcPct val="100000"/>
              </a:lnSpc>
              <a:spcBef>
                <a:spcPts val="1000"/>
              </a:spcBef>
              <a:buClr>
                <a:schemeClr val="tx1"/>
              </a:buClr>
              <a:buFont typeface="Arial" panose="020B0604020202020204" pitchFamily="34" charset="0"/>
              <a:buChar char="•"/>
              <a:defRPr sz="1400" b="0" i="0" kern="1200">
                <a:solidFill>
                  <a:schemeClr val="lt1"/>
                </a:solidFill>
                <a:latin typeface="+mn-lt"/>
                <a:ea typeface="+mn-ea"/>
                <a:cs typeface="+mn-cs"/>
              </a:defRPr>
            </a:lvl3pPr>
            <a:lvl4pPr marL="5688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4pPr>
            <a:lvl5pPr marL="8532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defTabSz="914218">
              <a:defRPr/>
            </a:pPr>
            <a:r>
              <a:rPr lang="fr-FR" sz="2000" b="1" dirty="0">
                <a:solidFill>
                  <a:schemeClr val="tx1"/>
                </a:solidFill>
                <a:latin typeface="Arial"/>
                <a:cs typeface="Arial"/>
              </a:rPr>
              <a:t>Comment </a:t>
            </a:r>
            <a:r>
              <a:rPr lang="fr-FR" sz="2000" b="1" dirty="0">
                <a:solidFill>
                  <a:schemeClr val="tx2"/>
                </a:solidFill>
                <a:latin typeface="Arial"/>
                <a:cs typeface="Arial"/>
              </a:rPr>
              <a:t>documenter</a:t>
            </a:r>
            <a:r>
              <a:rPr lang="fr-FR" sz="2000" b="1" dirty="0">
                <a:solidFill>
                  <a:schemeClr val="tx1"/>
                </a:solidFill>
                <a:latin typeface="Arial"/>
                <a:cs typeface="Arial"/>
              </a:rPr>
              <a:t> les vaccinations de rattrapage ?</a:t>
            </a:r>
            <a:endParaRPr lang="en-GB" sz="2000" b="1" dirty="0">
              <a:solidFill>
                <a:schemeClr val="tx1"/>
              </a:solidFill>
              <a:latin typeface="Arial"/>
              <a:cs typeface="Arial"/>
            </a:endParaRPr>
          </a:p>
        </p:txBody>
      </p:sp>
      <p:pic>
        <p:nvPicPr>
          <p:cNvPr id="39" name="Picture 38">
            <a:extLst>
              <a:ext uri="{FF2B5EF4-FFF2-40B4-BE49-F238E27FC236}">
                <a16:creationId xmlns:a16="http://schemas.microsoft.com/office/drawing/2014/main" id="{FB070CA3-9303-B977-44C0-98D03B642BFB}"/>
              </a:ext>
            </a:extLst>
          </p:cNvPr>
          <p:cNvPicPr>
            <a:picLocks noChangeAspect="1"/>
          </p:cNvPicPr>
          <p:nvPr/>
        </p:nvPicPr>
        <p:blipFill>
          <a:blip r:embed="rId6"/>
          <a:stretch>
            <a:fillRect/>
          </a:stretch>
        </p:blipFill>
        <p:spPr>
          <a:xfrm>
            <a:off x="2564812" y="2288054"/>
            <a:ext cx="9198617" cy="3908735"/>
          </a:xfrm>
          <a:prstGeom prst="rect">
            <a:avLst/>
          </a:prstGeom>
          <a:effectLst>
            <a:outerShdw blurRad="368300" dist="241300" dir="2700000" sx="97000" sy="97000" algn="tl" rotWithShape="0">
              <a:prstClr val="black">
                <a:alpha val="40000"/>
              </a:prstClr>
            </a:outerShdw>
          </a:effectLst>
        </p:spPr>
      </p:pic>
      <p:sp>
        <p:nvSpPr>
          <p:cNvPr id="40" name="TextBox 39">
            <a:extLst>
              <a:ext uri="{FF2B5EF4-FFF2-40B4-BE49-F238E27FC236}">
                <a16:creationId xmlns:a16="http://schemas.microsoft.com/office/drawing/2014/main" id="{8CF43248-6026-E282-C027-2411672DBD79}"/>
              </a:ext>
            </a:extLst>
          </p:cNvPr>
          <p:cNvSpPr txBox="1"/>
          <p:nvPr/>
        </p:nvSpPr>
        <p:spPr>
          <a:xfrm>
            <a:off x="454081" y="2288054"/>
            <a:ext cx="11290257" cy="310895"/>
          </a:xfrm>
          <a:prstGeom prst="rect">
            <a:avLst/>
          </a:prstGeom>
          <a:noFill/>
        </p:spPr>
        <p:txBody>
          <a:bodyPr wrap="square" lIns="91416" tIns="45708" rIns="91416" bIns="45708" rtlCol="0" anchor="t">
            <a:spAutoFit/>
          </a:bodyPr>
          <a:lstStyle/>
          <a:p>
            <a:pPr defTabSz="914218">
              <a:lnSpc>
                <a:spcPct val="110000"/>
              </a:lnSpc>
              <a:spcAft>
                <a:spcPts val="1200"/>
              </a:spcAft>
              <a:defRPr/>
            </a:pPr>
            <a:r>
              <a:rPr lang="en-US" sz="1400" b="1" dirty="0">
                <a:solidFill>
                  <a:srgbClr val="000000"/>
                </a:solidFill>
                <a:latin typeface="Arial"/>
                <a:cs typeface="Arial"/>
              </a:rPr>
              <a:t>Carte de vaccination :</a:t>
            </a:r>
          </a:p>
        </p:txBody>
      </p:sp>
      <p:sp>
        <p:nvSpPr>
          <p:cNvPr id="41" name="Rectangle 40">
            <a:extLst>
              <a:ext uri="{FF2B5EF4-FFF2-40B4-BE49-F238E27FC236}">
                <a16:creationId xmlns:a16="http://schemas.microsoft.com/office/drawing/2014/main" id="{3F2DAE6F-315E-B3FD-602D-73766308AC0B}"/>
              </a:ext>
            </a:extLst>
          </p:cNvPr>
          <p:cNvSpPr/>
          <p:nvPr/>
        </p:nvSpPr>
        <p:spPr>
          <a:xfrm>
            <a:off x="2768600" y="3979983"/>
            <a:ext cx="790526" cy="267349"/>
          </a:xfrm>
          <a:prstGeom prst="rect">
            <a:avLst/>
          </a:prstGeom>
          <a:solidFill>
            <a:schemeClr val="accent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b="0" i="0" err="1">
              <a:latin typeface="Arial" panose="020B0604020202020204" pitchFamily="34" charset="0"/>
              <a:cs typeface="Arial" panose="020B0604020202020204" pitchFamily="34" charset="0"/>
            </a:endParaRPr>
          </a:p>
        </p:txBody>
      </p:sp>
      <p:sp>
        <p:nvSpPr>
          <p:cNvPr id="42" name="Title 5">
            <a:extLst>
              <a:ext uri="{FF2B5EF4-FFF2-40B4-BE49-F238E27FC236}">
                <a16:creationId xmlns:a16="http://schemas.microsoft.com/office/drawing/2014/main" id="{290A7E55-4923-6B80-8711-6C0E39E7BF5A}"/>
              </a:ext>
            </a:extLst>
          </p:cNvPr>
          <p:cNvSpPr>
            <a:spLocks noGrp="1"/>
          </p:cNvSpPr>
          <p:nvPr>
            <p:ph type="title"/>
          </p:nvPr>
        </p:nvSpPr>
        <p:spPr>
          <a:xfrm>
            <a:off x="3616982" y="3945095"/>
            <a:ext cx="224064" cy="369332"/>
          </a:xfrm>
        </p:spPr>
        <p:txBody>
          <a:bodyPr vert="horz"/>
          <a:lstStyle/>
          <a:p>
            <a:r>
              <a:rPr lang="en-GB">
                <a:solidFill>
                  <a:schemeClr val="accent1"/>
                </a:solidFill>
              </a:rPr>
              <a:t>?</a:t>
            </a:r>
          </a:p>
        </p:txBody>
      </p:sp>
      <p:sp>
        <p:nvSpPr>
          <p:cNvPr id="4" name="TextBox 3">
            <a:extLst>
              <a:ext uri="{FF2B5EF4-FFF2-40B4-BE49-F238E27FC236}">
                <a16:creationId xmlns:a16="http://schemas.microsoft.com/office/drawing/2014/main" id="{83559EDE-FE5D-E333-FC29-A0D656BB78B2}"/>
              </a:ext>
            </a:extLst>
          </p:cNvPr>
          <p:cNvSpPr txBox="1"/>
          <p:nvPr/>
        </p:nvSpPr>
        <p:spPr>
          <a:xfrm>
            <a:off x="8332236" y="5855087"/>
            <a:ext cx="3153747" cy="215444"/>
          </a:xfrm>
          <a:prstGeom prst="rect">
            <a:avLst/>
          </a:prstGeom>
          <a:noFill/>
        </p:spPr>
        <p:txBody>
          <a:bodyPr wrap="square">
            <a:spAutoFit/>
          </a:bodyPr>
          <a:lstStyle/>
          <a:p>
            <a:r>
              <a:rPr lang="en-US" sz="800"/>
              <a:t>Source: https://www.technet-21.org/en/resources/home-based-record</a:t>
            </a:r>
          </a:p>
        </p:txBody>
      </p:sp>
      <p:sp>
        <p:nvSpPr>
          <p:cNvPr id="6" name="Rectangle 5">
            <a:extLst>
              <a:ext uri="{FF2B5EF4-FFF2-40B4-BE49-F238E27FC236}">
                <a16:creationId xmlns:a16="http://schemas.microsoft.com/office/drawing/2014/main" id="{D4A989C6-A868-3E01-58BC-836C491B45F1}"/>
              </a:ext>
            </a:extLst>
          </p:cNvPr>
          <p:cNvSpPr/>
          <p:nvPr/>
        </p:nvSpPr>
        <p:spPr>
          <a:xfrm>
            <a:off x="4549115" y="3985264"/>
            <a:ext cx="998806" cy="255630"/>
          </a:xfrm>
          <a:prstGeom prst="rect">
            <a:avLst/>
          </a:prstGeom>
          <a:solidFill>
            <a:schemeClr val="accent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b="0" i="0" err="1">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349718D-9C03-9A46-E227-85AC06EAB62A}"/>
              </a:ext>
            </a:extLst>
          </p:cNvPr>
          <p:cNvSpPr/>
          <p:nvPr/>
        </p:nvSpPr>
        <p:spPr>
          <a:xfrm>
            <a:off x="439223" y="1364325"/>
            <a:ext cx="11309348" cy="837699"/>
          </a:xfrm>
          <a:prstGeom prst="rect">
            <a:avLst/>
          </a:prstGeom>
          <a:solidFill>
            <a:schemeClr val="accent3">
              <a:lumMod val="20000"/>
              <a:lumOff val="80000"/>
            </a:schemeClr>
          </a:solidFill>
          <a:ln w="12700" cap="flat" cmpd="sng" algn="ctr">
            <a:solidFill>
              <a:schemeClr val="accent3"/>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91428" tIns="45714" rIns="3239578" bIns="45714" rtlCol="0" anchor="ctr"/>
          <a:lstStyle>
            <a:defPPr>
              <a:defRPr lang="en-US"/>
            </a:defPPr>
            <a:lvl1pPr marL="0" algn="l" defTabSz="914400" rtl="0" eaLnBrk="1" latinLnBrk="0" hangingPunct="1">
              <a:defRPr sz="1800" kern="1200">
                <a:solidFill>
                  <a:srgbClr val="FFFFFF"/>
                </a:solidFill>
                <a:latin typeface="Calibri" panose="020F0502020204030204"/>
              </a:defRPr>
            </a:lvl1pPr>
            <a:lvl2pPr marL="457200" algn="l" defTabSz="914400" rtl="0" eaLnBrk="1" latinLnBrk="0" hangingPunct="1">
              <a:defRPr sz="1800" kern="1200">
                <a:solidFill>
                  <a:srgbClr val="FFFFFF"/>
                </a:solidFill>
                <a:latin typeface="Calibri" panose="020F0502020204030204"/>
              </a:defRPr>
            </a:lvl2pPr>
            <a:lvl3pPr marL="914400" algn="l" defTabSz="914400" rtl="0" eaLnBrk="1" latinLnBrk="0" hangingPunct="1">
              <a:defRPr sz="1800" kern="1200">
                <a:solidFill>
                  <a:srgbClr val="FFFFFF"/>
                </a:solidFill>
                <a:latin typeface="Calibri" panose="020F0502020204030204"/>
              </a:defRPr>
            </a:lvl3pPr>
            <a:lvl4pPr marL="1371600" algn="l" defTabSz="914400" rtl="0" eaLnBrk="1" latinLnBrk="0" hangingPunct="1">
              <a:defRPr sz="1800" kern="1200">
                <a:solidFill>
                  <a:srgbClr val="FFFFFF"/>
                </a:solidFill>
                <a:latin typeface="Calibri" panose="020F0502020204030204"/>
              </a:defRPr>
            </a:lvl4pPr>
            <a:lvl5pPr marL="1828800" algn="l" defTabSz="914400" rtl="0" eaLnBrk="1" latinLnBrk="0" hangingPunct="1">
              <a:defRPr sz="1800" kern="1200">
                <a:solidFill>
                  <a:srgbClr val="FFFFFF"/>
                </a:solidFill>
                <a:latin typeface="Calibri" panose="020F0502020204030204"/>
              </a:defRPr>
            </a:lvl5pPr>
            <a:lvl6pPr marL="2286000" algn="l" defTabSz="914400" rtl="0" eaLnBrk="1" latinLnBrk="0" hangingPunct="1">
              <a:defRPr sz="1800" kern="1200">
                <a:solidFill>
                  <a:srgbClr val="FFFFFF"/>
                </a:solidFill>
                <a:latin typeface="Calibri" panose="020F0502020204030204"/>
              </a:defRPr>
            </a:lvl6pPr>
            <a:lvl7pPr marL="2743200" algn="l" defTabSz="914400" rtl="0" eaLnBrk="1" latinLnBrk="0" hangingPunct="1">
              <a:defRPr sz="1800" kern="1200">
                <a:solidFill>
                  <a:srgbClr val="FFFFFF"/>
                </a:solidFill>
                <a:latin typeface="Calibri" panose="020F0502020204030204"/>
              </a:defRPr>
            </a:lvl7pPr>
            <a:lvl8pPr marL="3200400" algn="l" defTabSz="914400" rtl="0" eaLnBrk="1" latinLnBrk="0" hangingPunct="1">
              <a:defRPr sz="1800" kern="1200">
                <a:solidFill>
                  <a:srgbClr val="FFFFFF"/>
                </a:solidFill>
                <a:latin typeface="Calibri" panose="020F0502020204030204"/>
              </a:defRPr>
            </a:lvl8pPr>
            <a:lvl9pPr marL="3657600" algn="l" defTabSz="914400" rtl="0" eaLnBrk="1" latinLnBrk="0" hangingPunct="1">
              <a:defRPr sz="1800" kern="1200">
                <a:solidFill>
                  <a:srgbClr val="FFFFFF"/>
                </a:solidFill>
                <a:latin typeface="Calibri" panose="020F0502020204030204"/>
              </a:defRPr>
            </a:lvl9pPr>
          </a:lstStyle>
          <a:p>
            <a:pPr defTabSz="914218">
              <a:spcBef>
                <a:spcPts val="600"/>
              </a:spcBef>
              <a:defRPr/>
            </a:pPr>
            <a:r>
              <a:rPr lang="fr-FR" sz="1600" dirty="0">
                <a:solidFill>
                  <a:srgbClr val="000000"/>
                </a:solidFill>
                <a:latin typeface="Arial" panose="020B0604020202020204" pitchFamily="34" charset="0"/>
                <a:cs typeface="Arial" panose="020B0604020202020204" pitchFamily="34" charset="0"/>
              </a:rPr>
              <a:t>Un </a:t>
            </a:r>
            <a:r>
              <a:rPr lang="fr-FR" sz="1600" b="1" dirty="0">
                <a:solidFill>
                  <a:srgbClr val="000000"/>
                </a:solidFill>
                <a:latin typeface="Arial" panose="020B0604020202020204" pitchFamily="34" charset="0"/>
                <a:cs typeface="Arial" panose="020B0604020202020204" pitchFamily="34" charset="0"/>
              </a:rPr>
              <a:t>enfant de 25 mois sans vaccination préalable </a:t>
            </a:r>
            <a:r>
              <a:rPr lang="fr-FR" sz="1600" dirty="0">
                <a:solidFill>
                  <a:srgbClr val="000000"/>
                </a:solidFill>
                <a:latin typeface="Arial" panose="020B0604020202020204" pitchFamily="34" charset="0"/>
                <a:cs typeface="Arial" panose="020B0604020202020204" pitchFamily="34" charset="0"/>
              </a:rPr>
              <a:t>est amené dans votre établissement de santé.</a:t>
            </a:r>
          </a:p>
          <a:p>
            <a:pPr defTabSz="914218">
              <a:spcBef>
                <a:spcPts val="600"/>
              </a:spcBef>
              <a:defRPr/>
            </a:pPr>
            <a:r>
              <a:rPr lang="fr-FR" sz="1600" dirty="0">
                <a:solidFill>
                  <a:srgbClr val="000000"/>
                </a:solidFill>
                <a:latin typeface="Arial" panose="020B0604020202020204" pitchFamily="34" charset="0"/>
                <a:cs typeface="Arial" panose="020B0604020202020204" pitchFamily="34" charset="0"/>
              </a:rPr>
              <a:t>Où documentez-vous la vaccination de rattrapage </a:t>
            </a:r>
            <a:r>
              <a:rPr lang="fr-FR" sz="1600" dirty="0" err="1">
                <a:solidFill>
                  <a:srgbClr val="000000"/>
                </a:solidFill>
                <a:latin typeface="Arial" panose="020B0604020202020204" pitchFamily="34" charset="0"/>
                <a:cs typeface="Arial" panose="020B0604020202020204" pitchFamily="34" charset="0"/>
              </a:rPr>
              <a:t>bVPO</a:t>
            </a:r>
            <a:r>
              <a:rPr lang="fr-FR" sz="1600" dirty="0">
                <a:solidFill>
                  <a:srgbClr val="000000"/>
                </a:solidFill>
                <a:latin typeface="Arial" panose="020B0604020202020204" pitchFamily="34" charset="0"/>
                <a:cs typeface="Arial" panose="020B0604020202020204" pitchFamily="34" charset="0"/>
              </a:rPr>
              <a:t> ?</a:t>
            </a: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51377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38A3E-2CAD-377B-1E85-4F7D0C877BCC}"/>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FE3D2BC-76D6-0900-4070-5E0192D80802}"/>
              </a:ext>
            </a:extLst>
          </p:cNvPr>
          <p:cNvGraphicFramePr>
            <a:graphicFrameLocks noChangeAspect="1"/>
          </p:cNvGraphicFramePr>
          <p:nvPr>
            <p:custDataLst>
              <p:tags r:id="rId1"/>
            </p:custDataLst>
          </p:nvPr>
        </p:nvGraphicFramePr>
        <p:xfrm>
          <a:off x="1587" y="2034"/>
          <a:ext cx="1588" cy="1588"/>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8" name="think-cell data - do not delete" hidden="1">
                        <a:extLst>
                          <a:ext uri="{FF2B5EF4-FFF2-40B4-BE49-F238E27FC236}">
                            <a16:creationId xmlns:a16="http://schemas.microsoft.com/office/drawing/2014/main" id="{6FE3D2BC-76D6-0900-4070-5E0192D80802}"/>
                          </a:ext>
                        </a:extLst>
                      </p:cNvPr>
                      <p:cNvPicPr/>
                      <p:nvPr/>
                    </p:nvPicPr>
                    <p:blipFill>
                      <a:blip r:embed="rId5"/>
                      <a:stretch>
                        <a:fillRect/>
                      </a:stretch>
                    </p:blipFill>
                    <p:spPr>
                      <a:xfrm>
                        <a:off x="1587" y="2034"/>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2C79DBA9-9704-2722-1877-EC4B150F76BC}"/>
              </a:ext>
            </a:extLst>
          </p:cNvPr>
          <p:cNvSpPr>
            <a:spLocks noGrp="1"/>
          </p:cNvSpPr>
          <p:nvPr>
            <p:ph type="sldNum" sz="quarter" idx="12"/>
          </p:nvPr>
        </p:nvSpPr>
        <p:spPr/>
        <p:txBody>
          <a:bodyPr/>
          <a:lstStyle/>
          <a:p>
            <a:fld id="{B1A72ED0-CA80-9E4A-B9C8-1E5961276DBA}" type="slidenum">
              <a:rPr lang="en-US" smtClean="0"/>
              <a:t>6</a:t>
            </a:fld>
            <a:endParaRPr lang="en-US"/>
          </a:p>
        </p:txBody>
      </p:sp>
      <p:sp>
        <p:nvSpPr>
          <p:cNvPr id="16" name="Rectangle 15">
            <a:extLst>
              <a:ext uri="{FF2B5EF4-FFF2-40B4-BE49-F238E27FC236}">
                <a16:creationId xmlns:a16="http://schemas.microsoft.com/office/drawing/2014/main" id="{400F2D01-0332-B3CF-DFA2-94CE280E7D2D}"/>
              </a:ext>
            </a:extLst>
          </p:cNvPr>
          <p:cNvSpPr/>
          <p:nvPr/>
        </p:nvSpPr>
        <p:spPr>
          <a:xfrm>
            <a:off x="439223" y="1364325"/>
            <a:ext cx="11309348" cy="837699"/>
          </a:xfrm>
          <a:prstGeom prst="rect">
            <a:avLst/>
          </a:prstGeom>
          <a:solidFill>
            <a:schemeClr val="accent3">
              <a:lumMod val="20000"/>
              <a:lumOff val="80000"/>
            </a:schemeClr>
          </a:solidFill>
          <a:ln w="12700" cap="flat" cmpd="sng" algn="ctr">
            <a:solidFill>
              <a:schemeClr val="accent3"/>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91428" tIns="45714" rIns="3239578" bIns="45714" rtlCol="0" anchor="ctr"/>
          <a:lstStyle>
            <a:defPPr>
              <a:defRPr lang="en-US"/>
            </a:defPPr>
            <a:lvl1pPr marL="0" algn="l" defTabSz="914400" rtl="0" eaLnBrk="1" latinLnBrk="0" hangingPunct="1">
              <a:defRPr sz="1800" kern="1200">
                <a:solidFill>
                  <a:srgbClr val="FFFFFF"/>
                </a:solidFill>
                <a:latin typeface="Calibri" panose="020F0502020204030204"/>
              </a:defRPr>
            </a:lvl1pPr>
            <a:lvl2pPr marL="457200" algn="l" defTabSz="914400" rtl="0" eaLnBrk="1" latinLnBrk="0" hangingPunct="1">
              <a:defRPr sz="1800" kern="1200">
                <a:solidFill>
                  <a:srgbClr val="FFFFFF"/>
                </a:solidFill>
                <a:latin typeface="Calibri" panose="020F0502020204030204"/>
              </a:defRPr>
            </a:lvl2pPr>
            <a:lvl3pPr marL="914400" algn="l" defTabSz="914400" rtl="0" eaLnBrk="1" latinLnBrk="0" hangingPunct="1">
              <a:defRPr sz="1800" kern="1200">
                <a:solidFill>
                  <a:srgbClr val="FFFFFF"/>
                </a:solidFill>
                <a:latin typeface="Calibri" panose="020F0502020204030204"/>
              </a:defRPr>
            </a:lvl3pPr>
            <a:lvl4pPr marL="1371600" algn="l" defTabSz="914400" rtl="0" eaLnBrk="1" latinLnBrk="0" hangingPunct="1">
              <a:defRPr sz="1800" kern="1200">
                <a:solidFill>
                  <a:srgbClr val="FFFFFF"/>
                </a:solidFill>
                <a:latin typeface="Calibri" panose="020F0502020204030204"/>
              </a:defRPr>
            </a:lvl4pPr>
            <a:lvl5pPr marL="1828800" algn="l" defTabSz="914400" rtl="0" eaLnBrk="1" latinLnBrk="0" hangingPunct="1">
              <a:defRPr sz="1800" kern="1200">
                <a:solidFill>
                  <a:srgbClr val="FFFFFF"/>
                </a:solidFill>
                <a:latin typeface="Calibri" panose="020F0502020204030204"/>
              </a:defRPr>
            </a:lvl5pPr>
            <a:lvl6pPr marL="2286000" algn="l" defTabSz="914400" rtl="0" eaLnBrk="1" latinLnBrk="0" hangingPunct="1">
              <a:defRPr sz="1800" kern="1200">
                <a:solidFill>
                  <a:srgbClr val="FFFFFF"/>
                </a:solidFill>
                <a:latin typeface="Calibri" panose="020F0502020204030204"/>
              </a:defRPr>
            </a:lvl6pPr>
            <a:lvl7pPr marL="2743200" algn="l" defTabSz="914400" rtl="0" eaLnBrk="1" latinLnBrk="0" hangingPunct="1">
              <a:defRPr sz="1800" kern="1200">
                <a:solidFill>
                  <a:srgbClr val="FFFFFF"/>
                </a:solidFill>
                <a:latin typeface="Calibri" panose="020F0502020204030204"/>
              </a:defRPr>
            </a:lvl7pPr>
            <a:lvl8pPr marL="3200400" algn="l" defTabSz="914400" rtl="0" eaLnBrk="1" latinLnBrk="0" hangingPunct="1">
              <a:defRPr sz="1800" kern="1200">
                <a:solidFill>
                  <a:srgbClr val="FFFFFF"/>
                </a:solidFill>
                <a:latin typeface="Calibri" panose="020F0502020204030204"/>
              </a:defRPr>
            </a:lvl8pPr>
            <a:lvl9pPr marL="3657600" algn="l" defTabSz="914400" rtl="0" eaLnBrk="1" latinLnBrk="0" hangingPunct="1">
              <a:defRPr sz="1800" kern="1200">
                <a:solidFill>
                  <a:srgbClr val="FFFFFF"/>
                </a:solidFill>
                <a:latin typeface="Calibri" panose="020F0502020204030204"/>
              </a:defRPr>
            </a:lvl9pPr>
          </a:lstStyle>
          <a:p>
            <a:pPr defTabSz="914218">
              <a:spcBef>
                <a:spcPts val="600"/>
              </a:spcBef>
              <a:defRPr/>
            </a:pPr>
            <a:r>
              <a:rPr lang="fr-FR" sz="1600" dirty="0">
                <a:solidFill>
                  <a:srgbClr val="000000"/>
                </a:solidFill>
                <a:latin typeface="Arial" panose="020B0604020202020204" pitchFamily="34" charset="0"/>
                <a:cs typeface="Arial" panose="020B0604020202020204" pitchFamily="34" charset="0"/>
              </a:rPr>
              <a:t>Un </a:t>
            </a:r>
            <a:r>
              <a:rPr lang="fr-FR" sz="1600" b="1" dirty="0">
                <a:solidFill>
                  <a:srgbClr val="000000"/>
                </a:solidFill>
                <a:latin typeface="Arial" panose="020B0604020202020204" pitchFamily="34" charset="0"/>
                <a:cs typeface="Arial" panose="020B0604020202020204" pitchFamily="34" charset="0"/>
              </a:rPr>
              <a:t>enfant de 25 mois sans vaccination préalable</a:t>
            </a:r>
            <a:r>
              <a:rPr lang="fr-FR" sz="1600" dirty="0">
                <a:solidFill>
                  <a:srgbClr val="000000"/>
                </a:solidFill>
                <a:latin typeface="Arial" panose="020B0604020202020204" pitchFamily="34" charset="0"/>
                <a:cs typeface="Arial" panose="020B0604020202020204" pitchFamily="34" charset="0"/>
              </a:rPr>
              <a:t> est amené dans votre établissement de santé.</a:t>
            </a:r>
          </a:p>
          <a:p>
            <a:pPr defTabSz="914218">
              <a:spcBef>
                <a:spcPts val="600"/>
              </a:spcBef>
              <a:defRPr/>
            </a:pPr>
            <a:r>
              <a:rPr lang="fr-FR" sz="1600" dirty="0">
                <a:solidFill>
                  <a:srgbClr val="000000"/>
                </a:solidFill>
                <a:latin typeface="Arial" panose="020B0604020202020204" pitchFamily="34" charset="0"/>
                <a:cs typeface="Arial" panose="020B0604020202020204" pitchFamily="34" charset="0"/>
              </a:rPr>
              <a:t>Où documentez-vous la vaccination de rattrapage </a:t>
            </a:r>
            <a:r>
              <a:rPr lang="fr-FR" sz="1600" dirty="0" err="1">
                <a:solidFill>
                  <a:srgbClr val="000000"/>
                </a:solidFill>
                <a:latin typeface="Arial" panose="020B0604020202020204" pitchFamily="34" charset="0"/>
                <a:cs typeface="Arial" panose="020B0604020202020204" pitchFamily="34" charset="0"/>
              </a:rPr>
              <a:t>bVPO</a:t>
            </a:r>
            <a:r>
              <a:rPr lang="fr-FR" sz="1600" dirty="0">
                <a:solidFill>
                  <a:srgbClr val="000000"/>
                </a:solidFill>
                <a:latin typeface="Arial" panose="020B0604020202020204" pitchFamily="34" charset="0"/>
                <a:cs typeface="Arial" panose="020B0604020202020204" pitchFamily="34" charset="0"/>
              </a:rPr>
              <a:t> ?</a:t>
            </a:r>
            <a:endParaRPr lang="en-US" sz="1600" dirty="0">
              <a:solidFill>
                <a:srgbClr val="00000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8CF43248-6026-E282-C027-2411672DBD79}"/>
              </a:ext>
            </a:extLst>
          </p:cNvPr>
          <p:cNvSpPr txBox="1"/>
          <p:nvPr/>
        </p:nvSpPr>
        <p:spPr>
          <a:xfrm>
            <a:off x="454081" y="2288054"/>
            <a:ext cx="11290257" cy="310895"/>
          </a:xfrm>
          <a:prstGeom prst="rect">
            <a:avLst/>
          </a:prstGeom>
          <a:noFill/>
        </p:spPr>
        <p:txBody>
          <a:bodyPr wrap="square" lIns="91416" tIns="45708" rIns="91416" bIns="45708" rtlCol="0" anchor="t">
            <a:spAutoFit/>
          </a:bodyPr>
          <a:lstStyle/>
          <a:p>
            <a:pPr defTabSz="914218">
              <a:lnSpc>
                <a:spcPct val="110000"/>
              </a:lnSpc>
              <a:spcAft>
                <a:spcPts val="1200"/>
              </a:spcAft>
              <a:defRPr/>
            </a:pPr>
            <a:r>
              <a:rPr lang="en-US" sz="1400" b="1" dirty="0">
                <a:solidFill>
                  <a:srgbClr val="000000"/>
                </a:solidFill>
                <a:latin typeface="Arial"/>
                <a:cs typeface="Arial"/>
              </a:rPr>
              <a:t>Fiche de </a:t>
            </a:r>
            <a:r>
              <a:rPr lang="en-US" sz="1400" b="1" dirty="0" err="1">
                <a:solidFill>
                  <a:srgbClr val="000000"/>
                </a:solidFill>
                <a:latin typeface="Arial"/>
                <a:cs typeface="Arial"/>
              </a:rPr>
              <a:t>pointage</a:t>
            </a:r>
            <a:r>
              <a:rPr lang="en-US" sz="1400" b="1" dirty="0">
                <a:solidFill>
                  <a:srgbClr val="000000"/>
                </a:solidFill>
                <a:latin typeface="Arial"/>
                <a:cs typeface="Arial"/>
              </a:rPr>
              <a:t> :</a:t>
            </a:r>
          </a:p>
        </p:txBody>
      </p:sp>
      <p:pic>
        <p:nvPicPr>
          <p:cNvPr id="7" name="Picture 6" descr="A screenshot of a chart&#10;&#10;Description automatically generated">
            <a:extLst>
              <a:ext uri="{FF2B5EF4-FFF2-40B4-BE49-F238E27FC236}">
                <a16:creationId xmlns:a16="http://schemas.microsoft.com/office/drawing/2014/main" id="{C760C87A-E7BE-80FC-0243-87CD6FCA758F}"/>
              </a:ext>
            </a:extLst>
          </p:cNvPr>
          <p:cNvPicPr>
            <a:picLocks noChangeAspect="1"/>
          </p:cNvPicPr>
          <p:nvPr/>
        </p:nvPicPr>
        <p:blipFill rotWithShape="1">
          <a:blip r:embed="rId6">
            <a:extLst>
              <a:ext uri="{28A0092B-C50C-407E-A947-70E740481C1C}">
                <a14:useLocalDpi xmlns:a14="http://schemas.microsoft.com/office/drawing/2010/main" val="0"/>
              </a:ext>
            </a:extLst>
          </a:blip>
          <a:srcRect l="1" t="10834" r="31235" b="60431"/>
          <a:stretch/>
        </p:blipFill>
        <p:spPr>
          <a:xfrm>
            <a:off x="2360127" y="2263191"/>
            <a:ext cx="7909886" cy="4023310"/>
          </a:xfrm>
          <a:prstGeom prst="rect">
            <a:avLst/>
          </a:prstGeom>
          <a:effectLst>
            <a:outerShdw blurRad="368300" dist="241300" dir="2700000" sx="97000" sy="97000" algn="tl" rotWithShape="0">
              <a:prstClr val="black">
                <a:alpha val="40000"/>
              </a:prstClr>
            </a:outerShdw>
          </a:effectLst>
        </p:spPr>
      </p:pic>
      <p:sp>
        <p:nvSpPr>
          <p:cNvPr id="9" name="Rectangle 8">
            <a:extLst>
              <a:ext uri="{FF2B5EF4-FFF2-40B4-BE49-F238E27FC236}">
                <a16:creationId xmlns:a16="http://schemas.microsoft.com/office/drawing/2014/main" id="{9FAEFED6-99A6-96E0-B06B-A58B2B5281E3}"/>
              </a:ext>
            </a:extLst>
          </p:cNvPr>
          <p:cNvSpPr/>
          <p:nvPr/>
        </p:nvSpPr>
        <p:spPr>
          <a:xfrm>
            <a:off x="2560994" y="4632016"/>
            <a:ext cx="7700606" cy="535473"/>
          </a:xfrm>
          <a:prstGeom prst="rect">
            <a:avLst/>
          </a:prstGeom>
          <a:solidFill>
            <a:schemeClr val="accent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b="0" i="0" err="1">
              <a:latin typeface="Arial" panose="020B0604020202020204" pitchFamily="34" charset="0"/>
              <a:cs typeface="Arial" panose="020B0604020202020204" pitchFamily="34" charset="0"/>
            </a:endParaRPr>
          </a:p>
        </p:txBody>
      </p:sp>
      <p:sp>
        <p:nvSpPr>
          <p:cNvPr id="11" name="Title 5">
            <a:extLst>
              <a:ext uri="{FF2B5EF4-FFF2-40B4-BE49-F238E27FC236}">
                <a16:creationId xmlns:a16="http://schemas.microsoft.com/office/drawing/2014/main" id="{7F655F8A-8851-9A34-31CB-A8DECDF8BA59}"/>
              </a:ext>
            </a:extLst>
          </p:cNvPr>
          <p:cNvSpPr>
            <a:spLocks noGrp="1"/>
          </p:cNvSpPr>
          <p:nvPr>
            <p:ph type="title"/>
          </p:nvPr>
        </p:nvSpPr>
        <p:spPr>
          <a:xfrm>
            <a:off x="10470880" y="4732710"/>
            <a:ext cx="224064" cy="369332"/>
          </a:xfrm>
        </p:spPr>
        <p:txBody>
          <a:bodyPr vert="horz"/>
          <a:lstStyle/>
          <a:p>
            <a:r>
              <a:rPr lang="en-GB" dirty="0">
                <a:solidFill>
                  <a:schemeClr val="accent1"/>
                </a:solidFill>
              </a:rPr>
              <a:t>?</a:t>
            </a:r>
          </a:p>
        </p:txBody>
      </p:sp>
      <p:sp>
        <p:nvSpPr>
          <p:cNvPr id="4" name="TextBox 3">
            <a:extLst>
              <a:ext uri="{FF2B5EF4-FFF2-40B4-BE49-F238E27FC236}">
                <a16:creationId xmlns:a16="http://schemas.microsoft.com/office/drawing/2014/main" id="{8C210DB1-71C3-1675-05A0-3933592B751F}"/>
              </a:ext>
            </a:extLst>
          </p:cNvPr>
          <p:cNvSpPr txBox="1"/>
          <p:nvPr/>
        </p:nvSpPr>
        <p:spPr>
          <a:xfrm>
            <a:off x="10470880" y="5701726"/>
            <a:ext cx="1293965" cy="584775"/>
          </a:xfrm>
          <a:prstGeom prst="rect">
            <a:avLst/>
          </a:prstGeom>
          <a:noFill/>
        </p:spPr>
        <p:txBody>
          <a:bodyPr wrap="square">
            <a:spAutoFit/>
          </a:bodyPr>
          <a:lstStyle/>
          <a:p>
            <a:r>
              <a:rPr lang="en-US" sz="800"/>
              <a:t>Source: https://www.who.int/publications/i/item/9789240016514</a:t>
            </a:r>
          </a:p>
        </p:txBody>
      </p:sp>
      <p:sp>
        <p:nvSpPr>
          <p:cNvPr id="10" name="Content Placeholder 2">
            <a:extLst>
              <a:ext uri="{FF2B5EF4-FFF2-40B4-BE49-F238E27FC236}">
                <a16:creationId xmlns:a16="http://schemas.microsoft.com/office/drawing/2014/main" id="{961C5AA1-FCE5-EC2A-62CC-2AA9ED19A543}"/>
              </a:ext>
            </a:extLst>
          </p:cNvPr>
          <p:cNvSpPr txBox="1">
            <a:spLocks/>
          </p:cNvSpPr>
          <p:nvPr/>
        </p:nvSpPr>
        <p:spPr>
          <a:xfrm>
            <a:off x="450852" y="798569"/>
            <a:ext cx="8833826" cy="400097"/>
          </a:xfrm>
          <a:prstGeom prst="rect">
            <a:avLst/>
          </a:prstGeom>
          <a:solidFill>
            <a:schemeClr val="tx2">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lt1"/>
                </a:solidFill>
                <a:latin typeface="+mn-lt"/>
                <a:ea typeface="+mn-ea"/>
                <a:cs typeface="+mn-cs"/>
              </a:defRPr>
            </a:lvl1pPr>
            <a:lvl2pPr marL="0" indent="0" algn="l" defTabSz="914400" rtl="0" eaLnBrk="1" latinLnBrk="0" hangingPunct="1">
              <a:lnSpc>
                <a:spcPct val="100000"/>
              </a:lnSpc>
              <a:spcBef>
                <a:spcPts val="1000"/>
              </a:spcBef>
              <a:buClr>
                <a:schemeClr val="accent1"/>
              </a:buClr>
              <a:buFont typeface="Arial" panose="020B0604020202020204" pitchFamily="34" charset="0"/>
              <a:buNone/>
              <a:defRPr sz="1400" b="0" i="0" kern="1200">
                <a:solidFill>
                  <a:schemeClr val="lt1"/>
                </a:solidFill>
                <a:latin typeface="+mn-lt"/>
                <a:ea typeface="+mn-ea"/>
                <a:cs typeface="+mn-cs"/>
              </a:defRPr>
            </a:lvl2pPr>
            <a:lvl3pPr marL="285750" indent="-285750" algn="l" defTabSz="914400" rtl="0" eaLnBrk="1" latinLnBrk="0" hangingPunct="1">
              <a:lnSpc>
                <a:spcPct val="100000"/>
              </a:lnSpc>
              <a:spcBef>
                <a:spcPts val="1000"/>
              </a:spcBef>
              <a:buClr>
                <a:schemeClr val="tx1"/>
              </a:buClr>
              <a:buFont typeface="Arial" panose="020B0604020202020204" pitchFamily="34" charset="0"/>
              <a:buChar char="•"/>
              <a:defRPr sz="1400" b="0" i="0" kern="1200">
                <a:solidFill>
                  <a:schemeClr val="lt1"/>
                </a:solidFill>
                <a:latin typeface="+mn-lt"/>
                <a:ea typeface="+mn-ea"/>
                <a:cs typeface="+mn-cs"/>
              </a:defRPr>
            </a:lvl3pPr>
            <a:lvl4pPr marL="5688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4pPr>
            <a:lvl5pPr marL="8532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defTabSz="914218">
              <a:defRPr/>
            </a:pPr>
            <a:r>
              <a:rPr lang="fr-FR" sz="2000" b="1" dirty="0">
                <a:solidFill>
                  <a:schemeClr val="tx1"/>
                </a:solidFill>
                <a:latin typeface="Arial"/>
                <a:cs typeface="Arial"/>
              </a:rPr>
              <a:t>Comment </a:t>
            </a:r>
            <a:r>
              <a:rPr lang="fr-FR" sz="2000" b="1" dirty="0">
                <a:solidFill>
                  <a:schemeClr val="tx2"/>
                </a:solidFill>
                <a:latin typeface="Arial"/>
                <a:cs typeface="Arial"/>
              </a:rPr>
              <a:t>documenter</a:t>
            </a:r>
            <a:r>
              <a:rPr lang="fr-FR" sz="2000" b="1" dirty="0">
                <a:solidFill>
                  <a:schemeClr val="tx1"/>
                </a:solidFill>
                <a:latin typeface="Arial"/>
                <a:cs typeface="Arial"/>
              </a:rPr>
              <a:t> les vaccinations de rattrapage ?</a:t>
            </a:r>
            <a:endParaRPr lang="en-GB" sz="2000" b="1" dirty="0">
              <a:solidFill>
                <a:schemeClr val="tx1"/>
              </a:solidFill>
              <a:latin typeface="Arial"/>
              <a:cs typeface="Arial"/>
            </a:endParaRPr>
          </a:p>
        </p:txBody>
      </p:sp>
    </p:spTree>
    <p:extLst>
      <p:ext uri="{BB962C8B-B14F-4D97-AF65-F5344CB8AC3E}">
        <p14:creationId xmlns:p14="http://schemas.microsoft.com/office/powerpoint/2010/main" val="19622403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38A3E-2CAD-377B-1E85-4F7D0C877BCC}"/>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FE3D2BC-76D6-0900-4070-5E0192D80802}"/>
              </a:ext>
            </a:extLst>
          </p:cNvPr>
          <p:cNvGraphicFramePr>
            <a:graphicFrameLocks noChangeAspect="1"/>
          </p:cNvGraphicFramePr>
          <p:nvPr>
            <p:custDataLst>
              <p:tags r:id="rId1"/>
            </p:custDataLst>
          </p:nvPr>
        </p:nvGraphicFramePr>
        <p:xfrm>
          <a:off x="1587" y="2034"/>
          <a:ext cx="1588" cy="1588"/>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8" name="think-cell data - do not delete" hidden="1">
                        <a:extLst>
                          <a:ext uri="{FF2B5EF4-FFF2-40B4-BE49-F238E27FC236}">
                            <a16:creationId xmlns:a16="http://schemas.microsoft.com/office/drawing/2014/main" id="{6FE3D2BC-76D6-0900-4070-5E0192D80802}"/>
                          </a:ext>
                        </a:extLst>
                      </p:cNvPr>
                      <p:cNvPicPr/>
                      <p:nvPr/>
                    </p:nvPicPr>
                    <p:blipFill>
                      <a:blip r:embed="rId5"/>
                      <a:stretch>
                        <a:fillRect/>
                      </a:stretch>
                    </p:blipFill>
                    <p:spPr>
                      <a:xfrm>
                        <a:off x="1587" y="2034"/>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2C79DBA9-9704-2722-1877-EC4B150F76BC}"/>
              </a:ext>
            </a:extLst>
          </p:cNvPr>
          <p:cNvSpPr>
            <a:spLocks noGrp="1"/>
          </p:cNvSpPr>
          <p:nvPr>
            <p:ph type="sldNum" sz="quarter" idx="12"/>
          </p:nvPr>
        </p:nvSpPr>
        <p:spPr/>
        <p:txBody>
          <a:bodyPr/>
          <a:lstStyle/>
          <a:p>
            <a:fld id="{B1A72ED0-CA80-9E4A-B9C8-1E5961276DBA}" type="slidenum">
              <a:rPr lang="en-US" smtClean="0"/>
              <a:t>7</a:t>
            </a:fld>
            <a:endParaRPr lang="en-US"/>
          </a:p>
        </p:txBody>
      </p:sp>
      <p:sp>
        <p:nvSpPr>
          <p:cNvPr id="3" name="Content Placeholder 2">
            <a:extLst>
              <a:ext uri="{FF2B5EF4-FFF2-40B4-BE49-F238E27FC236}">
                <a16:creationId xmlns:a16="http://schemas.microsoft.com/office/drawing/2014/main" id="{802D4B41-70EA-3E2A-571D-583CBDB61F66}"/>
              </a:ext>
            </a:extLst>
          </p:cNvPr>
          <p:cNvSpPr txBox="1">
            <a:spLocks/>
          </p:cNvSpPr>
          <p:nvPr/>
        </p:nvSpPr>
        <p:spPr>
          <a:xfrm>
            <a:off x="469818" y="396896"/>
            <a:ext cx="6164173" cy="400097"/>
          </a:xfrm>
          <a:prstGeom prst="rect">
            <a:avLst/>
          </a:prstGeom>
          <a:solidFill>
            <a:schemeClr val="tx2">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lt1"/>
                </a:solidFill>
                <a:latin typeface="+mn-lt"/>
                <a:ea typeface="+mn-ea"/>
                <a:cs typeface="+mn-cs"/>
              </a:defRPr>
            </a:lvl1pPr>
            <a:lvl2pPr marL="0" indent="0" algn="l" defTabSz="914400" rtl="0" eaLnBrk="1" latinLnBrk="0" hangingPunct="1">
              <a:lnSpc>
                <a:spcPct val="100000"/>
              </a:lnSpc>
              <a:spcBef>
                <a:spcPts val="1000"/>
              </a:spcBef>
              <a:buClr>
                <a:schemeClr val="accent1"/>
              </a:buClr>
              <a:buFont typeface="Arial" panose="020B0604020202020204" pitchFamily="34" charset="0"/>
              <a:buNone/>
              <a:defRPr sz="1400" b="0" i="0" kern="1200">
                <a:solidFill>
                  <a:schemeClr val="lt1"/>
                </a:solidFill>
                <a:latin typeface="+mn-lt"/>
                <a:ea typeface="+mn-ea"/>
                <a:cs typeface="+mn-cs"/>
              </a:defRPr>
            </a:lvl2pPr>
            <a:lvl3pPr marL="285750" indent="-285750" algn="l" defTabSz="914400" rtl="0" eaLnBrk="1" latinLnBrk="0" hangingPunct="1">
              <a:lnSpc>
                <a:spcPct val="100000"/>
              </a:lnSpc>
              <a:spcBef>
                <a:spcPts val="1000"/>
              </a:spcBef>
              <a:buClr>
                <a:schemeClr val="tx1"/>
              </a:buClr>
              <a:buFont typeface="Arial" panose="020B0604020202020204" pitchFamily="34" charset="0"/>
              <a:buChar char="•"/>
              <a:defRPr sz="1400" b="0" i="0" kern="1200">
                <a:solidFill>
                  <a:schemeClr val="lt1"/>
                </a:solidFill>
                <a:latin typeface="+mn-lt"/>
                <a:ea typeface="+mn-ea"/>
                <a:cs typeface="+mn-cs"/>
              </a:defRPr>
            </a:lvl3pPr>
            <a:lvl4pPr marL="5688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4pPr>
            <a:lvl5pPr marL="8532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defTabSz="914218">
              <a:defRPr/>
            </a:pPr>
            <a:r>
              <a:rPr lang="fr-FR" sz="2000" b="1" dirty="0">
                <a:solidFill>
                  <a:schemeClr val="tx1"/>
                </a:solidFill>
                <a:latin typeface="Arial"/>
                <a:cs typeface="Arial"/>
              </a:rPr>
              <a:t>Défis courants en matière de monitorage </a:t>
            </a:r>
            <a:endParaRPr lang="en-GB" sz="2000" b="1" dirty="0">
              <a:solidFill>
                <a:schemeClr val="tx1"/>
              </a:solidFill>
              <a:latin typeface="Arial"/>
              <a:cs typeface="Arial"/>
            </a:endParaRPr>
          </a:p>
        </p:txBody>
      </p:sp>
      <p:sp>
        <p:nvSpPr>
          <p:cNvPr id="2" name="TextBox 1">
            <a:extLst>
              <a:ext uri="{FF2B5EF4-FFF2-40B4-BE49-F238E27FC236}">
                <a16:creationId xmlns:a16="http://schemas.microsoft.com/office/drawing/2014/main" id="{79090C83-E966-B2A4-888A-254F7E3F0799}"/>
              </a:ext>
            </a:extLst>
          </p:cNvPr>
          <p:cNvSpPr txBox="1"/>
          <p:nvPr/>
        </p:nvSpPr>
        <p:spPr>
          <a:xfrm>
            <a:off x="397105" y="928461"/>
            <a:ext cx="5595731" cy="5857990"/>
          </a:xfrm>
          <a:prstGeom prst="rect">
            <a:avLst/>
          </a:prstGeom>
          <a:noFill/>
        </p:spPr>
        <p:txBody>
          <a:bodyPr wrap="square" lIns="91416" tIns="45708" rIns="91416" bIns="45708" rtlCol="0" anchor="t">
            <a:spAutoFit/>
          </a:bodyPr>
          <a:lstStyle/>
          <a:p>
            <a:pPr defTabSz="914218">
              <a:spcAft>
                <a:spcPts val="700"/>
              </a:spcAft>
              <a:defRPr/>
            </a:pPr>
            <a:r>
              <a:rPr lang="en-GB" sz="1400" b="1" dirty="0" err="1">
                <a:solidFill>
                  <a:srgbClr val="000000"/>
                </a:solidFill>
                <a:latin typeface="Arial"/>
                <a:cs typeface="Arial"/>
              </a:rPr>
              <a:t>Niveau</a:t>
            </a:r>
            <a:r>
              <a:rPr lang="en-GB" sz="1400" b="1" dirty="0">
                <a:solidFill>
                  <a:srgbClr val="000000"/>
                </a:solidFill>
                <a:latin typeface="Arial"/>
                <a:cs typeface="Arial"/>
              </a:rPr>
              <a:t> pays :</a:t>
            </a:r>
          </a:p>
          <a:p>
            <a:pPr marL="285086" indent="-285086" defTabSz="914218">
              <a:spcAft>
                <a:spcPts val="700"/>
              </a:spcAft>
              <a:buFont typeface="Arial" panose="05000000000000000000" pitchFamily="2" charset="2"/>
              <a:buChar char="•"/>
              <a:defRPr/>
            </a:pPr>
            <a:r>
              <a:rPr lang="fr-FR" sz="1400" dirty="0">
                <a:solidFill>
                  <a:srgbClr val="000000"/>
                </a:solidFill>
                <a:latin typeface="Arial"/>
                <a:cs typeface="Arial"/>
              </a:rPr>
              <a:t>Déterminer l'éligibilité aux doses de rattrapage</a:t>
            </a:r>
          </a:p>
          <a:p>
            <a:pPr marL="285086" indent="-285086" defTabSz="914218">
              <a:spcAft>
                <a:spcPts val="700"/>
              </a:spcAft>
              <a:buFont typeface="Arial" panose="05000000000000000000" pitchFamily="2" charset="2"/>
              <a:buChar char="•"/>
              <a:defRPr/>
            </a:pPr>
            <a:r>
              <a:rPr lang="fr-FR" sz="1400" dirty="0">
                <a:solidFill>
                  <a:srgbClr val="000000"/>
                </a:solidFill>
                <a:latin typeface="Arial"/>
                <a:cs typeface="Arial"/>
              </a:rPr>
              <a:t>Les outils et systèmes d’information de nombreux pays ne sont pas configurés pour saisir les doses de rattrapage en séparant les groupes d'âge : &lt; 12 mois ; 12-23 mois, 24-59 mois.</a:t>
            </a:r>
          </a:p>
          <a:p>
            <a:pPr marL="285086" indent="-285086" defTabSz="914218">
              <a:spcAft>
                <a:spcPts val="700"/>
              </a:spcAft>
              <a:buFont typeface="Arial" panose="05000000000000000000" pitchFamily="2" charset="2"/>
              <a:buChar char="•"/>
              <a:defRPr/>
            </a:pPr>
            <a:r>
              <a:rPr lang="fr-FR" sz="1400" dirty="0">
                <a:solidFill>
                  <a:srgbClr val="000000"/>
                </a:solidFill>
                <a:latin typeface="Arial"/>
                <a:cs typeface="Arial"/>
              </a:rPr>
              <a:t>Les cartes de vaccination ne sont pas toujours disponibles.</a:t>
            </a:r>
          </a:p>
          <a:p>
            <a:pPr marL="285086" indent="-285086" defTabSz="914218">
              <a:spcAft>
                <a:spcPts val="700"/>
              </a:spcAft>
              <a:buFont typeface="Arial" panose="05000000000000000000" pitchFamily="2" charset="2"/>
              <a:buChar char="•"/>
              <a:defRPr/>
            </a:pPr>
            <a:r>
              <a:rPr lang="fr-FR" sz="1400" dirty="0">
                <a:solidFill>
                  <a:srgbClr val="000000"/>
                </a:solidFill>
                <a:latin typeface="Arial"/>
                <a:cs typeface="Arial"/>
              </a:rPr>
              <a:t>Les agents de santé ne sont pas familiarisés avec l'enregistrement et l'agrégation des données par groupe d'âge</a:t>
            </a:r>
          </a:p>
          <a:p>
            <a:pPr marL="285086" indent="-285086" defTabSz="914218">
              <a:spcAft>
                <a:spcPts val="700"/>
              </a:spcAft>
              <a:buFont typeface="Arial" panose="05000000000000000000" pitchFamily="2" charset="2"/>
              <a:buChar char="•"/>
              <a:defRPr/>
            </a:pPr>
            <a:r>
              <a:rPr lang="fr-FR" sz="1400" dirty="0">
                <a:solidFill>
                  <a:srgbClr val="000000"/>
                </a:solidFill>
                <a:latin typeface="Arial"/>
                <a:cs typeface="Arial"/>
              </a:rPr>
              <a:t>Les données administratives risquent d'être « contaminées », c'est-à-dire de mélanger les doses administrées aux nourrissons avec celles administrées aux enfants de plus de 12 mois (ou de plus de 24 mois)</a:t>
            </a:r>
          </a:p>
          <a:p>
            <a:pPr marL="285086" indent="-285086" defTabSz="914218">
              <a:spcAft>
                <a:spcPts val="700"/>
              </a:spcAft>
              <a:buFont typeface="Arial" panose="05000000000000000000" pitchFamily="2" charset="2"/>
              <a:buChar char="•"/>
              <a:defRPr/>
            </a:pPr>
            <a:r>
              <a:rPr lang="fr-FR" sz="1400" dirty="0">
                <a:solidFill>
                  <a:srgbClr val="000000"/>
                </a:solidFill>
                <a:latin typeface="Arial"/>
                <a:cs typeface="Arial"/>
              </a:rPr>
              <a:t>Financement et temps nécessaires pour soutenir la mise en œuvre du suivi et de l'évaluation du rattrapage</a:t>
            </a:r>
          </a:p>
          <a:p>
            <a:pPr defTabSz="914218">
              <a:spcAft>
                <a:spcPts val="700"/>
              </a:spcAft>
              <a:defRPr/>
            </a:pPr>
            <a:r>
              <a:rPr lang="en-GB" sz="1400" b="1" dirty="0" err="1">
                <a:solidFill>
                  <a:srgbClr val="000000"/>
                </a:solidFill>
                <a:latin typeface="Arial"/>
                <a:cs typeface="Arial"/>
              </a:rPr>
              <a:t>Niveau</a:t>
            </a:r>
            <a:r>
              <a:rPr lang="en-GB" sz="1400" b="1" dirty="0">
                <a:solidFill>
                  <a:srgbClr val="000000"/>
                </a:solidFill>
                <a:latin typeface="Arial"/>
                <a:cs typeface="Arial"/>
              </a:rPr>
              <a:t> </a:t>
            </a:r>
            <a:r>
              <a:rPr lang="en-GB" sz="1400" b="1" dirty="0" err="1">
                <a:solidFill>
                  <a:srgbClr val="000000"/>
                </a:solidFill>
                <a:latin typeface="Arial"/>
                <a:cs typeface="Arial"/>
              </a:rPr>
              <a:t>mondiale</a:t>
            </a:r>
            <a:r>
              <a:rPr lang="en-GB" sz="1400" b="1" dirty="0">
                <a:solidFill>
                  <a:srgbClr val="000000"/>
                </a:solidFill>
                <a:latin typeface="Arial"/>
                <a:cs typeface="Arial"/>
              </a:rPr>
              <a:t> :</a:t>
            </a:r>
          </a:p>
          <a:p>
            <a:pPr marL="285750" indent="-285750" defTabSz="914218">
              <a:spcAft>
                <a:spcPts val="700"/>
              </a:spcAft>
              <a:buFont typeface="Arial" panose="020B0604020202020204" pitchFamily="34" charset="0"/>
              <a:buChar char="•"/>
              <a:defRPr/>
            </a:pPr>
            <a:r>
              <a:rPr lang="fr-FR" sz="1400" dirty="0">
                <a:solidFill>
                  <a:srgbClr val="000000"/>
                </a:solidFill>
                <a:latin typeface="Arial"/>
                <a:cs typeface="Arial"/>
              </a:rPr>
              <a:t>Big Catch-up est une initiative hétérogène</a:t>
            </a:r>
          </a:p>
          <a:p>
            <a:pPr marL="285750" indent="-285750" defTabSz="914218">
              <a:spcAft>
                <a:spcPts val="700"/>
              </a:spcAft>
              <a:buFont typeface="Arial" panose="020B0604020202020204" pitchFamily="34" charset="0"/>
              <a:buChar char="•"/>
              <a:defRPr/>
            </a:pPr>
            <a:r>
              <a:rPr lang="fr-FR" sz="1400" dirty="0">
                <a:solidFill>
                  <a:srgbClr val="000000"/>
                </a:solidFill>
                <a:latin typeface="Arial"/>
                <a:cs typeface="Arial"/>
              </a:rPr>
              <a:t>La collecte de données est limitée – l'</a:t>
            </a:r>
            <a:r>
              <a:rPr lang="fr-FR" sz="1400" dirty="0" err="1">
                <a:solidFill>
                  <a:srgbClr val="000000"/>
                </a:solidFill>
                <a:latin typeface="Arial"/>
                <a:cs typeface="Arial"/>
              </a:rPr>
              <a:t>eJRF</a:t>
            </a:r>
            <a:r>
              <a:rPr lang="fr-FR" sz="1400" dirty="0">
                <a:solidFill>
                  <a:srgbClr val="000000"/>
                </a:solidFill>
                <a:latin typeface="Arial"/>
                <a:cs typeface="Arial"/>
              </a:rPr>
              <a:t> est annuelle et collecte historiquement uniquement le MCV1 par groupe d'âge (&lt; 12 m, 12-23 m ; (ou &gt; 24 m))</a:t>
            </a:r>
          </a:p>
          <a:p>
            <a:pPr marL="285750" indent="-285750" defTabSz="914218">
              <a:spcAft>
                <a:spcPts val="700"/>
              </a:spcAft>
              <a:buFont typeface="Arial" panose="020B0604020202020204" pitchFamily="34" charset="0"/>
              <a:buChar char="•"/>
              <a:defRPr/>
            </a:pPr>
            <a:r>
              <a:rPr lang="fr-FR" sz="1400" dirty="0">
                <a:solidFill>
                  <a:srgbClr val="000000"/>
                </a:solidFill>
                <a:latin typeface="Arial"/>
                <a:cs typeface="Arial"/>
              </a:rPr>
              <a:t>Les estimations de l'OMS/UNICEF sur la couverture vaccinale nationale (</a:t>
            </a:r>
            <a:r>
              <a:rPr lang="fr-FR" sz="1400" b="1" dirty="0">
                <a:solidFill>
                  <a:srgbClr val="000000"/>
                </a:solidFill>
                <a:latin typeface="Arial"/>
                <a:cs typeface="Arial"/>
              </a:rPr>
              <a:t>WUENIC</a:t>
            </a:r>
            <a:r>
              <a:rPr lang="fr-FR" sz="1400" dirty="0">
                <a:solidFill>
                  <a:srgbClr val="000000"/>
                </a:solidFill>
                <a:latin typeface="Arial"/>
                <a:cs typeface="Arial"/>
              </a:rPr>
              <a:t>) ne sont pas conçues pour surveiller le rattrapage</a:t>
            </a:r>
            <a:endParaRPr lang="en-GB" sz="1400" dirty="0">
              <a:solidFill>
                <a:srgbClr val="000000"/>
              </a:solidFill>
              <a:latin typeface="Arial"/>
              <a:cs typeface="Arial"/>
            </a:endParaRPr>
          </a:p>
        </p:txBody>
      </p:sp>
      <p:pic>
        <p:nvPicPr>
          <p:cNvPr id="10" name="Picture 9">
            <a:extLst>
              <a:ext uri="{FF2B5EF4-FFF2-40B4-BE49-F238E27FC236}">
                <a16:creationId xmlns:a16="http://schemas.microsoft.com/office/drawing/2014/main" id="{13FE1A48-9780-78E0-74DF-E52C3EC936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9329" y="220099"/>
            <a:ext cx="5320112" cy="3724078"/>
          </a:xfrm>
          <a:prstGeom prst="rect">
            <a:avLst/>
          </a:prstGeom>
        </p:spPr>
      </p:pic>
      <p:pic>
        <p:nvPicPr>
          <p:cNvPr id="13" name="Picture 12">
            <a:extLst>
              <a:ext uri="{FF2B5EF4-FFF2-40B4-BE49-F238E27FC236}">
                <a16:creationId xmlns:a16="http://schemas.microsoft.com/office/drawing/2014/main" id="{6CB9170B-23F0-08D7-E808-B6A0241E5DB4}"/>
              </a:ext>
            </a:extLst>
          </p:cNvPr>
          <p:cNvPicPr>
            <a:picLocks noChangeAspect="1"/>
          </p:cNvPicPr>
          <p:nvPr/>
        </p:nvPicPr>
        <p:blipFill>
          <a:blip r:embed="rId7"/>
          <a:stretch>
            <a:fillRect/>
          </a:stretch>
        </p:blipFill>
        <p:spPr>
          <a:xfrm>
            <a:off x="6133320" y="4036396"/>
            <a:ext cx="5805196" cy="2763309"/>
          </a:xfrm>
          <a:prstGeom prst="rect">
            <a:avLst/>
          </a:prstGeom>
        </p:spPr>
      </p:pic>
    </p:spTree>
    <p:extLst>
      <p:ext uri="{BB962C8B-B14F-4D97-AF65-F5344CB8AC3E}">
        <p14:creationId xmlns:p14="http://schemas.microsoft.com/office/powerpoint/2010/main" val="40584839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38A3E-2CAD-377B-1E85-4F7D0C877BCC}"/>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FE3D2BC-76D6-0900-4070-5E0192D80802}"/>
              </a:ext>
            </a:extLst>
          </p:cNvPr>
          <p:cNvGraphicFramePr>
            <a:graphicFrameLocks noChangeAspect="1"/>
          </p:cNvGraphicFramePr>
          <p:nvPr>
            <p:custDataLst>
              <p:tags r:id="rId1"/>
            </p:custDataLst>
          </p:nvPr>
        </p:nvGraphicFramePr>
        <p:xfrm>
          <a:off x="1587" y="2034"/>
          <a:ext cx="1588" cy="1588"/>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8" name="think-cell data - do not delete" hidden="1">
                        <a:extLst>
                          <a:ext uri="{FF2B5EF4-FFF2-40B4-BE49-F238E27FC236}">
                            <a16:creationId xmlns:a16="http://schemas.microsoft.com/office/drawing/2014/main" id="{6FE3D2BC-76D6-0900-4070-5E0192D80802}"/>
                          </a:ext>
                        </a:extLst>
                      </p:cNvPr>
                      <p:cNvPicPr/>
                      <p:nvPr/>
                    </p:nvPicPr>
                    <p:blipFill>
                      <a:blip r:embed="rId5"/>
                      <a:stretch>
                        <a:fillRect/>
                      </a:stretch>
                    </p:blipFill>
                    <p:spPr>
                      <a:xfrm>
                        <a:off x="1587" y="2034"/>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2C79DBA9-9704-2722-1877-EC4B150F76BC}"/>
              </a:ext>
            </a:extLst>
          </p:cNvPr>
          <p:cNvSpPr>
            <a:spLocks noGrp="1"/>
          </p:cNvSpPr>
          <p:nvPr>
            <p:ph type="sldNum" sz="quarter" idx="12"/>
          </p:nvPr>
        </p:nvSpPr>
        <p:spPr/>
        <p:txBody>
          <a:bodyPr/>
          <a:lstStyle/>
          <a:p>
            <a:fld id="{B1A72ED0-CA80-9E4A-B9C8-1E5961276DBA}" type="slidenum">
              <a:rPr lang="en-US" smtClean="0"/>
              <a:t>8</a:t>
            </a:fld>
            <a:endParaRPr lang="en-US"/>
          </a:p>
        </p:txBody>
      </p:sp>
      <p:sp>
        <p:nvSpPr>
          <p:cNvPr id="3" name="Content Placeholder 2">
            <a:extLst>
              <a:ext uri="{FF2B5EF4-FFF2-40B4-BE49-F238E27FC236}">
                <a16:creationId xmlns:a16="http://schemas.microsoft.com/office/drawing/2014/main" id="{802D4B41-70EA-3E2A-571D-583CBDB61F66}"/>
              </a:ext>
            </a:extLst>
          </p:cNvPr>
          <p:cNvSpPr txBox="1">
            <a:spLocks/>
          </p:cNvSpPr>
          <p:nvPr/>
        </p:nvSpPr>
        <p:spPr>
          <a:xfrm>
            <a:off x="473173" y="906521"/>
            <a:ext cx="11290257" cy="400097"/>
          </a:xfrm>
          <a:prstGeom prst="rect">
            <a:avLst/>
          </a:prstGeom>
          <a:solidFill>
            <a:schemeClr val="tx2">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lt1"/>
                </a:solidFill>
                <a:latin typeface="+mn-lt"/>
                <a:ea typeface="+mn-ea"/>
                <a:cs typeface="+mn-cs"/>
              </a:defRPr>
            </a:lvl1pPr>
            <a:lvl2pPr marL="0" indent="0" algn="l" defTabSz="914400" rtl="0" eaLnBrk="1" latinLnBrk="0" hangingPunct="1">
              <a:lnSpc>
                <a:spcPct val="100000"/>
              </a:lnSpc>
              <a:spcBef>
                <a:spcPts val="1000"/>
              </a:spcBef>
              <a:buClr>
                <a:schemeClr val="accent1"/>
              </a:buClr>
              <a:buFont typeface="Arial" panose="020B0604020202020204" pitchFamily="34" charset="0"/>
              <a:buNone/>
              <a:defRPr sz="1400" b="0" i="0" kern="1200">
                <a:solidFill>
                  <a:schemeClr val="lt1"/>
                </a:solidFill>
                <a:latin typeface="+mn-lt"/>
                <a:ea typeface="+mn-ea"/>
                <a:cs typeface="+mn-cs"/>
              </a:defRPr>
            </a:lvl2pPr>
            <a:lvl3pPr marL="285750" indent="-285750" algn="l" defTabSz="914400" rtl="0" eaLnBrk="1" latinLnBrk="0" hangingPunct="1">
              <a:lnSpc>
                <a:spcPct val="100000"/>
              </a:lnSpc>
              <a:spcBef>
                <a:spcPts val="1000"/>
              </a:spcBef>
              <a:buClr>
                <a:schemeClr val="tx1"/>
              </a:buClr>
              <a:buFont typeface="Arial" panose="020B0604020202020204" pitchFamily="34" charset="0"/>
              <a:buChar char="•"/>
              <a:defRPr sz="1400" b="0" i="0" kern="1200">
                <a:solidFill>
                  <a:schemeClr val="lt1"/>
                </a:solidFill>
                <a:latin typeface="+mn-lt"/>
                <a:ea typeface="+mn-ea"/>
                <a:cs typeface="+mn-cs"/>
              </a:defRPr>
            </a:lvl3pPr>
            <a:lvl4pPr marL="5688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4pPr>
            <a:lvl5pPr marL="8532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defTabSz="914218">
              <a:defRPr/>
            </a:pPr>
            <a:r>
              <a:rPr lang="fr-FR" sz="2000" b="1" dirty="0">
                <a:solidFill>
                  <a:schemeClr val="tx1"/>
                </a:solidFill>
                <a:latin typeface="Arial"/>
                <a:cs typeface="Arial"/>
              </a:rPr>
              <a:t>Comment allons-nous </a:t>
            </a:r>
            <a:r>
              <a:rPr lang="fr-FR" sz="2000" b="1" dirty="0">
                <a:solidFill>
                  <a:schemeClr val="tx2"/>
                </a:solidFill>
                <a:latin typeface="Arial"/>
                <a:cs typeface="Arial"/>
              </a:rPr>
              <a:t>surveiller, évaluer et tirer les leçons </a:t>
            </a:r>
            <a:r>
              <a:rPr lang="fr-FR" sz="2000" b="1" dirty="0">
                <a:solidFill>
                  <a:schemeClr val="tx1"/>
                </a:solidFill>
                <a:latin typeface="Arial"/>
                <a:cs typeface="Arial"/>
              </a:rPr>
              <a:t>du Big Catch-up (BCU) ?</a:t>
            </a:r>
            <a:endParaRPr lang="en-GB" sz="2000" b="1" dirty="0">
              <a:solidFill>
                <a:schemeClr val="tx1"/>
              </a:solidFill>
              <a:latin typeface="Arial"/>
              <a:cs typeface="Arial"/>
            </a:endParaRPr>
          </a:p>
        </p:txBody>
      </p:sp>
      <p:sp>
        <p:nvSpPr>
          <p:cNvPr id="20" name="TextBox 19">
            <a:extLst>
              <a:ext uri="{FF2B5EF4-FFF2-40B4-BE49-F238E27FC236}">
                <a16:creationId xmlns:a16="http://schemas.microsoft.com/office/drawing/2014/main" id="{4BD89DCF-6C97-FD3B-005D-5FF811F06E85}"/>
              </a:ext>
            </a:extLst>
          </p:cNvPr>
          <p:cNvSpPr txBox="1"/>
          <p:nvPr/>
        </p:nvSpPr>
        <p:spPr>
          <a:xfrm>
            <a:off x="454081" y="1490980"/>
            <a:ext cx="11290257" cy="2712513"/>
          </a:xfrm>
          <a:prstGeom prst="rect">
            <a:avLst/>
          </a:prstGeom>
          <a:noFill/>
        </p:spPr>
        <p:txBody>
          <a:bodyPr wrap="square" lIns="91416" tIns="45708" rIns="91416" bIns="45708" rtlCol="0" anchor="t">
            <a:spAutoFit/>
          </a:bodyPr>
          <a:lstStyle/>
          <a:p>
            <a:pPr marL="285086" indent="-285086" defTabSz="914218">
              <a:lnSpc>
                <a:spcPct val="110000"/>
              </a:lnSpc>
              <a:spcAft>
                <a:spcPts val="1200"/>
              </a:spcAft>
              <a:buFont typeface="Arial" panose="05000000000000000000" pitchFamily="2" charset="2"/>
              <a:buChar char="•"/>
              <a:defRPr/>
            </a:pPr>
            <a:r>
              <a:rPr lang="fr-FR" b="1" dirty="0">
                <a:solidFill>
                  <a:srgbClr val="000000"/>
                </a:solidFill>
                <a:latin typeface="Arial"/>
                <a:cs typeface="Arial"/>
              </a:rPr>
              <a:t>Approches contextuelles et adaptées et appui au suivi des efforts de la BCU</a:t>
            </a:r>
          </a:p>
          <a:p>
            <a:pPr marL="285086" indent="-285086" defTabSz="914218">
              <a:lnSpc>
                <a:spcPct val="110000"/>
              </a:lnSpc>
              <a:spcAft>
                <a:spcPts val="1200"/>
              </a:spcAft>
              <a:buFont typeface="Arial" panose="05000000000000000000" pitchFamily="2" charset="2"/>
              <a:buChar char="•"/>
              <a:defRPr/>
            </a:pPr>
            <a:r>
              <a:rPr lang="fr-FR" b="1" dirty="0">
                <a:solidFill>
                  <a:srgbClr val="000000"/>
                </a:solidFill>
                <a:latin typeface="Arial"/>
                <a:cs typeface="Arial"/>
              </a:rPr>
              <a:t>Approche à volets multiples pour le suivi, l'évaluation et l'apprentissage</a:t>
            </a:r>
            <a:endParaRPr lang="en-US" dirty="0">
              <a:solidFill>
                <a:srgbClr val="000000"/>
              </a:solidFill>
              <a:latin typeface="Arial"/>
              <a:cs typeface="Arial"/>
            </a:endParaRPr>
          </a:p>
          <a:p>
            <a:pPr marL="990547" lvl="2" indent="-266673" defTabSz="914218">
              <a:lnSpc>
                <a:spcPct val="150000"/>
              </a:lnSpc>
              <a:spcAft>
                <a:spcPts val="600"/>
              </a:spcAft>
              <a:buFont typeface="Arial" panose="05000000000000000000" pitchFamily="2" charset="2"/>
              <a:buChar char="•"/>
              <a:defRPr/>
            </a:pPr>
            <a:r>
              <a:rPr lang="fr-FR" sz="1600" dirty="0">
                <a:solidFill>
                  <a:srgbClr val="000000"/>
                </a:solidFill>
                <a:latin typeface="Arial"/>
                <a:cs typeface="Arial"/>
              </a:rPr>
              <a:t>Suivi de l'état de préparation</a:t>
            </a:r>
            <a:endParaRPr lang="en-US" sz="1600" dirty="0">
              <a:solidFill>
                <a:srgbClr val="000000"/>
              </a:solidFill>
              <a:latin typeface="Arial"/>
              <a:cs typeface="Arial"/>
            </a:endParaRPr>
          </a:p>
          <a:p>
            <a:pPr marL="990547" lvl="2" indent="-266673" defTabSz="914218">
              <a:lnSpc>
                <a:spcPct val="150000"/>
              </a:lnSpc>
              <a:spcAft>
                <a:spcPts val="600"/>
              </a:spcAft>
              <a:buFont typeface="Arial" panose="05000000000000000000" pitchFamily="2" charset="2"/>
              <a:buChar char="•"/>
              <a:defRPr/>
            </a:pPr>
            <a:r>
              <a:rPr lang="fr-FR" sz="1600" dirty="0">
                <a:solidFill>
                  <a:srgbClr val="000000"/>
                </a:solidFill>
                <a:latin typeface="Arial"/>
                <a:cs typeface="Arial"/>
              </a:rPr>
              <a:t>Systèmes d'information sur la santé </a:t>
            </a:r>
            <a:r>
              <a:rPr lang="en-US" sz="1600" dirty="0">
                <a:solidFill>
                  <a:srgbClr val="000000"/>
                </a:solidFill>
                <a:latin typeface="Arial"/>
                <a:cs typeface="Arial"/>
              </a:rPr>
              <a:t>(</a:t>
            </a:r>
            <a:r>
              <a:rPr lang="en-US" sz="1600" dirty="0" err="1">
                <a:solidFill>
                  <a:srgbClr val="000000"/>
                </a:solidFill>
                <a:latin typeface="Arial"/>
                <a:cs typeface="Arial"/>
              </a:rPr>
              <a:t>donn</a:t>
            </a:r>
            <a:r>
              <a:rPr lang="fr-FR" sz="1600" dirty="0">
                <a:solidFill>
                  <a:srgbClr val="000000"/>
                </a:solidFill>
                <a:latin typeface="Arial"/>
                <a:cs typeface="Arial"/>
              </a:rPr>
              <a:t>é</a:t>
            </a:r>
            <a:r>
              <a:rPr lang="en-US" sz="1600" dirty="0">
                <a:solidFill>
                  <a:srgbClr val="000000"/>
                </a:solidFill>
                <a:latin typeface="Arial"/>
                <a:cs typeface="Arial"/>
              </a:rPr>
              <a:t>es admin)</a:t>
            </a:r>
          </a:p>
          <a:p>
            <a:pPr marL="990547" lvl="2" indent="-266673" defTabSz="914218">
              <a:lnSpc>
                <a:spcPct val="150000"/>
              </a:lnSpc>
              <a:spcAft>
                <a:spcPts val="600"/>
              </a:spcAft>
              <a:buFont typeface="Arial" panose="05000000000000000000" pitchFamily="2" charset="2"/>
              <a:buChar char="•"/>
              <a:defRPr/>
            </a:pPr>
            <a:r>
              <a:rPr lang="fr-FR" sz="1600" dirty="0">
                <a:solidFill>
                  <a:srgbClr val="000000"/>
                </a:solidFill>
                <a:latin typeface="Arial"/>
                <a:cs typeface="Arial"/>
              </a:rPr>
              <a:t>Suivi en temps réel et évaluations ciblées</a:t>
            </a:r>
            <a:endParaRPr lang="en-US" sz="1600" dirty="0">
              <a:solidFill>
                <a:srgbClr val="000000"/>
              </a:solidFill>
              <a:latin typeface="Arial"/>
              <a:cs typeface="Arial"/>
            </a:endParaRPr>
          </a:p>
          <a:p>
            <a:pPr marL="990547" lvl="2" indent="-266673" defTabSz="914218">
              <a:lnSpc>
                <a:spcPct val="150000"/>
              </a:lnSpc>
              <a:spcAft>
                <a:spcPts val="600"/>
              </a:spcAft>
              <a:buFont typeface="Arial" panose="05000000000000000000" pitchFamily="2" charset="2"/>
              <a:buChar char="•"/>
              <a:defRPr/>
            </a:pPr>
            <a:r>
              <a:rPr lang="fr-FR" sz="1600" dirty="0">
                <a:solidFill>
                  <a:srgbClr val="000000"/>
                </a:solidFill>
                <a:latin typeface="Arial"/>
                <a:cs typeface="Arial"/>
              </a:rPr>
              <a:t>Études de cas et enquêtes de couverture vaccinal adaptés </a:t>
            </a:r>
            <a:endParaRPr lang="en-GB" sz="1600" dirty="0">
              <a:solidFill>
                <a:srgbClr val="000000"/>
              </a:solidFill>
              <a:latin typeface="Arial"/>
              <a:cs typeface="Arial"/>
            </a:endParaRPr>
          </a:p>
        </p:txBody>
      </p:sp>
      <p:grpSp>
        <p:nvGrpSpPr>
          <p:cNvPr id="31" name="Group 30">
            <a:extLst>
              <a:ext uri="{FF2B5EF4-FFF2-40B4-BE49-F238E27FC236}">
                <a16:creationId xmlns:a16="http://schemas.microsoft.com/office/drawing/2014/main" id="{23B1CF00-25B6-3A09-CAAB-24861AC411D8}"/>
              </a:ext>
            </a:extLst>
          </p:cNvPr>
          <p:cNvGrpSpPr/>
          <p:nvPr/>
        </p:nvGrpSpPr>
        <p:grpSpPr>
          <a:xfrm>
            <a:off x="1021598" y="2490147"/>
            <a:ext cx="324000" cy="324000"/>
            <a:chOff x="1150409" y="3729519"/>
            <a:chExt cx="419880" cy="429060"/>
          </a:xfrm>
        </p:grpSpPr>
        <p:sp>
          <p:nvSpPr>
            <p:cNvPr id="18" name="Rectangle: Diagonal Corners Rounded 17">
              <a:extLst>
                <a:ext uri="{FF2B5EF4-FFF2-40B4-BE49-F238E27FC236}">
                  <a16:creationId xmlns:a16="http://schemas.microsoft.com/office/drawing/2014/main" id="{4D1B8070-88E3-EEC7-5070-4E4901057AE2}"/>
                </a:ext>
              </a:extLst>
            </p:cNvPr>
            <p:cNvSpPr/>
            <p:nvPr/>
          </p:nvSpPr>
          <p:spPr>
            <a:xfrm>
              <a:off x="1150409" y="3729519"/>
              <a:ext cx="419880" cy="429060"/>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22" name="Rectangle 21" descr="Hourglass Finished with solid fill">
              <a:extLst>
                <a:ext uri="{FF2B5EF4-FFF2-40B4-BE49-F238E27FC236}">
                  <a16:creationId xmlns:a16="http://schemas.microsoft.com/office/drawing/2014/main" id="{AE2D050A-4224-DBAE-4454-0D255067BE80}"/>
                </a:ext>
              </a:extLst>
            </p:cNvPr>
            <p:cNvSpPr/>
            <p:nvPr/>
          </p:nvSpPr>
          <p:spPr>
            <a:xfrm>
              <a:off x="1239892" y="3820958"/>
              <a:ext cx="240915" cy="246182"/>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2" name="Group 31">
            <a:extLst>
              <a:ext uri="{FF2B5EF4-FFF2-40B4-BE49-F238E27FC236}">
                <a16:creationId xmlns:a16="http://schemas.microsoft.com/office/drawing/2014/main" id="{E5E3B483-44E3-124A-4E53-9730DDD82D71}"/>
              </a:ext>
            </a:extLst>
          </p:cNvPr>
          <p:cNvGrpSpPr/>
          <p:nvPr/>
        </p:nvGrpSpPr>
        <p:grpSpPr>
          <a:xfrm>
            <a:off x="1021598" y="2923996"/>
            <a:ext cx="324000" cy="324000"/>
            <a:chOff x="1959195" y="3729519"/>
            <a:chExt cx="419880" cy="429060"/>
          </a:xfrm>
        </p:grpSpPr>
        <p:sp>
          <p:nvSpPr>
            <p:cNvPr id="23" name="Rectangle: Diagonal Corners Rounded 22">
              <a:extLst>
                <a:ext uri="{FF2B5EF4-FFF2-40B4-BE49-F238E27FC236}">
                  <a16:creationId xmlns:a16="http://schemas.microsoft.com/office/drawing/2014/main" id="{AAABDA95-3385-D2DA-B41C-49C4CE43A4C9}"/>
                </a:ext>
              </a:extLst>
            </p:cNvPr>
            <p:cNvSpPr/>
            <p:nvPr/>
          </p:nvSpPr>
          <p:spPr>
            <a:xfrm>
              <a:off x="1959195" y="3729519"/>
              <a:ext cx="419880" cy="429060"/>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25" name="Rectangle 24" descr="Computer">
              <a:extLst>
                <a:ext uri="{FF2B5EF4-FFF2-40B4-BE49-F238E27FC236}">
                  <a16:creationId xmlns:a16="http://schemas.microsoft.com/office/drawing/2014/main" id="{32BFB85C-23C4-25C7-3181-02E0BC3F1450}"/>
                </a:ext>
              </a:extLst>
            </p:cNvPr>
            <p:cNvSpPr/>
            <p:nvPr/>
          </p:nvSpPr>
          <p:spPr>
            <a:xfrm>
              <a:off x="2048678" y="3820958"/>
              <a:ext cx="240915" cy="246182"/>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7" name="Group 6">
            <a:extLst>
              <a:ext uri="{FF2B5EF4-FFF2-40B4-BE49-F238E27FC236}">
                <a16:creationId xmlns:a16="http://schemas.microsoft.com/office/drawing/2014/main" id="{DE6569EC-EBF2-70DB-7B7A-9BE4BF9FFAE6}"/>
              </a:ext>
            </a:extLst>
          </p:cNvPr>
          <p:cNvGrpSpPr/>
          <p:nvPr/>
        </p:nvGrpSpPr>
        <p:grpSpPr>
          <a:xfrm>
            <a:off x="1021598" y="3793909"/>
            <a:ext cx="324000" cy="324000"/>
            <a:chOff x="3576767" y="4020937"/>
            <a:chExt cx="419880" cy="429060"/>
          </a:xfrm>
        </p:grpSpPr>
        <p:sp>
          <p:nvSpPr>
            <p:cNvPr id="11" name="Rectangle: Diagonal Corners Rounded 10">
              <a:extLst>
                <a:ext uri="{FF2B5EF4-FFF2-40B4-BE49-F238E27FC236}">
                  <a16:creationId xmlns:a16="http://schemas.microsoft.com/office/drawing/2014/main" id="{3A8A0FA9-1D54-A17F-54CF-7659C8B02F64}"/>
                </a:ext>
              </a:extLst>
            </p:cNvPr>
            <p:cNvSpPr/>
            <p:nvPr/>
          </p:nvSpPr>
          <p:spPr>
            <a:xfrm>
              <a:off x="3576767" y="4020937"/>
              <a:ext cx="419880" cy="429060"/>
            </a:xfrm>
            <a:prstGeom prst="round2DiagRect">
              <a:avLst>
                <a:gd name="adj1" fmla="val 29727"/>
                <a:gd name="adj2" fmla="val 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US"/>
            </a:p>
          </p:txBody>
        </p:sp>
        <p:sp>
          <p:nvSpPr>
            <p:cNvPr id="12" name="Rectangle 11" descr="Target Audience">
              <a:extLst>
                <a:ext uri="{FF2B5EF4-FFF2-40B4-BE49-F238E27FC236}">
                  <a16:creationId xmlns:a16="http://schemas.microsoft.com/office/drawing/2014/main" id="{A9FB8246-35A3-9594-7C99-5737C2C4BD3A}"/>
                </a:ext>
              </a:extLst>
            </p:cNvPr>
            <p:cNvSpPr/>
            <p:nvPr/>
          </p:nvSpPr>
          <p:spPr>
            <a:xfrm>
              <a:off x="3666249" y="4112376"/>
              <a:ext cx="240915" cy="246182"/>
            </a:xfrm>
            <a:prstGeom prst="rect">
              <a:avLst/>
            </a:prstGeom>
            <a: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0" name="Group 29">
            <a:extLst>
              <a:ext uri="{FF2B5EF4-FFF2-40B4-BE49-F238E27FC236}">
                <a16:creationId xmlns:a16="http://schemas.microsoft.com/office/drawing/2014/main" id="{0C0EDD21-1A41-D80E-957D-CFCEFF8FBB1F}"/>
              </a:ext>
            </a:extLst>
          </p:cNvPr>
          <p:cNvGrpSpPr/>
          <p:nvPr/>
        </p:nvGrpSpPr>
        <p:grpSpPr>
          <a:xfrm>
            <a:off x="1021598" y="3344579"/>
            <a:ext cx="324000" cy="324000"/>
            <a:chOff x="2767981" y="3729519"/>
            <a:chExt cx="419880" cy="429060"/>
          </a:xfrm>
        </p:grpSpPr>
        <p:sp>
          <p:nvSpPr>
            <p:cNvPr id="35" name="Rectangle: Diagonal Corners Rounded 34">
              <a:extLst>
                <a:ext uri="{FF2B5EF4-FFF2-40B4-BE49-F238E27FC236}">
                  <a16:creationId xmlns:a16="http://schemas.microsoft.com/office/drawing/2014/main" id="{0DF356C8-3284-C80F-6E2E-72E41A5EB890}"/>
                </a:ext>
              </a:extLst>
            </p:cNvPr>
            <p:cNvSpPr/>
            <p:nvPr/>
          </p:nvSpPr>
          <p:spPr>
            <a:xfrm>
              <a:off x="2767981" y="3729519"/>
              <a:ext cx="419880" cy="429060"/>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36" name="Rectangle 35" descr="Clipboard">
              <a:extLst>
                <a:ext uri="{FF2B5EF4-FFF2-40B4-BE49-F238E27FC236}">
                  <a16:creationId xmlns:a16="http://schemas.microsoft.com/office/drawing/2014/main" id="{1E40F041-4306-793F-5600-4F66486A2AC0}"/>
                </a:ext>
              </a:extLst>
            </p:cNvPr>
            <p:cNvSpPr/>
            <p:nvPr/>
          </p:nvSpPr>
          <p:spPr>
            <a:xfrm>
              <a:off x="2857464" y="3820958"/>
              <a:ext cx="240915" cy="246182"/>
            </a:xfrm>
            <a:prstGeom prst="rect">
              <a:avLst/>
            </a:prstGeom>
            <a: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2" name="Rectangle 1">
            <a:extLst>
              <a:ext uri="{FF2B5EF4-FFF2-40B4-BE49-F238E27FC236}">
                <a16:creationId xmlns:a16="http://schemas.microsoft.com/office/drawing/2014/main" id="{66AC5522-6D67-1FB3-6DDD-06B38FF47C66}"/>
              </a:ext>
            </a:extLst>
          </p:cNvPr>
          <p:cNvSpPr/>
          <p:nvPr/>
        </p:nvSpPr>
        <p:spPr>
          <a:xfrm>
            <a:off x="454081" y="4317173"/>
            <a:ext cx="7689794" cy="1848804"/>
          </a:xfrm>
          <a:prstGeom prst="rect">
            <a:avLst/>
          </a:prstGeom>
          <a:solidFill>
            <a:schemeClr val="accent5">
              <a:lumMod val="20000"/>
              <a:lumOff val="80000"/>
            </a:schemeClr>
          </a:solidFill>
          <a:ln>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r>
              <a:rPr lang="fr-FR" sz="1400" b="0" i="0" dirty="0">
                <a:latin typeface="Arial" panose="020B0604020202020204" pitchFamily="34" charset="0"/>
                <a:cs typeface="Arial" panose="020B0604020202020204" pitchFamily="34" charset="0"/>
              </a:rPr>
              <a:t>Accédez les versions en anglais, français, portugais et arabe en </a:t>
            </a:r>
            <a:r>
              <a:rPr lang="fr-FR" sz="1400" b="1" i="0" u="sng" dirty="0">
                <a:latin typeface="Arial" panose="020B0604020202020204" pitchFamily="34" charset="0"/>
                <a:cs typeface="Arial" panose="020B0604020202020204" pitchFamily="34" charset="0"/>
              </a:rPr>
              <a:t>TechNet-21</a:t>
            </a:r>
            <a:r>
              <a:rPr lang="fr-FR" sz="1400" b="0" i="0" dirty="0">
                <a:latin typeface="Arial" panose="020B0604020202020204" pitchFamily="34" charset="0"/>
                <a:cs typeface="Arial" panose="020B0604020202020204" pitchFamily="34" charset="0"/>
              </a:rPr>
              <a:t> :</a:t>
            </a:r>
            <a:br>
              <a:rPr lang="en-US" sz="1400" b="0" i="0" dirty="0">
                <a:latin typeface="Arial" panose="020B0604020202020204" pitchFamily="34" charset="0"/>
                <a:cs typeface="Arial" panose="020B0604020202020204" pitchFamily="34" charset="0"/>
              </a:rPr>
            </a:br>
            <a:br>
              <a:rPr lang="en-US" sz="1400" b="0" i="0" dirty="0">
                <a:latin typeface="Arial" panose="020B0604020202020204" pitchFamily="34" charset="0"/>
                <a:cs typeface="Arial" panose="020B0604020202020204" pitchFamily="34" charset="0"/>
              </a:rPr>
            </a:br>
            <a:r>
              <a:rPr lang="en-US" sz="1400" b="0" i="0" dirty="0">
                <a:solidFill>
                  <a:schemeClr val="accent3"/>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https://www.technet-21.org/en/resources/guidance/monitoring-and-reporting-of-essential-immunization-catch-up-in-the-context-of-the-big-catch-up</a:t>
            </a:r>
            <a:br>
              <a:rPr lang="en-US" sz="1400" b="0" i="0" dirty="0">
                <a:latin typeface="Arial" panose="020B0604020202020204" pitchFamily="34" charset="0"/>
                <a:cs typeface="Arial" panose="020B0604020202020204" pitchFamily="34" charset="0"/>
              </a:rPr>
            </a:br>
            <a:endParaRPr lang="en-US" sz="1400" b="0" i="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5ADAEB1-FAB0-455A-9E56-56F8CF12AF3B}"/>
              </a:ext>
            </a:extLst>
          </p:cNvPr>
          <p:cNvPicPr>
            <a:picLocks noChangeAspect="1"/>
          </p:cNvPicPr>
          <p:nvPr/>
        </p:nvPicPr>
        <p:blipFill>
          <a:blip r:embed="rId15"/>
          <a:stretch>
            <a:fillRect/>
          </a:stretch>
        </p:blipFill>
        <p:spPr>
          <a:xfrm>
            <a:off x="9005687" y="2047907"/>
            <a:ext cx="3016405" cy="4159464"/>
          </a:xfrm>
          <a:prstGeom prst="rect">
            <a:avLst/>
          </a:prstGeom>
        </p:spPr>
      </p:pic>
    </p:spTree>
    <p:extLst>
      <p:ext uri="{BB962C8B-B14F-4D97-AF65-F5344CB8AC3E}">
        <p14:creationId xmlns:p14="http://schemas.microsoft.com/office/powerpoint/2010/main" val="1040497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38A3E-2CAD-377B-1E85-4F7D0C877BCC}"/>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FE3D2BC-76D6-0900-4070-5E0192D80802}"/>
              </a:ext>
            </a:extLst>
          </p:cNvPr>
          <p:cNvGraphicFramePr>
            <a:graphicFrameLocks noChangeAspect="1"/>
          </p:cNvGraphicFramePr>
          <p:nvPr>
            <p:custDataLst>
              <p:tags r:id="rId1"/>
            </p:custDataLst>
          </p:nvPr>
        </p:nvGraphicFramePr>
        <p:xfrm>
          <a:off x="1587" y="2034"/>
          <a:ext cx="1588" cy="1588"/>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8" name="think-cell data - do not delete" hidden="1">
                        <a:extLst>
                          <a:ext uri="{FF2B5EF4-FFF2-40B4-BE49-F238E27FC236}">
                            <a16:creationId xmlns:a16="http://schemas.microsoft.com/office/drawing/2014/main" id="{6FE3D2BC-76D6-0900-4070-5E0192D80802}"/>
                          </a:ext>
                        </a:extLst>
                      </p:cNvPr>
                      <p:cNvPicPr/>
                      <p:nvPr/>
                    </p:nvPicPr>
                    <p:blipFill>
                      <a:blip r:embed="rId5"/>
                      <a:stretch>
                        <a:fillRect/>
                      </a:stretch>
                    </p:blipFill>
                    <p:spPr>
                      <a:xfrm>
                        <a:off x="1587" y="2034"/>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2C79DBA9-9704-2722-1877-EC4B150F76BC}"/>
              </a:ext>
            </a:extLst>
          </p:cNvPr>
          <p:cNvSpPr>
            <a:spLocks noGrp="1"/>
          </p:cNvSpPr>
          <p:nvPr>
            <p:ph type="sldNum" sz="quarter" idx="12"/>
          </p:nvPr>
        </p:nvSpPr>
        <p:spPr/>
        <p:txBody>
          <a:bodyPr/>
          <a:lstStyle/>
          <a:p>
            <a:fld id="{B1A72ED0-CA80-9E4A-B9C8-1E5961276DBA}" type="slidenum">
              <a:rPr lang="en-US" smtClean="0"/>
              <a:t>9</a:t>
            </a:fld>
            <a:endParaRPr lang="en-US"/>
          </a:p>
        </p:txBody>
      </p:sp>
      <p:sp>
        <p:nvSpPr>
          <p:cNvPr id="20" name="TextBox 19">
            <a:extLst>
              <a:ext uri="{FF2B5EF4-FFF2-40B4-BE49-F238E27FC236}">
                <a16:creationId xmlns:a16="http://schemas.microsoft.com/office/drawing/2014/main" id="{4BD89DCF-6C97-FD3B-005D-5FF811F06E85}"/>
              </a:ext>
            </a:extLst>
          </p:cNvPr>
          <p:cNvSpPr txBox="1"/>
          <p:nvPr/>
        </p:nvSpPr>
        <p:spPr>
          <a:xfrm>
            <a:off x="454082" y="2256088"/>
            <a:ext cx="5725821" cy="1319119"/>
          </a:xfrm>
          <a:prstGeom prst="rect">
            <a:avLst/>
          </a:prstGeom>
          <a:noFill/>
        </p:spPr>
        <p:txBody>
          <a:bodyPr wrap="square" lIns="91416" tIns="45708" rIns="91416" bIns="45708" rtlCol="0" anchor="t">
            <a:spAutoFit/>
          </a:bodyPr>
          <a:lstStyle/>
          <a:p>
            <a:pPr marL="285086" indent="-285086" defTabSz="914218">
              <a:lnSpc>
                <a:spcPct val="110000"/>
              </a:lnSpc>
              <a:spcAft>
                <a:spcPts val="600"/>
              </a:spcAft>
              <a:buFont typeface="Arial" panose="05000000000000000000" pitchFamily="2" charset="2"/>
              <a:buChar char="•"/>
              <a:defRPr/>
            </a:pPr>
            <a:r>
              <a:rPr lang="fr-FR" sz="1500" b="1" dirty="0">
                <a:latin typeface="Arial" panose="020B0604020202020204" pitchFamily="34" charset="0"/>
                <a:cs typeface="Arial" panose="020B0604020202020204" pitchFamily="34" charset="0"/>
              </a:rPr>
              <a:t>Politique de rattrapage</a:t>
            </a:r>
            <a:r>
              <a:rPr lang="fr-FR" sz="1500" dirty="0">
                <a:latin typeface="Arial" panose="020B0604020202020204" pitchFamily="34" charset="0"/>
                <a:cs typeface="Arial" panose="020B0604020202020204" pitchFamily="34" charset="0"/>
              </a:rPr>
              <a:t>, y compris calendrier de rattrapage</a:t>
            </a:r>
          </a:p>
          <a:p>
            <a:pPr marL="285086" indent="-285086" defTabSz="914218">
              <a:lnSpc>
                <a:spcPct val="110000"/>
              </a:lnSpc>
              <a:spcAft>
                <a:spcPts val="600"/>
              </a:spcAft>
              <a:buFont typeface="Arial" panose="05000000000000000000" pitchFamily="2" charset="2"/>
              <a:buChar char="•"/>
              <a:defRPr/>
            </a:pPr>
            <a:r>
              <a:rPr lang="fr-FR" sz="1500" b="1" dirty="0">
                <a:latin typeface="Arial" panose="020B0604020202020204" pitchFamily="34" charset="0"/>
                <a:cs typeface="Arial" panose="020B0604020202020204" pitchFamily="34" charset="0"/>
              </a:rPr>
              <a:t>Procédures opérationnelles standard </a:t>
            </a:r>
            <a:r>
              <a:rPr lang="fr-FR" sz="1500" dirty="0">
                <a:latin typeface="Arial" panose="020B0604020202020204" pitchFamily="34" charset="0"/>
                <a:cs typeface="Arial" panose="020B0604020202020204" pitchFamily="34" charset="0"/>
              </a:rPr>
              <a:t>(SOP)</a:t>
            </a:r>
          </a:p>
          <a:p>
            <a:pPr marL="285086" indent="-285086" defTabSz="914218">
              <a:lnSpc>
                <a:spcPct val="110000"/>
              </a:lnSpc>
              <a:spcAft>
                <a:spcPts val="600"/>
              </a:spcAft>
              <a:buFont typeface="Arial" panose="05000000000000000000" pitchFamily="2" charset="2"/>
              <a:buChar char="•"/>
              <a:defRPr/>
            </a:pPr>
            <a:r>
              <a:rPr lang="fr-FR" sz="1500" b="1" dirty="0">
                <a:latin typeface="Arial" panose="020B0604020202020204" pitchFamily="34" charset="0"/>
                <a:cs typeface="Arial" panose="020B0604020202020204" pitchFamily="34" charset="0"/>
              </a:rPr>
              <a:t>Outils de collecte </a:t>
            </a:r>
            <a:r>
              <a:rPr lang="fr-FR" sz="1500" dirty="0">
                <a:latin typeface="Arial" panose="020B0604020202020204" pitchFamily="34" charset="0"/>
                <a:cs typeface="Arial" panose="020B0604020202020204" pitchFamily="34" charset="0"/>
              </a:rPr>
              <a:t>de données adaptés</a:t>
            </a:r>
          </a:p>
          <a:p>
            <a:pPr marL="285086" indent="-285086" defTabSz="914218">
              <a:lnSpc>
                <a:spcPct val="110000"/>
              </a:lnSpc>
              <a:spcAft>
                <a:spcPts val="600"/>
              </a:spcAft>
              <a:buFont typeface="Arial" panose="05000000000000000000" pitchFamily="2" charset="2"/>
              <a:buChar char="•"/>
              <a:defRPr/>
            </a:pPr>
            <a:r>
              <a:rPr lang="fr-FR" sz="1500" dirty="0">
                <a:latin typeface="Arial" panose="020B0604020202020204" pitchFamily="34" charset="0"/>
                <a:cs typeface="Arial" panose="020B0604020202020204" pitchFamily="34" charset="0"/>
              </a:rPr>
              <a:t>Préparation de </a:t>
            </a:r>
            <a:r>
              <a:rPr lang="fr-FR" sz="1500" b="1" dirty="0">
                <a:latin typeface="Arial" panose="020B0604020202020204" pitchFamily="34" charset="0"/>
                <a:cs typeface="Arial" panose="020B0604020202020204" pitchFamily="34" charset="0"/>
              </a:rPr>
              <a:t>l'approvisionnement </a:t>
            </a:r>
            <a:r>
              <a:rPr lang="fr-FR" sz="1500" dirty="0">
                <a:latin typeface="Arial" panose="020B0604020202020204" pitchFamily="34" charset="0"/>
                <a:cs typeface="Arial" panose="020B0604020202020204" pitchFamily="34" charset="0"/>
              </a:rPr>
              <a:t>et de la </a:t>
            </a:r>
            <a:r>
              <a:rPr lang="fr-FR" sz="1500" b="1" dirty="0">
                <a:latin typeface="Arial" panose="020B0604020202020204" pitchFamily="34" charset="0"/>
                <a:cs typeface="Arial" panose="020B0604020202020204" pitchFamily="34" charset="0"/>
              </a:rPr>
              <a:t>logistique</a:t>
            </a:r>
            <a:endParaRPr lang="en-US" sz="15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DEAB1C6-5200-88CC-AE57-17F311E8C4AC}"/>
              </a:ext>
            </a:extLst>
          </p:cNvPr>
          <p:cNvSpPr/>
          <p:nvPr/>
        </p:nvSpPr>
        <p:spPr>
          <a:xfrm>
            <a:off x="926204" y="1510835"/>
            <a:ext cx="5253699" cy="620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218">
              <a:defRPr/>
            </a:pPr>
            <a:r>
              <a:rPr lang="fr-FR" b="1" dirty="0">
                <a:solidFill>
                  <a:schemeClr val="tx1"/>
                </a:solidFill>
                <a:latin typeface="Arial"/>
                <a:cs typeface="Arial"/>
              </a:rPr>
              <a:t>Quels indicateurs devraient être utilisés pour surveiller l’état de préparation du pays </a:t>
            </a:r>
            <a:r>
              <a:rPr lang="en-GB" b="1" dirty="0">
                <a:solidFill>
                  <a:schemeClr val="tx1"/>
                </a:solidFill>
                <a:latin typeface="Arial"/>
                <a:cs typeface="Arial"/>
              </a:rPr>
              <a:t>?</a:t>
            </a:r>
          </a:p>
        </p:txBody>
      </p:sp>
      <p:grpSp>
        <p:nvGrpSpPr>
          <p:cNvPr id="31" name="Group 30">
            <a:extLst>
              <a:ext uri="{FF2B5EF4-FFF2-40B4-BE49-F238E27FC236}">
                <a16:creationId xmlns:a16="http://schemas.microsoft.com/office/drawing/2014/main" id="{23B1CF00-25B6-3A09-CAAB-24861AC411D8}"/>
              </a:ext>
            </a:extLst>
          </p:cNvPr>
          <p:cNvGrpSpPr/>
          <p:nvPr/>
        </p:nvGrpSpPr>
        <p:grpSpPr>
          <a:xfrm>
            <a:off x="420611" y="1583000"/>
            <a:ext cx="478101" cy="478102"/>
            <a:chOff x="1150409" y="3729519"/>
            <a:chExt cx="419880" cy="429060"/>
          </a:xfrm>
        </p:grpSpPr>
        <p:sp>
          <p:nvSpPr>
            <p:cNvPr id="18" name="Rectangle: Diagonal Corners Rounded 17">
              <a:extLst>
                <a:ext uri="{FF2B5EF4-FFF2-40B4-BE49-F238E27FC236}">
                  <a16:creationId xmlns:a16="http://schemas.microsoft.com/office/drawing/2014/main" id="{4D1B8070-88E3-EEC7-5070-4E4901057AE2}"/>
                </a:ext>
              </a:extLst>
            </p:cNvPr>
            <p:cNvSpPr/>
            <p:nvPr/>
          </p:nvSpPr>
          <p:spPr>
            <a:xfrm>
              <a:off x="1150409" y="3729519"/>
              <a:ext cx="419880" cy="429060"/>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22" name="Rectangle 21" descr="Hourglass Finished with solid fill">
              <a:extLst>
                <a:ext uri="{FF2B5EF4-FFF2-40B4-BE49-F238E27FC236}">
                  <a16:creationId xmlns:a16="http://schemas.microsoft.com/office/drawing/2014/main" id="{AE2D050A-4224-DBAE-4454-0D255067BE80}"/>
                </a:ext>
              </a:extLst>
            </p:cNvPr>
            <p:cNvSpPr/>
            <p:nvPr/>
          </p:nvSpPr>
          <p:spPr>
            <a:xfrm>
              <a:off x="1239892" y="3820958"/>
              <a:ext cx="240915" cy="246182"/>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17" name="Content Placeholder 2">
            <a:extLst>
              <a:ext uri="{FF2B5EF4-FFF2-40B4-BE49-F238E27FC236}">
                <a16:creationId xmlns:a16="http://schemas.microsoft.com/office/drawing/2014/main" id="{B220BA3C-EB07-5F34-B734-CB6715B1AACE}"/>
              </a:ext>
            </a:extLst>
          </p:cNvPr>
          <p:cNvSpPr txBox="1">
            <a:spLocks/>
          </p:cNvSpPr>
          <p:nvPr/>
        </p:nvSpPr>
        <p:spPr>
          <a:xfrm>
            <a:off x="454081" y="860549"/>
            <a:ext cx="11309349" cy="496983"/>
          </a:xfrm>
          <a:prstGeom prst="rect">
            <a:avLst/>
          </a:prstGeom>
          <a:solidFill>
            <a:schemeClr val="tx2">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lt1"/>
                </a:solidFill>
                <a:latin typeface="+mn-lt"/>
                <a:ea typeface="+mn-ea"/>
                <a:cs typeface="+mn-cs"/>
              </a:defRPr>
            </a:lvl1pPr>
            <a:lvl2pPr marL="0" indent="0" algn="l" defTabSz="914400" rtl="0" eaLnBrk="1" latinLnBrk="0" hangingPunct="1">
              <a:lnSpc>
                <a:spcPct val="100000"/>
              </a:lnSpc>
              <a:spcBef>
                <a:spcPts val="1000"/>
              </a:spcBef>
              <a:buClr>
                <a:schemeClr val="accent1"/>
              </a:buClr>
              <a:buFont typeface="Arial" panose="020B0604020202020204" pitchFamily="34" charset="0"/>
              <a:buNone/>
              <a:defRPr sz="1400" b="0" i="0" kern="1200">
                <a:solidFill>
                  <a:schemeClr val="lt1"/>
                </a:solidFill>
                <a:latin typeface="+mn-lt"/>
                <a:ea typeface="+mn-ea"/>
                <a:cs typeface="+mn-cs"/>
              </a:defRPr>
            </a:lvl2pPr>
            <a:lvl3pPr marL="285750" indent="-285750" algn="l" defTabSz="914400" rtl="0" eaLnBrk="1" latinLnBrk="0" hangingPunct="1">
              <a:lnSpc>
                <a:spcPct val="100000"/>
              </a:lnSpc>
              <a:spcBef>
                <a:spcPts val="1000"/>
              </a:spcBef>
              <a:buClr>
                <a:schemeClr val="tx1"/>
              </a:buClr>
              <a:buFont typeface="Arial" panose="020B0604020202020204" pitchFamily="34" charset="0"/>
              <a:buChar char="•"/>
              <a:defRPr sz="1400" b="0" i="0" kern="1200">
                <a:solidFill>
                  <a:schemeClr val="lt1"/>
                </a:solidFill>
                <a:latin typeface="+mn-lt"/>
                <a:ea typeface="+mn-ea"/>
                <a:cs typeface="+mn-cs"/>
              </a:defRPr>
            </a:lvl3pPr>
            <a:lvl4pPr marL="5688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4pPr>
            <a:lvl5pPr marL="853200" indent="-285750" algn="l" defTabSz="914400" rtl="0" eaLnBrk="1" latinLnBrk="0" hangingPunct="1">
              <a:lnSpc>
                <a:spcPct val="100000"/>
              </a:lnSpc>
              <a:spcBef>
                <a:spcPts val="1000"/>
              </a:spcBef>
              <a:buFont typeface="Arial" panose="020B0604020202020204" pitchFamily="34" charset="0"/>
              <a:buChar char="•"/>
              <a:defRPr sz="14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723874" lvl="2" indent="0" defTabSz="914218">
              <a:lnSpc>
                <a:spcPct val="150000"/>
              </a:lnSpc>
              <a:spcAft>
                <a:spcPts val="600"/>
              </a:spcAft>
              <a:buNone/>
              <a:defRPr/>
            </a:pPr>
            <a:r>
              <a:rPr lang="fr-FR" sz="2000" b="1" dirty="0">
                <a:solidFill>
                  <a:srgbClr val="000000"/>
                </a:solidFill>
                <a:latin typeface="Arial"/>
                <a:cs typeface="Arial"/>
              </a:rPr>
              <a:t>Suivi de l'état de préparation</a:t>
            </a:r>
            <a:endParaRPr lang="en-US" sz="2000" b="1" dirty="0">
              <a:solidFill>
                <a:srgbClr val="000000"/>
              </a:solidFill>
              <a:latin typeface="Arial"/>
              <a:cs typeface="Arial"/>
            </a:endParaRPr>
          </a:p>
        </p:txBody>
      </p:sp>
      <p:sp>
        <p:nvSpPr>
          <p:cNvPr id="15" name="TextBox 14">
            <a:extLst>
              <a:ext uri="{FF2B5EF4-FFF2-40B4-BE49-F238E27FC236}">
                <a16:creationId xmlns:a16="http://schemas.microsoft.com/office/drawing/2014/main" id="{F510DA87-00F5-4938-BCD0-E0BB1B565FA4}"/>
              </a:ext>
            </a:extLst>
          </p:cNvPr>
          <p:cNvSpPr txBox="1"/>
          <p:nvPr/>
        </p:nvSpPr>
        <p:spPr>
          <a:xfrm>
            <a:off x="7631140" y="3277723"/>
            <a:ext cx="3608798" cy="307777"/>
          </a:xfrm>
          <a:prstGeom prst="rect">
            <a:avLst/>
          </a:prstGeom>
          <a:noFill/>
        </p:spPr>
        <p:txBody>
          <a:bodyPr wrap="square">
            <a:spAutoFit/>
          </a:bodyPr>
          <a:lstStyle/>
          <a:p>
            <a:r>
              <a:rPr lang="en-US" sz="1400" dirty="0">
                <a:solidFill>
                  <a:srgbClr val="00B0F0"/>
                </a:solidFill>
                <a:latin typeface="Arial" panose="020B0604020202020204" pitchFamily="34" charset="0"/>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Big Catch-up Monitoring Dashboard</a:t>
            </a:r>
            <a:r>
              <a:rPr lang="en-US" sz="1400" dirty="0">
                <a:solidFill>
                  <a:srgbClr val="00B0F0"/>
                </a:solidFill>
                <a:latin typeface="Arial" panose="020B0604020202020204" pitchFamily="34" charset="0"/>
                <a:ea typeface="Aptos" panose="020B0004020202020204" pitchFamily="34" charset="0"/>
                <a:cs typeface="Arial" panose="020B0604020202020204" pitchFamily="34" charset="0"/>
              </a:rPr>
              <a:t> </a:t>
            </a:r>
            <a:endParaRPr lang="en-US" sz="1400" dirty="0"/>
          </a:p>
        </p:txBody>
      </p:sp>
      <p:grpSp>
        <p:nvGrpSpPr>
          <p:cNvPr id="19" name="Group 18">
            <a:extLst>
              <a:ext uri="{FF2B5EF4-FFF2-40B4-BE49-F238E27FC236}">
                <a16:creationId xmlns:a16="http://schemas.microsoft.com/office/drawing/2014/main" id="{1F38EDEC-85BC-4C03-9044-3BC633466651}"/>
              </a:ext>
            </a:extLst>
          </p:cNvPr>
          <p:cNvGrpSpPr/>
          <p:nvPr/>
        </p:nvGrpSpPr>
        <p:grpSpPr>
          <a:xfrm>
            <a:off x="1465678" y="3726241"/>
            <a:ext cx="9260644" cy="2940525"/>
            <a:chOff x="470513" y="2067132"/>
            <a:chExt cx="11250973" cy="4300393"/>
          </a:xfrm>
        </p:grpSpPr>
        <p:pic>
          <p:nvPicPr>
            <p:cNvPr id="21" name="Picture 20">
              <a:extLst>
                <a:ext uri="{FF2B5EF4-FFF2-40B4-BE49-F238E27FC236}">
                  <a16:creationId xmlns:a16="http://schemas.microsoft.com/office/drawing/2014/main" id="{0D512C93-2F45-4095-A769-2AA0FC355EBF}"/>
                </a:ext>
              </a:extLst>
            </p:cNvPr>
            <p:cNvPicPr>
              <a:picLocks noChangeAspect="1"/>
            </p:cNvPicPr>
            <p:nvPr/>
          </p:nvPicPr>
          <p:blipFill>
            <a:blip r:embed="rId9"/>
            <a:stretch>
              <a:fillRect/>
            </a:stretch>
          </p:blipFill>
          <p:spPr>
            <a:xfrm>
              <a:off x="4362012" y="2075276"/>
              <a:ext cx="3497517" cy="1973248"/>
            </a:xfrm>
            <a:prstGeom prst="rect">
              <a:avLst/>
            </a:prstGeom>
            <a:ln>
              <a:solidFill>
                <a:schemeClr val="bg1">
                  <a:lumMod val="75000"/>
                </a:schemeClr>
              </a:solidFill>
            </a:ln>
          </p:spPr>
        </p:pic>
        <p:pic>
          <p:nvPicPr>
            <p:cNvPr id="23" name="Picture 22">
              <a:extLst>
                <a:ext uri="{FF2B5EF4-FFF2-40B4-BE49-F238E27FC236}">
                  <a16:creationId xmlns:a16="http://schemas.microsoft.com/office/drawing/2014/main" id="{CB7C10F1-4623-4FD3-9A90-11CE9728306B}"/>
                </a:ext>
              </a:extLst>
            </p:cNvPr>
            <p:cNvPicPr>
              <a:picLocks noChangeAspect="1"/>
            </p:cNvPicPr>
            <p:nvPr/>
          </p:nvPicPr>
          <p:blipFill>
            <a:blip r:embed="rId10"/>
            <a:stretch>
              <a:fillRect/>
            </a:stretch>
          </p:blipFill>
          <p:spPr>
            <a:xfrm>
              <a:off x="8245523" y="2075276"/>
              <a:ext cx="3475963" cy="1965104"/>
            </a:xfrm>
            <a:prstGeom prst="rect">
              <a:avLst/>
            </a:prstGeom>
            <a:ln>
              <a:solidFill>
                <a:schemeClr val="bg1">
                  <a:lumMod val="75000"/>
                </a:schemeClr>
              </a:solidFill>
            </a:ln>
          </p:spPr>
        </p:pic>
        <p:pic>
          <p:nvPicPr>
            <p:cNvPr id="24" name="Picture 23">
              <a:extLst>
                <a:ext uri="{FF2B5EF4-FFF2-40B4-BE49-F238E27FC236}">
                  <a16:creationId xmlns:a16="http://schemas.microsoft.com/office/drawing/2014/main" id="{83FB3398-34BD-46B2-8FFD-73855A11384D}"/>
                </a:ext>
              </a:extLst>
            </p:cNvPr>
            <p:cNvPicPr>
              <a:picLocks noChangeAspect="1"/>
            </p:cNvPicPr>
            <p:nvPr/>
          </p:nvPicPr>
          <p:blipFill>
            <a:blip r:embed="rId11"/>
            <a:stretch>
              <a:fillRect/>
            </a:stretch>
          </p:blipFill>
          <p:spPr>
            <a:xfrm>
              <a:off x="470513" y="4410906"/>
              <a:ext cx="3505505" cy="1956619"/>
            </a:xfrm>
            <a:prstGeom prst="rect">
              <a:avLst/>
            </a:prstGeom>
            <a:ln>
              <a:solidFill>
                <a:schemeClr val="bg1">
                  <a:lumMod val="75000"/>
                </a:schemeClr>
              </a:solidFill>
            </a:ln>
          </p:spPr>
        </p:pic>
        <p:pic>
          <p:nvPicPr>
            <p:cNvPr id="25" name="Picture 24">
              <a:extLst>
                <a:ext uri="{FF2B5EF4-FFF2-40B4-BE49-F238E27FC236}">
                  <a16:creationId xmlns:a16="http://schemas.microsoft.com/office/drawing/2014/main" id="{3C3174BD-B59D-4A02-A827-A13DB5F6EDBF}"/>
                </a:ext>
              </a:extLst>
            </p:cNvPr>
            <p:cNvPicPr>
              <a:picLocks noChangeAspect="1"/>
            </p:cNvPicPr>
            <p:nvPr/>
          </p:nvPicPr>
          <p:blipFill>
            <a:blip r:embed="rId12"/>
            <a:stretch>
              <a:fillRect/>
            </a:stretch>
          </p:blipFill>
          <p:spPr>
            <a:xfrm>
              <a:off x="4362012" y="4410906"/>
              <a:ext cx="3499622" cy="1956618"/>
            </a:xfrm>
            <a:prstGeom prst="rect">
              <a:avLst/>
            </a:prstGeom>
            <a:ln>
              <a:solidFill>
                <a:schemeClr val="bg1">
                  <a:lumMod val="75000"/>
                </a:schemeClr>
              </a:solidFill>
            </a:ln>
          </p:spPr>
        </p:pic>
        <p:pic>
          <p:nvPicPr>
            <p:cNvPr id="26" name="Picture 25">
              <a:extLst>
                <a:ext uri="{FF2B5EF4-FFF2-40B4-BE49-F238E27FC236}">
                  <a16:creationId xmlns:a16="http://schemas.microsoft.com/office/drawing/2014/main" id="{B39FAA60-9B82-4266-8871-3715EBAAD040}"/>
                </a:ext>
              </a:extLst>
            </p:cNvPr>
            <p:cNvPicPr>
              <a:picLocks noChangeAspect="1"/>
            </p:cNvPicPr>
            <p:nvPr/>
          </p:nvPicPr>
          <p:blipFill>
            <a:blip r:embed="rId13"/>
            <a:stretch>
              <a:fillRect/>
            </a:stretch>
          </p:blipFill>
          <p:spPr>
            <a:xfrm>
              <a:off x="8245523" y="4414901"/>
              <a:ext cx="3475963" cy="1952623"/>
            </a:xfrm>
            <a:prstGeom prst="rect">
              <a:avLst/>
            </a:prstGeom>
            <a:ln>
              <a:solidFill>
                <a:schemeClr val="bg1">
                  <a:lumMod val="75000"/>
                </a:schemeClr>
              </a:solidFill>
            </a:ln>
          </p:spPr>
        </p:pic>
        <p:pic>
          <p:nvPicPr>
            <p:cNvPr id="27" name="Picture 26">
              <a:extLst>
                <a:ext uri="{FF2B5EF4-FFF2-40B4-BE49-F238E27FC236}">
                  <a16:creationId xmlns:a16="http://schemas.microsoft.com/office/drawing/2014/main" id="{A2C9865D-AC18-48D5-A036-74AE17EB549F}"/>
                </a:ext>
              </a:extLst>
            </p:cNvPr>
            <p:cNvPicPr>
              <a:picLocks noChangeAspect="1"/>
            </p:cNvPicPr>
            <p:nvPr/>
          </p:nvPicPr>
          <p:blipFill>
            <a:blip r:embed="rId14"/>
            <a:stretch>
              <a:fillRect/>
            </a:stretch>
          </p:blipFill>
          <p:spPr>
            <a:xfrm>
              <a:off x="504367" y="2067132"/>
              <a:ext cx="3509816" cy="1973248"/>
            </a:xfrm>
            <a:prstGeom prst="rect">
              <a:avLst/>
            </a:prstGeom>
            <a:ln>
              <a:solidFill>
                <a:schemeClr val="bg1">
                  <a:lumMod val="75000"/>
                </a:schemeClr>
              </a:solidFill>
            </a:ln>
          </p:spPr>
        </p:pic>
      </p:grpSp>
      <p:sp>
        <p:nvSpPr>
          <p:cNvPr id="7" name="TextBox 6">
            <a:extLst>
              <a:ext uri="{FF2B5EF4-FFF2-40B4-BE49-F238E27FC236}">
                <a16:creationId xmlns:a16="http://schemas.microsoft.com/office/drawing/2014/main" id="{658FEC16-1580-4BB5-9091-E5FB27F18491}"/>
              </a:ext>
            </a:extLst>
          </p:cNvPr>
          <p:cNvSpPr txBox="1"/>
          <p:nvPr/>
        </p:nvSpPr>
        <p:spPr>
          <a:xfrm>
            <a:off x="6096001" y="1510835"/>
            <a:ext cx="6096000" cy="2062103"/>
          </a:xfrm>
          <a:prstGeom prst="rect">
            <a:avLst/>
          </a:prstGeom>
          <a:noFill/>
        </p:spPr>
        <p:txBody>
          <a:bodyPr wrap="square" lIns="0" tIns="0" rIns="0" bIns="0" rtlCol="0">
            <a:spAutoFit/>
          </a:bodyPr>
          <a:lstStyle/>
          <a:p>
            <a:pPr marL="285086" indent="-285086" defTabSz="914218">
              <a:lnSpc>
                <a:spcPct val="110000"/>
              </a:lnSpc>
              <a:spcAft>
                <a:spcPts val="600"/>
              </a:spcAft>
              <a:buFont typeface="Arial" panose="05000000000000000000" pitchFamily="2" charset="2"/>
              <a:buChar char="•"/>
              <a:defRPr/>
            </a:pPr>
            <a:endParaRPr lang="fr-FR" sz="1500" dirty="0">
              <a:latin typeface="Arial" panose="020B0604020202020204" pitchFamily="34" charset="0"/>
              <a:cs typeface="Arial" panose="020B0604020202020204" pitchFamily="34" charset="0"/>
            </a:endParaRPr>
          </a:p>
          <a:p>
            <a:pPr marL="285086" indent="-285086" defTabSz="914218">
              <a:lnSpc>
                <a:spcPct val="110000"/>
              </a:lnSpc>
              <a:spcAft>
                <a:spcPts val="600"/>
              </a:spcAft>
              <a:buFont typeface="Arial" panose="05000000000000000000" pitchFamily="2" charset="2"/>
              <a:buChar char="•"/>
              <a:defRPr/>
            </a:pPr>
            <a:r>
              <a:rPr lang="fr-FR" sz="1500" b="1" dirty="0">
                <a:latin typeface="Arial" panose="020B0604020202020204" pitchFamily="34" charset="0"/>
                <a:cs typeface="Arial" panose="020B0604020202020204" pitchFamily="34" charset="0"/>
              </a:rPr>
              <a:t>Systèmes d'information </a:t>
            </a:r>
            <a:r>
              <a:rPr lang="fr-FR" sz="1500" dirty="0">
                <a:latin typeface="Arial" panose="020B0604020202020204" pitchFamily="34" charset="0"/>
                <a:cs typeface="Arial" panose="020B0604020202020204" pitchFamily="34" charset="0"/>
              </a:rPr>
              <a:t>mis à jour pour saisir les données de vaccination ventilées par âge</a:t>
            </a:r>
          </a:p>
          <a:p>
            <a:pPr marL="285086" indent="-285086" defTabSz="914218">
              <a:lnSpc>
                <a:spcPct val="110000"/>
              </a:lnSpc>
              <a:spcAft>
                <a:spcPts val="600"/>
              </a:spcAft>
              <a:buFont typeface="Arial" panose="05000000000000000000" pitchFamily="2" charset="2"/>
              <a:buChar char="•"/>
              <a:defRPr/>
            </a:pPr>
            <a:r>
              <a:rPr lang="fr-FR" sz="1500" b="1" dirty="0">
                <a:latin typeface="Arial" panose="020B0604020202020204" pitchFamily="34" charset="0"/>
                <a:cs typeface="Arial" panose="020B0604020202020204" pitchFamily="34" charset="0"/>
              </a:rPr>
              <a:t>Agents de santé orientés </a:t>
            </a:r>
            <a:r>
              <a:rPr lang="fr-FR" sz="1500" dirty="0">
                <a:latin typeface="Arial" panose="020B0604020202020204" pitchFamily="34" charset="0"/>
                <a:cs typeface="Arial" panose="020B0604020202020204" pitchFamily="34" charset="0"/>
              </a:rPr>
              <a:t>sur les SOP de rattrapage, c'est-à-dire les plans, les outils, etc.</a:t>
            </a:r>
          </a:p>
          <a:p>
            <a:pPr marL="285086" indent="-285086" defTabSz="914218">
              <a:lnSpc>
                <a:spcPct val="110000"/>
              </a:lnSpc>
              <a:spcAft>
                <a:spcPts val="600"/>
              </a:spcAft>
              <a:buFont typeface="Arial" panose="05000000000000000000" pitchFamily="2" charset="2"/>
              <a:buChar char="•"/>
              <a:defRPr/>
            </a:pPr>
            <a:r>
              <a:rPr lang="fr-FR" sz="1500" dirty="0">
                <a:latin typeface="Arial" panose="020B0604020202020204" pitchFamily="34" charset="0"/>
                <a:cs typeface="Arial" panose="020B0604020202020204" pitchFamily="34" charset="0"/>
              </a:rPr>
              <a:t>Plan de </a:t>
            </a:r>
            <a:r>
              <a:rPr lang="fr-FR" sz="1500" b="1" dirty="0">
                <a:latin typeface="Arial" panose="020B0604020202020204" pitchFamily="34" charset="0"/>
                <a:cs typeface="Arial" panose="020B0604020202020204" pitchFamily="34" charset="0"/>
              </a:rPr>
              <a:t>génération de la demande</a:t>
            </a:r>
          </a:p>
          <a:p>
            <a:pPr algn="l">
              <a:spcAft>
                <a:spcPts val="600"/>
              </a:spcAft>
            </a:pPr>
            <a:endParaRPr lang="en-US" sz="1500" b="0" i="0" dirty="0" err="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0510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PRESGUID" val="207a8e56-0af2-4b62-8068-18533c515f0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247">
      <a:dk1>
        <a:srgbClr val="000000"/>
      </a:dk1>
      <a:lt1>
        <a:srgbClr val="FFFFFF"/>
      </a:lt1>
      <a:dk2>
        <a:srgbClr val="1F4675"/>
      </a:dk2>
      <a:lt2>
        <a:srgbClr val="206D24"/>
      </a:lt2>
      <a:accent1>
        <a:srgbClr val="EB5953"/>
      </a:accent1>
      <a:accent2>
        <a:srgbClr val="4B3069"/>
      </a:accent2>
      <a:accent3>
        <a:srgbClr val="59B8CD"/>
      </a:accent3>
      <a:accent4>
        <a:srgbClr val="2ACF65"/>
      </a:accent4>
      <a:accent5>
        <a:srgbClr val="FFD300"/>
      </a:accent5>
      <a:accent6>
        <a:srgbClr val="6670DB"/>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b="0" i="0" dirty="0" err="1" smtClean="0">
            <a:latin typeface="Arial" panose="020B0604020202020204" pitchFamily="34" charset="0"/>
            <a:cs typeface="Arial" panose="020B0604020202020204" pitchFamily="34"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400" b="0" i="0" dirty="0" err="1" smtClean="0">
            <a:solidFill>
              <a:schemeClr val="tx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413038D2A92B46B13673919EFBDE05" ma:contentTypeVersion="15" ma:contentTypeDescription="Create a new document." ma:contentTypeScope="" ma:versionID="7811d01a60d141c7896d3b0e80080338">
  <xsd:schema xmlns:xsd="http://www.w3.org/2001/XMLSchema" xmlns:xs="http://www.w3.org/2001/XMLSchema" xmlns:p="http://schemas.microsoft.com/office/2006/metadata/properties" xmlns:ns3="1c2a1e29-186b-452c-a6e9-c1ff1abe83ad" xmlns:ns4="42afc0eb-1d70-4c55-ae63-01ddee1912d1" targetNamespace="http://schemas.microsoft.com/office/2006/metadata/properties" ma:root="true" ma:fieldsID="3bd16ec6a93fb3d45db695a18838c429" ns3:_="" ns4:_="">
    <xsd:import namespace="1c2a1e29-186b-452c-a6e9-c1ff1abe83ad"/>
    <xsd:import namespace="42afc0eb-1d70-4c55-ae63-01ddee1912d1"/>
    <xsd:element name="properties">
      <xsd:complexType>
        <xsd:sequence>
          <xsd:element name="documentManagement">
            <xsd:complexType>
              <xsd:all>
                <xsd:element ref="ns3:_activity" minOccurs="0"/>
                <xsd:element ref="ns3:MediaServiceMetadata" minOccurs="0"/>
                <xsd:element ref="ns3:MediaServiceFastMetadata" minOccurs="0"/>
                <xsd:element ref="ns3:MediaServiceObjectDetectorVersion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SystemTags"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a1e29-186b-452c-a6e9-c1ff1abe83ad"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afc0eb-1d70-4c55-ae63-01ddee1912d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c2a1e29-186b-452c-a6e9-c1ff1abe83ad" xsi:nil="true"/>
  </documentManagement>
</p:properties>
</file>

<file path=customXml/itemProps1.xml><?xml version="1.0" encoding="utf-8"?>
<ds:datastoreItem xmlns:ds="http://schemas.openxmlformats.org/officeDocument/2006/customXml" ds:itemID="{6AE7CF80-B9C7-4A84-AC9E-FF4D558135DB}">
  <ds:schemaRefs>
    <ds:schemaRef ds:uri="http://schemas.microsoft.com/sharepoint/v3/contenttype/forms"/>
  </ds:schemaRefs>
</ds:datastoreItem>
</file>

<file path=customXml/itemProps2.xml><?xml version="1.0" encoding="utf-8"?>
<ds:datastoreItem xmlns:ds="http://schemas.openxmlformats.org/officeDocument/2006/customXml" ds:itemID="{600B5D0F-50C9-4DE4-90ED-13E7383F4A0C}">
  <ds:schemaRefs>
    <ds:schemaRef ds:uri="1c2a1e29-186b-452c-a6e9-c1ff1abe83ad"/>
    <ds:schemaRef ds:uri="42afc0eb-1d70-4c55-ae63-01ddee1912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8E97D0F-7868-4A78-AA97-1823D6F2FCC3}">
  <ds:schemaRefs>
    <ds:schemaRef ds:uri="http://purl.org/dc/elements/1.1/"/>
    <ds:schemaRef ds:uri="http://schemas.microsoft.com/office/2006/metadata/properties"/>
    <ds:schemaRef ds:uri="42afc0eb-1d70-4c55-ae63-01ddee1912d1"/>
    <ds:schemaRef ds:uri="http://schemas.microsoft.com/office/2006/documentManagement/types"/>
    <ds:schemaRef ds:uri="http://purl.org/dc/terms/"/>
    <ds:schemaRef ds:uri="1c2a1e29-186b-452c-a6e9-c1ff1abe83ad"/>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337</TotalTime>
  <Words>1922</Words>
  <Application>Microsoft Office PowerPoint</Application>
  <PresentationFormat>Widescreen</PresentationFormat>
  <Paragraphs>189</Paragraphs>
  <Slides>16</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Arial</vt:lpstr>
      <vt:lpstr>Calibri</vt:lpstr>
      <vt:lpstr>Symbol</vt:lpstr>
      <vt:lpstr>Office Theme</vt:lpstr>
      <vt:lpstr>think-cell Slide</vt:lpstr>
      <vt:lpstr>Suivi et reporting du rattrapage en matière de vaccination essentielle dans le contexte du grand rattrapage  (Big Catch Up) Approches et considérations</vt:lpstr>
      <vt:lpstr>PowerPoint Presentation</vt:lpstr>
      <vt:lpstr>PowerPoint Presentation</vt:lpstr>
      <vt:lpstr>PowerPoint Presentation</vt:lpstr>
      <vt:lpstr>?</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SHENDALE, Stephanie</dc:creator>
  <cp:lastModifiedBy>DANOVARO, M. Carolina</cp:lastModifiedBy>
  <cp:revision>3</cp:revision>
  <dcterms:created xsi:type="dcterms:W3CDTF">2024-02-21T18:02:47Z</dcterms:created>
  <dcterms:modified xsi:type="dcterms:W3CDTF">2024-09-08T10:23:18Z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0x010100C3413038D2A92B46B13673919EFBDE05</vt:lpwstr>
  </property>
</Properties>
</file>