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9.jpg" ContentType="image/jpg"/>
  <Override PartName="/ppt/media/image30.jpg" ContentType="image/jpg"/>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20" r:id="rId3"/>
    <p:sldMasterId id="2147483727" r:id="rId4"/>
  </p:sldMasterIdLst>
  <p:notesMasterIdLst>
    <p:notesMasterId r:id="rId15"/>
  </p:notesMasterIdLst>
  <p:sldIdLst>
    <p:sldId id="308" r:id="rId5"/>
    <p:sldId id="2147474582" r:id="rId6"/>
    <p:sldId id="2147483170" r:id="rId7"/>
    <p:sldId id="257" r:id="rId8"/>
    <p:sldId id="259" r:id="rId9"/>
    <p:sldId id="261" r:id="rId10"/>
    <p:sldId id="2147483165" r:id="rId11"/>
    <p:sldId id="256" r:id="rId12"/>
    <p:sldId id="2147483169" r:id="rId13"/>
    <p:sldId id="214748294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AF8D0A-3054-DC9C-FA9E-83FA86620D8C}" name="Braeden" initials="B" userId="S::brogers@unicef.org::bbb031e0-881c-41fe-b1ef-bd763a8e755e" providerId="AD"/>
  <p188:author id="{470DEFE8-05E7-7728-34B7-4598FA395AD1}" name="SCHEMIONEK, Katja Jacqueline" initials="SKJ" userId="S::schemionekka@who.int::a2ecb35a-23d3-4ed4-a218-0ebc0dbe22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7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3FC42-C8E8-4235-93A7-67945F46DA0D}" v="10" dt="2024-09-10T11:30:59.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MIONEK, Katja Jacqueline" userId="a2ecb35a-23d3-4ed4-a218-0ebc0dbe2202" providerId="ADAL" clId="{4AC3FC42-C8E8-4235-93A7-67945F46DA0D}"/>
    <pc:docChg chg="undo custSel addSld delSld modSld sldOrd delMainMaster">
      <pc:chgData name="SCHEMIONEK, Katja Jacqueline" userId="a2ecb35a-23d3-4ed4-a218-0ebc0dbe2202" providerId="ADAL" clId="{4AC3FC42-C8E8-4235-93A7-67945F46DA0D}" dt="2024-09-10T11:33:55.005" v="3221" actId="47"/>
      <pc:docMkLst>
        <pc:docMk/>
      </pc:docMkLst>
      <pc:sldChg chg="modSp mod ord">
        <pc:chgData name="SCHEMIONEK, Katja Jacqueline" userId="a2ecb35a-23d3-4ed4-a218-0ebc0dbe2202" providerId="ADAL" clId="{4AC3FC42-C8E8-4235-93A7-67945F46DA0D}" dt="2024-09-10T11:08:01.386" v="1966"/>
        <pc:sldMkLst>
          <pc:docMk/>
          <pc:sldMk cId="488718998" sldId="256"/>
        </pc:sldMkLst>
        <pc:spChg chg="mod">
          <ac:chgData name="SCHEMIONEK, Katja Jacqueline" userId="a2ecb35a-23d3-4ed4-a218-0ebc0dbe2202" providerId="ADAL" clId="{4AC3FC42-C8E8-4235-93A7-67945F46DA0D}" dt="2024-09-10T11:06:56.244" v="1944" actId="6549"/>
          <ac:spMkLst>
            <pc:docMk/>
            <pc:sldMk cId="488718998" sldId="256"/>
            <ac:spMk id="4" creationId="{162AA27D-77B3-E795-83A0-60CACCF2B072}"/>
          </ac:spMkLst>
        </pc:spChg>
        <pc:spChg chg="mod">
          <ac:chgData name="SCHEMIONEK, Katja Jacqueline" userId="a2ecb35a-23d3-4ed4-a218-0ebc0dbe2202" providerId="ADAL" clId="{4AC3FC42-C8E8-4235-93A7-67945F46DA0D}" dt="2024-09-10T11:07:45.567" v="1963" actId="2711"/>
          <ac:spMkLst>
            <pc:docMk/>
            <pc:sldMk cId="488718998" sldId="256"/>
            <ac:spMk id="5" creationId="{4BFB5802-C1A5-C632-0B37-38E5005F4771}"/>
          </ac:spMkLst>
        </pc:spChg>
        <pc:spChg chg="mod">
          <ac:chgData name="SCHEMIONEK, Katja Jacqueline" userId="a2ecb35a-23d3-4ed4-a218-0ebc0dbe2202" providerId="ADAL" clId="{4AC3FC42-C8E8-4235-93A7-67945F46DA0D}" dt="2024-09-10T11:07:53.038" v="1964" actId="2711"/>
          <ac:spMkLst>
            <pc:docMk/>
            <pc:sldMk cId="488718998" sldId="256"/>
            <ac:spMk id="11" creationId="{1670AB73-A595-CD61-2B34-3F5A24D8860D}"/>
          </ac:spMkLst>
        </pc:spChg>
      </pc:sldChg>
      <pc:sldChg chg="ord">
        <pc:chgData name="SCHEMIONEK, Katja Jacqueline" userId="a2ecb35a-23d3-4ed4-a218-0ebc0dbe2202" providerId="ADAL" clId="{4AC3FC42-C8E8-4235-93A7-67945F46DA0D}" dt="2024-09-10T11:25:39.494" v="3192"/>
        <pc:sldMkLst>
          <pc:docMk/>
          <pc:sldMk cId="4054387581" sldId="257"/>
        </pc:sldMkLst>
      </pc:sldChg>
      <pc:sldChg chg="addSp delSp modSp add mod ord">
        <pc:chgData name="SCHEMIONEK, Katja Jacqueline" userId="a2ecb35a-23d3-4ed4-a218-0ebc0dbe2202" providerId="ADAL" clId="{4AC3FC42-C8E8-4235-93A7-67945F46DA0D}" dt="2024-09-10T11:10:28.123" v="1970"/>
        <pc:sldMkLst>
          <pc:docMk/>
          <pc:sldMk cId="0" sldId="259"/>
        </pc:sldMkLst>
        <pc:spChg chg="mod">
          <ac:chgData name="SCHEMIONEK, Katja Jacqueline" userId="a2ecb35a-23d3-4ed4-a218-0ebc0dbe2202" providerId="ADAL" clId="{4AC3FC42-C8E8-4235-93A7-67945F46DA0D}" dt="2024-09-10T11:02:54.259" v="1881" actId="6549"/>
          <ac:spMkLst>
            <pc:docMk/>
            <pc:sldMk cId="0" sldId="259"/>
            <ac:spMk id="7" creationId="{00000000-0000-0000-0000-000000000000}"/>
          </ac:spMkLst>
        </pc:spChg>
        <pc:spChg chg="del">
          <ac:chgData name="SCHEMIONEK, Katja Jacqueline" userId="a2ecb35a-23d3-4ed4-a218-0ebc0dbe2202" providerId="ADAL" clId="{4AC3FC42-C8E8-4235-93A7-67945F46DA0D}" dt="2024-09-10T10:28:27.277" v="177" actId="478"/>
          <ac:spMkLst>
            <pc:docMk/>
            <pc:sldMk cId="0" sldId="259"/>
            <ac:spMk id="12" creationId="{00000000-0000-0000-0000-000000000000}"/>
          </ac:spMkLst>
        </pc:spChg>
        <pc:spChg chg="mod">
          <ac:chgData name="SCHEMIONEK, Katja Jacqueline" userId="a2ecb35a-23d3-4ed4-a218-0ebc0dbe2202" providerId="ADAL" clId="{4AC3FC42-C8E8-4235-93A7-67945F46DA0D}" dt="2024-09-10T11:04:01.441" v="1890" actId="14100"/>
          <ac:spMkLst>
            <pc:docMk/>
            <pc:sldMk cId="0" sldId="259"/>
            <ac:spMk id="13" creationId="{00000000-0000-0000-0000-000000000000}"/>
          </ac:spMkLst>
        </pc:spChg>
        <pc:spChg chg="add del mod">
          <ac:chgData name="SCHEMIONEK, Katja Jacqueline" userId="a2ecb35a-23d3-4ed4-a218-0ebc0dbe2202" providerId="ADAL" clId="{4AC3FC42-C8E8-4235-93A7-67945F46DA0D}" dt="2024-09-10T11:03:39.667" v="1885" actId="478"/>
          <ac:spMkLst>
            <pc:docMk/>
            <pc:sldMk cId="0" sldId="259"/>
            <ac:spMk id="16" creationId="{BCCE9E86-F173-0F2F-3196-7FDE23DE83EB}"/>
          </ac:spMkLst>
        </pc:spChg>
      </pc:sldChg>
      <pc:sldChg chg="add">
        <pc:chgData name="SCHEMIONEK, Katja Jacqueline" userId="a2ecb35a-23d3-4ed4-a218-0ebc0dbe2202" providerId="ADAL" clId="{4AC3FC42-C8E8-4235-93A7-67945F46DA0D}" dt="2024-09-10T11:15:58.186" v="2335"/>
        <pc:sldMkLst>
          <pc:docMk/>
          <pc:sldMk cId="170377278" sldId="261"/>
        </pc:sldMkLst>
      </pc:sldChg>
      <pc:sldChg chg="modSp add mod">
        <pc:chgData name="SCHEMIONEK, Katja Jacqueline" userId="a2ecb35a-23d3-4ed4-a218-0ebc0dbe2202" providerId="ADAL" clId="{4AC3FC42-C8E8-4235-93A7-67945F46DA0D}" dt="2024-09-10T11:25:02.301" v="3187" actId="20577"/>
        <pc:sldMkLst>
          <pc:docMk/>
          <pc:sldMk cId="1925836755" sldId="308"/>
        </pc:sldMkLst>
        <pc:spChg chg="mod">
          <ac:chgData name="SCHEMIONEK, Katja Jacqueline" userId="a2ecb35a-23d3-4ed4-a218-0ebc0dbe2202" providerId="ADAL" clId="{4AC3FC42-C8E8-4235-93A7-67945F46DA0D}" dt="2024-09-10T11:25:02.301" v="3187" actId="20577"/>
          <ac:spMkLst>
            <pc:docMk/>
            <pc:sldMk cId="1925836755" sldId="308"/>
            <ac:spMk id="3" creationId="{1BA54AE2-D3B9-B2EE-013A-013E4F5F8481}"/>
          </ac:spMkLst>
        </pc:spChg>
        <pc:spChg chg="mod">
          <ac:chgData name="SCHEMIONEK, Katja Jacqueline" userId="a2ecb35a-23d3-4ed4-a218-0ebc0dbe2202" providerId="ADAL" clId="{4AC3FC42-C8E8-4235-93A7-67945F46DA0D}" dt="2024-09-10T11:24:23.603" v="3141" actId="14100"/>
          <ac:spMkLst>
            <pc:docMk/>
            <pc:sldMk cId="1925836755" sldId="308"/>
            <ac:spMk id="13" creationId="{FB1A343E-3384-08B0-6002-B33929634871}"/>
          </ac:spMkLst>
        </pc:spChg>
      </pc:sldChg>
      <pc:sldChg chg="ord">
        <pc:chgData name="SCHEMIONEK, Katja Jacqueline" userId="a2ecb35a-23d3-4ed4-a218-0ebc0dbe2202" providerId="ADAL" clId="{4AC3FC42-C8E8-4235-93A7-67945F46DA0D}" dt="2024-09-10T11:08:08.987" v="1968"/>
        <pc:sldMkLst>
          <pc:docMk/>
          <pc:sldMk cId="2928474994" sldId="2147474582"/>
        </pc:sldMkLst>
      </pc:sldChg>
      <pc:sldChg chg="addSp delSp modSp add mod delCm">
        <pc:chgData name="SCHEMIONEK, Katja Jacqueline" userId="a2ecb35a-23d3-4ed4-a218-0ebc0dbe2202" providerId="ADAL" clId="{4AC3FC42-C8E8-4235-93A7-67945F46DA0D}" dt="2024-09-10T11:33:21.712" v="3219" actId="207"/>
        <pc:sldMkLst>
          <pc:docMk/>
          <pc:sldMk cId="2207509260" sldId="2147482943"/>
        </pc:sldMkLst>
        <pc:spChg chg="del">
          <ac:chgData name="SCHEMIONEK, Katja Jacqueline" userId="a2ecb35a-23d3-4ed4-a218-0ebc0dbe2202" providerId="ADAL" clId="{4AC3FC42-C8E8-4235-93A7-67945F46DA0D}" dt="2024-09-10T11:31:04.270" v="3194" actId="478"/>
          <ac:spMkLst>
            <pc:docMk/>
            <pc:sldMk cId="2207509260" sldId="2147482943"/>
            <ac:spMk id="3" creationId="{1BA54AE2-D3B9-B2EE-013A-013E4F5F8481}"/>
          </ac:spMkLst>
        </pc:spChg>
        <pc:spChg chg="mod">
          <ac:chgData name="SCHEMIONEK, Katja Jacqueline" userId="a2ecb35a-23d3-4ed4-a218-0ebc0dbe2202" providerId="ADAL" clId="{4AC3FC42-C8E8-4235-93A7-67945F46DA0D}" dt="2024-09-10T11:33:21.712" v="3219" actId="207"/>
          <ac:spMkLst>
            <pc:docMk/>
            <pc:sldMk cId="2207509260" sldId="2147482943"/>
            <ac:spMk id="5" creationId="{06352037-466C-D324-0643-7BB9771A88D1}"/>
          </ac:spMkLst>
        </pc:spChg>
        <pc:spChg chg="add del mod">
          <ac:chgData name="SCHEMIONEK, Katja Jacqueline" userId="a2ecb35a-23d3-4ed4-a218-0ebc0dbe2202" providerId="ADAL" clId="{4AC3FC42-C8E8-4235-93A7-67945F46DA0D}" dt="2024-09-10T11:32:52.910" v="3215" actId="207"/>
          <ac:spMkLst>
            <pc:docMk/>
            <pc:sldMk cId="2207509260" sldId="2147482943"/>
            <ac:spMk id="6" creationId="{2DF912C3-2458-20B7-4449-5325D5518D60}"/>
          </ac:spMkLst>
        </pc:spChg>
        <pc:spChg chg="del">
          <ac:chgData name="SCHEMIONEK, Katja Jacqueline" userId="a2ecb35a-23d3-4ed4-a218-0ebc0dbe2202" providerId="ADAL" clId="{4AC3FC42-C8E8-4235-93A7-67945F46DA0D}" dt="2024-09-10T11:31:51.571" v="3211" actId="478"/>
          <ac:spMkLst>
            <pc:docMk/>
            <pc:sldMk cId="2207509260" sldId="2147482943"/>
            <ac:spMk id="13" creationId="{FB1A343E-3384-08B0-6002-B33929634871}"/>
          </ac:spMkLst>
        </pc:spChg>
        <pc:extLst>
          <p:ext xmlns:p="http://schemas.openxmlformats.org/presentationml/2006/main" uri="{D6D511B9-2390-475A-947B-AFAB55BFBCF1}">
            <pc226:cmChg xmlns:pc226="http://schemas.microsoft.com/office/powerpoint/2022/06/main/command" chg="del">
              <pc226:chgData name="SCHEMIONEK, Katja Jacqueline" userId="a2ecb35a-23d3-4ed4-a218-0ebc0dbe2202" providerId="ADAL" clId="{4AC3FC42-C8E8-4235-93A7-67945F46DA0D}" dt="2024-09-10T11:31:08.132" v="3195"/>
              <pc2:cmMkLst xmlns:pc2="http://schemas.microsoft.com/office/powerpoint/2019/9/main/command">
                <pc:docMk/>
                <pc:sldMk cId="2207509260" sldId="2147482943"/>
                <pc2:cmMk id="{326F5986-0352-4EA6-B695-B7CBDECDE14F}"/>
              </pc2:cmMkLst>
            </pc226:cmChg>
          </p:ext>
        </pc:extLst>
      </pc:sldChg>
      <pc:sldChg chg="addSp delSp modSp add del mod">
        <pc:chgData name="SCHEMIONEK, Katja Jacqueline" userId="a2ecb35a-23d3-4ed4-a218-0ebc0dbe2202" providerId="ADAL" clId="{4AC3FC42-C8E8-4235-93A7-67945F46DA0D}" dt="2024-09-10T11:33:55.005" v="3221" actId="47"/>
        <pc:sldMkLst>
          <pc:docMk/>
          <pc:sldMk cId="3887008867" sldId="2147482947"/>
        </pc:sldMkLst>
        <pc:spChg chg="mod">
          <ac:chgData name="SCHEMIONEK, Katja Jacqueline" userId="a2ecb35a-23d3-4ed4-a218-0ebc0dbe2202" providerId="ADAL" clId="{4AC3FC42-C8E8-4235-93A7-67945F46DA0D}" dt="2024-09-10T11:17:24.760" v="2411" actId="6549"/>
          <ac:spMkLst>
            <pc:docMk/>
            <pc:sldMk cId="3887008867" sldId="2147482947"/>
            <ac:spMk id="3" creationId="{1BA54AE2-D3B9-B2EE-013A-013E4F5F8481}"/>
          </ac:spMkLst>
        </pc:spChg>
        <pc:spChg chg="add del mod">
          <ac:chgData name="SCHEMIONEK, Katja Jacqueline" userId="a2ecb35a-23d3-4ed4-a218-0ebc0dbe2202" providerId="ADAL" clId="{4AC3FC42-C8E8-4235-93A7-67945F46DA0D}" dt="2024-09-10T11:17:36.497" v="2414" actId="478"/>
          <ac:spMkLst>
            <pc:docMk/>
            <pc:sldMk cId="3887008867" sldId="2147482947"/>
            <ac:spMk id="6" creationId="{DC8792BB-19AF-58F5-E48B-D339FD0613AA}"/>
          </ac:spMkLst>
        </pc:spChg>
        <pc:spChg chg="del">
          <ac:chgData name="SCHEMIONEK, Katja Jacqueline" userId="a2ecb35a-23d3-4ed4-a218-0ebc0dbe2202" providerId="ADAL" clId="{4AC3FC42-C8E8-4235-93A7-67945F46DA0D}" dt="2024-09-10T11:17:29.087" v="2412" actId="478"/>
          <ac:spMkLst>
            <pc:docMk/>
            <pc:sldMk cId="3887008867" sldId="2147482947"/>
            <ac:spMk id="13" creationId="{FB1A343E-3384-08B0-6002-B33929634871}"/>
          </ac:spMkLst>
        </pc:spChg>
        <pc:picChg chg="add del">
          <ac:chgData name="SCHEMIONEK, Katja Jacqueline" userId="a2ecb35a-23d3-4ed4-a218-0ebc0dbe2202" providerId="ADAL" clId="{4AC3FC42-C8E8-4235-93A7-67945F46DA0D}" dt="2024-09-10T11:17:36.497" v="2414" actId="478"/>
          <ac:picMkLst>
            <pc:docMk/>
            <pc:sldMk cId="3887008867" sldId="2147482947"/>
            <ac:picMk id="10" creationId="{DC4C9A00-E47E-78FC-AED8-E0F2F64CACA3}"/>
          </ac:picMkLst>
        </pc:picChg>
      </pc:sldChg>
      <pc:sldChg chg="del">
        <pc:chgData name="SCHEMIONEK, Katja Jacqueline" userId="a2ecb35a-23d3-4ed4-a218-0ebc0dbe2202" providerId="ADAL" clId="{4AC3FC42-C8E8-4235-93A7-67945F46DA0D}" dt="2024-09-10T11:16:14.766" v="2336" actId="47"/>
        <pc:sldMkLst>
          <pc:docMk/>
          <pc:sldMk cId="1333689490" sldId="2147482977"/>
        </pc:sldMkLst>
      </pc:sldChg>
      <pc:sldChg chg="modSp mod">
        <pc:chgData name="SCHEMIONEK, Katja Jacqueline" userId="a2ecb35a-23d3-4ed4-a218-0ebc0dbe2202" providerId="ADAL" clId="{4AC3FC42-C8E8-4235-93A7-67945F46DA0D}" dt="2024-09-10T10:23:59.603" v="116" actId="6549"/>
        <pc:sldMkLst>
          <pc:docMk/>
          <pc:sldMk cId="2856954507" sldId="2147483165"/>
        </pc:sldMkLst>
        <pc:spChg chg="mod">
          <ac:chgData name="SCHEMIONEK, Katja Jacqueline" userId="a2ecb35a-23d3-4ed4-a218-0ebc0dbe2202" providerId="ADAL" clId="{4AC3FC42-C8E8-4235-93A7-67945F46DA0D}" dt="2024-09-10T10:23:59.603" v="116" actId="6549"/>
          <ac:spMkLst>
            <pc:docMk/>
            <pc:sldMk cId="2856954507" sldId="2147483165"/>
            <ac:spMk id="2" creationId="{BD85B57D-3765-EBFE-50A8-50D7DC172AF0}"/>
          </ac:spMkLst>
        </pc:spChg>
      </pc:sldChg>
      <pc:sldChg chg="modSp del mod">
        <pc:chgData name="SCHEMIONEK, Katja Jacqueline" userId="a2ecb35a-23d3-4ed4-a218-0ebc0dbe2202" providerId="ADAL" clId="{4AC3FC42-C8E8-4235-93A7-67945F46DA0D}" dt="2024-09-10T11:33:49.861" v="3220" actId="47"/>
        <pc:sldMkLst>
          <pc:docMk/>
          <pc:sldMk cId="3956855095" sldId="2147483166"/>
        </pc:sldMkLst>
        <pc:spChg chg="mod">
          <ac:chgData name="SCHEMIONEK, Katja Jacqueline" userId="a2ecb35a-23d3-4ed4-a218-0ebc0dbe2202" providerId="ADAL" clId="{4AC3FC42-C8E8-4235-93A7-67945F46DA0D}" dt="2024-09-10T10:29:24.504" v="178" actId="13926"/>
          <ac:spMkLst>
            <pc:docMk/>
            <pc:sldMk cId="3956855095" sldId="2147483166"/>
            <ac:spMk id="9" creationId="{43849625-D7B4-1283-2BE4-9EE59530B6E8}"/>
          </ac:spMkLst>
        </pc:spChg>
      </pc:sldChg>
      <pc:sldChg chg="modSp del mod">
        <pc:chgData name="SCHEMIONEK, Katja Jacqueline" userId="a2ecb35a-23d3-4ed4-a218-0ebc0dbe2202" providerId="ADAL" clId="{4AC3FC42-C8E8-4235-93A7-67945F46DA0D}" dt="2024-09-10T11:17:57.326" v="2415" actId="47"/>
        <pc:sldMkLst>
          <pc:docMk/>
          <pc:sldMk cId="2381952022" sldId="2147483167"/>
        </pc:sldMkLst>
        <pc:spChg chg="mod">
          <ac:chgData name="SCHEMIONEK, Katja Jacqueline" userId="a2ecb35a-23d3-4ed4-a218-0ebc0dbe2202" providerId="ADAL" clId="{4AC3FC42-C8E8-4235-93A7-67945F46DA0D}" dt="2024-09-10T10:41:33.374" v="835" actId="20577"/>
          <ac:spMkLst>
            <pc:docMk/>
            <pc:sldMk cId="2381952022" sldId="2147483167"/>
            <ac:spMk id="4" creationId="{3AD5D319-79C6-4626-479A-88768BDB27F6}"/>
          </ac:spMkLst>
        </pc:spChg>
        <pc:spChg chg="mod">
          <ac:chgData name="SCHEMIONEK, Katja Jacqueline" userId="a2ecb35a-23d3-4ed4-a218-0ebc0dbe2202" providerId="ADAL" clId="{4AC3FC42-C8E8-4235-93A7-67945F46DA0D}" dt="2024-09-10T10:34:15.305" v="569" actId="14100"/>
          <ac:spMkLst>
            <pc:docMk/>
            <pc:sldMk cId="2381952022" sldId="2147483167"/>
            <ac:spMk id="6" creationId="{8A18598E-72A4-E403-7595-787FC31FE4C0}"/>
          </ac:spMkLst>
        </pc:spChg>
        <pc:spChg chg="mod">
          <ac:chgData name="SCHEMIONEK, Katja Jacqueline" userId="a2ecb35a-23d3-4ed4-a218-0ebc0dbe2202" providerId="ADAL" clId="{4AC3FC42-C8E8-4235-93A7-67945F46DA0D}" dt="2024-09-10T10:24:36.786" v="136" actId="6549"/>
          <ac:spMkLst>
            <pc:docMk/>
            <pc:sldMk cId="2381952022" sldId="2147483167"/>
            <ac:spMk id="7" creationId="{5C8A3166-E8B3-25B3-D681-9E6A90BB5AD4}"/>
          </ac:spMkLst>
        </pc:spChg>
        <pc:spChg chg="mod">
          <ac:chgData name="SCHEMIONEK, Katja Jacqueline" userId="a2ecb35a-23d3-4ed4-a218-0ebc0dbe2202" providerId="ADAL" clId="{4AC3FC42-C8E8-4235-93A7-67945F46DA0D}" dt="2024-09-10T10:34:02.026" v="565" actId="14100"/>
          <ac:spMkLst>
            <pc:docMk/>
            <pc:sldMk cId="2381952022" sldId="2147483167"/>
            <ac:spMk id="8" creationId="{4D92DE14-D375-B1B3-E3BD-4B9474354929}"/>
          </ac:spMkLst>
        </pc:spChg>
        <pc:spChg chg="mod">
          <ac:chgData name="SCHEMIONEK, Katja Jacqueline" userId="a2ecb35a-23d3-4ed4-a218-0ebc0dbe2202" providerId="ADAL" clId="{4AC3FC42-C8E8-4235-93A7-67945F46DA0D}" dt="2024-09-10T10:34:08.259" v="567" actId="14100"/>
          <ac:spMkLst>
            <pc:docMk/>
            <pc:sldMk cId="2381952022" sldId="2147483167"/>
            <ac:spMk id="9" creationId="{610C2E9E-87A0-F051-9AB5-0BC881B6FB78}"/>
          </ac:spMkLst>
        </pc:spChg>
        <pc:spChg chg="mod">
          <ac:chgData name="SCHEMIONEK, Katja Jacqueline" userId="a2ecb35a-23d3-4ed4-a218-0ebc0dbe2202" providerId="ADAL" clId="{4AC3FC42-C8E8-4235-93A7-67945F46DA0D}" dt="2024-09-10T10:42:30.867" v="915" actId="20577"/>
          <ac:spMkLst>
            <pc:docMk/>
            <pc:sldMk cId="2381952022" sldId="2147483167"/>
            <ac:spMk id="10" creationId="{C7CAA21B-11D8-15BC-1D01-EF55FCF9176F}"/>
          </ac:spMkLst>
        </pc:spChg>
      </pc:sldChg>
      <pc:sldChg chg="add del">
        <pc:chgData name="SCHEMIONEK, Katja Jacqueline" userId="a2ecb35a-23d3-4ed4-a218-0ebc0dbe2202" providerId="ADAL" clId="{4AC3FC42-C8E8-4235-93A7-67945F46DA0D}" dt="2024-09-10T11:11:45.376" v="1972" actId="47"/>
        <pc:sldMkLst>
          <pc:docMk/>
          <pc:sldMk cId="0" sldId="2147483168"/>
        </pc:sldMkLst>
      </pc:sldChg>
      <pc:sldChg chg="addSp modSp new del mod">
        <pc:chgData name="SCHEMIONEK, Katja Jacqueline" userId="a2ecb35a-23d3-4ed4-a218-0ebc0dbe2202" providerId="ADAL" clId="{4AC3FC42-C8E8-4235-93A7-67945F46DA0D}" dt="2024-09-10T10:41:11.581" v="830" actId="47"/>
        <pc:sldMkLst>
          <pc:docMk/>
          <pc:sldMk cId="3400081152" sldId="2147483169"/>
        </pc:sldMkLst>
        <pc:spChg chg="add mod">
          <ac:chgData name="SCHEMIONEK, Katja Jacqueline" userId="a2ecb35a-23d3-4ed4-a218-0ebc0dbe2202" providerId="ADAL" clId="{4AC3FC42-C8E8-4235-93A7-67945F46DA0D}" dt="2024-09-10T10:41:04.033" v="829"/>
          <ac:spMkLst>
            <pc:docMk/>
            <pc:sldMk cId="3400081152" sldId="2147483169"/>
            <ac:spMk id="2" creationId="{14BC20A8-C45E-836C-FB98-C33898D1153C}"/>
          </ac:spMkLst>
        </pc:spChg>
      </pc:sldChg>
      <pc:sldChg chg="modSp add mod">
        <pc:chgData name="SCHEMIONEK, Katja Jacqueline" userId="a2ecb35a-23d3-4ed4-a218-0ebc0dbe2202" providerId="ADAL" clId="{4AC3FC42-C8E8-4235-93A7-67945F46DA0D}" dt="2024-09-10T11:32:44.809" v="3214" actId="207"/>
        <pc:sldMkLst>
          <pc:docMk/>
          <pc:sldMk cId="4137309811" sldId="2147483169"/>
        </pc:sldMkLst>
        <pc:spChg chg="mod">
          <ac:chgData name="SCHEMIONEK, Katja Jacqueline" userId="a2ecb35a-23d3-4ed4-a218-0ebc0dbe2202" providerId="ADAL" clId="{4AC3FC42-C8E8-4235-93A7-67945F46DA0D}" dt="2024-09-10T11:32:44.809" v="3214" actId="207"/>
          <ac:spMkLst>
            <pc:docMk/>
            <pc:sldMk cId="4137309811" sldId="2147483169"/>
            <ac:spMk id="4" creationId="{01EB7AF3-371A-DAA6-8E83-6EBD72E8EEEB}"/>
          </ac:spMkLst>
        </pc:spChg>
        <pc:spChg chg="mod">
          <ac:chgData name="SCHEMIONEK, Katja Jacqueline" userId="a2ecb35a-23d3-4ed4-a218-0ebc0dbe2202" providerId="ADAL" clId="{4AC3FC42-C8E8-4235-93A7-67945F46DA0D}" dt="2024-09-10T11:21:54.042" v="2944" actId="20577"/>
          <ac:spMkLst>
            <pc:docMk/>
            <pc:sldMk cId="4137309811" sldId="2147483169"/>
            <ac:spMk id="5" creationId="{57505E71-FF2C-AD75-55AF-FC891C946B91}"/>
          </ac:spMkLst>
        </pc:spChg>
        <pc:spChg chg="mod">
          <ac:chgData name="SCHEMIONEK, Katja Jacqueline" userId="a2ecb35a-23d3-4ed4-a218-0ebc0dbe2202" providerId="ADAL" clId="{4AC3FC42-C8E8-4235-93A7-67945F46DA0D}" dt="2024-09-10T11:22:13.899" v="2945" actId="14100"/>
          <ac:spMkLst>
            <pc:docMk/>
            <pc:sldMk cId="4137309811" sldId="2147483169"/>
            <ac:spMk id="6" creationId="{2E2BC19C-C291-924F-45A3-F8212B872EDD}"/>
          </ac:spMkLst>
        </pc:spChg>
        <pc:spChg chg="mod">
          <ac:chgData name="SCHEMIONEK, Katja Jacqueline" userId="a2ecb35a-23d3-4ed4-a218-0ebc0dbe2202" providerId="ADAL" clId="{4AC3FC42-C8E8-4235-93A7-67945F46DA0D}" dt="2024-09-10T11:22:22.250" v="2947" actId="14100"/>
          <ac:spMkLst>
            <pc:docMk/>
            <pc:sldMk cId="4137309811" sldId="2147483169"/>
            <ac:spMk id="7" creationId="{48C13CD1-3E87-CAFA-899B-02AD4AEF6E2F}"/>
          </ac:spMkLst>
        </pc:spChg>
      </pc:sldChg>
      <pc:sldChg chg="modSp add mod">
        <pc:chgData name="SCHEMIONEK, Katja Jacqueline" userId="a2ecb35a-23d3-4ed4-a218-0ebc0dbe2202" providerId="ADAL" clId="{4AC3FC42-C8E8-4235-93A7-67945F46DA0D}" dt="2024-09-10T11:25:31.610" v="3190" actId="207"/>
        <pc:sldMkLst>
          <pc:docMk/>
          <pc:sldMk cId="3664529101" sldId="2147483170"/>
        </pc:sldMkLst>
        <pc:spChg chg="mod">
          <ac:chgData name="SCHEMIONEK, Katja Jacqueline" userId="a2ecb35a-23d3-4ed4-a218-0ebc0dbe2202" providerId="ADAL" clId="{4AC3FC42-C8E8-4235-93A7-67945F46DA0D}" dt="2024-09-10T11:25:31.610" v="3190" actId="207"/>
          <ac:spMkLst>
            <pc:docMk/>
            <pc:sldMk cId="3664529101" sldId="2147483170"/>
            <ac:spMk id="9" creationId="{43849625-D7B4-1283-2BE4-9EE59530B6E8}"/>
          </ac:spMkLst>
        </pc:spChg>
      </pc:sldChg>
      <pc:sldMasterChg chg="del delSldLayout">
        <pc:chgData name="SCHEMIONEK, Katja Jacqueline" userId="a2ecb35a-23d3-4ed4-a218-0ebc0dbe2202" providerId="ADAL" clId="{4AC3FC42-C8E8-4235-93A7-67945F46DA0D}" dt="2024-09-10T11:16:14.766" v="2336" actId="47"/>
        <pc:sldMasterMkLst>
          <pc:docMk/>
          <pc:sldMasterMk cId="1565968867" sldId="2147483678"/>
        </pc:sldMasterMkLst>
        <pc:sldLayoutChg chg="del">
          <pc:chgData name="SCHEMIONEK, Katja Jacqueline" userId="a2ecb35a-23d3-4ed4-a218-0ebc0dbe2202" providerId="ADAL" clId="{4AC3FC42-C8E8-4235-93A7-67945F46DA0D}" dt="2024-09-10T11:16:14.766" v="2336" actId="47"/>
          <pc:sldLayoutMkLst>
            <pc:docMk/>
            <pc:sldMasterMk cId="1565968867" sldId="2147483678"/>
            <pc:sldLayoutMk cId="2237946123" sldId="214748367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924159347" sldId="214748368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3936675" sldId="214748368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67776198" sldId="214748368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718154440" sldId="214748368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685808619" sldId="214748368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293852716" sldId="214748368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94099282" sldId="214748368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897323744" sldId="214748368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806089827" sldId="214748368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35453070" sldId="214748368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73844818" sldId="214748369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18597636" sldId="214748369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898890354" sldId="214748369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717039767" sldId="214748369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014698402" sldId="214748369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251032670" sldId="214748369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046416707" sldId="214748369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7791742" sldId="214748369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42015714" sldId="214748369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83404413" sldId="214748369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697390410" sldId="214748370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20954118" sldId="214748370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16877297" sldId="214748370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189218379" sldId="214748370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545529083" sldId="214748370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416572180" sldId="214748370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29373485" sldId="214748370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941680371" sldId="214748370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44935609" sldId="214748370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55290178" sldId="214748370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26906253" sldId="214748371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410040878" sldId="214748371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703575731" sldId="214748371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318432787" sldId="214748371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5641900" sldId="214748371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765319045" sldId="214748371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61188917" sldId="214748371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83165537" sldId="214748371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978952733" sldId="214748371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960662809" sldId="2147483719"/>
          </pc:sldLayoutMkLst>
        </pc:sldLayoutChg>
      </pc:sldMasterChg>
      <pc:sldMasterChg chg="del delSldLayout">
        <pc:chgData name="SCHEMIONEK, Katja Jacqueline" userId="a2ecb35a-23d3-4ed4-a218-0ebc0dbe2202" providerId="ADAL" clId="{4AC3FC42-C8E8-4235-93A7-67945F46DA0D}" dt="2024-09-10T11:33:55.005" v="3221" actId="47"/>
        <pc:sldMasterMkLst>
          <pc:docMk/>
          <pc:sldMasterMk cId="2656564780" sldId="2147483781"/>
        </pc:sldMasterMkLst>
        <pc:sldLayoutChg chg="del">
          <pc:chgData name="SCHEMIONEK, Katja Jacqueline" userId="a2ecb35a-23d3-4ed4-a218-0ebc0dbe2202" providerId="ADAL" clId="{4AC3FC42-C8E8-4235-93A7-67945F46DA0D}" dt="2024-09-10T11:33:55.005" v="3221" actId="47"/>
          <pc:sldLayoutMkLst>
            <pc:docMk/>
            <pc:sldMasterMk cId="2656564780" sldId="2147483781"/>
            <pc:sldLayoutMk cId="3283266219" sldId="2147483782"/>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4054127182" sldId="2147483783"/>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054742512" sldId="2147483784"/>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457413467" sldId="2147483785"/>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434836608" sldId="2147483786"/>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591451441" sldId="2147483787"/>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883983608" sldId="2147483788"/>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1070601240" sldId="2147483789"/>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3422813469" sldId="2147483790"/>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051708514" sldId="2147483791"/>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4099961368" sldId="2147483792"/>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3281614809" sldId="2147483793"/>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899027142" sldId="214748379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E0C85-1C44-4E96-96F4-CEE07F096D95}" type="doc">
      <dgm:prSet loTypeId="urn:diagrams.loki3.com/VaryingWidthList" loCatId="list" qsTypeId="urn:microsoft.com/office/officeart/2005/8/quickstyle/simple1" qsCatId="simple" csTypeId="urn:microsoft.com/office/officeart/2005/8/colors/accent1_2" csCatId="accent1" phldr="1"/>
      <dgm:spPr/>
    </dgm:pt>
    <dgm:pt modelId="{CA2DA5F0-5689-4DE7-85A1-D97121911A96}">
      <dgm:prSet phldrT="[Text]" custT="1"/>
      <dgm:spPr>
        <a:solidFill>
          <a:schemeClr val="accent1"/>
        </a:solidFill>
      </dgm:spPr>
      <dgm:t>
        <a:bodyPr/>
        <a:lstStyle/>
        <a:p>
          <a:r>
            <a:rPr lang="en-US" sz="1400" b="1">
              <a:solidFill>
                <a:schemeClr val="bg1"/>
              </a:solidFill>
            </a:rPr>
            <a:t>Summary slide deck</a:t>
          </a:r>
          <a:endParaRPr lang="fr-FR" sz="1400"/>
        </a:p>
      </dgm:t>
    </dgm:pt>
    <dgm:pt modelId="{BF8C97E5-BB78-448F-8422-788F0D7BAC6D}" type="parTrans" cxnId="{7958EAA4-2FC9-4F40-AEAF-8C17971E1F17}">
      <dgm:prSet/>
      <dgm:spPr/>
      <dgm:t>
        <a:bodyPr/>
        <a:lstStyle/>
        <a:p>
          <a:endParaRPr lang="fr-FR"/>
        </a:p>
      </dgm:t>
    </dgm:pt>
    <dgm:pt modelId="{50FDCDAD-26C0-44CB-A80A-93F88DDF3240}" type="sibTrans" cxnId="{7958EAA4-2FC9-4F40-AEAF-8C17971E1F17}">
      <dgm:prSet/>
      <dgm:spPr/>
      <dgm:t>
        <a:bodyPr/>
        <a:lstStyle/>
        <a:p>
          <a:endParaRPr lang="fr-FR"/>
        </a:p>
      </dgm:t>
    </dgm:pt>
    <dgm:pt modelId="{2483F239-64D2-4347-9D4D-73BC6C8FB0E4}">
      <dgm:prSet phldrT="[Text]" custT="1"/>
      <dgm:spPr>
        <a:solidFill>
          <a:schemeClr val="accent1">
            <a:lumMod val="60000"/>
            <a:lumOff val="40000"/>
          </a:schemeClr>
        </a:solidFill>
      </dgm:spPr>
      <dgm:t>
        <a:bodyPr/>
        <a:lstStyle/>
        <a:p>
          <a:r>
            <a:rPr lang="en-US" sz="1400" b="1">
              <a:solidFill>
                <a:schemeClr val="bg1"/>
              </a:solidFill>
            </a:rPr>
            <a:t>IA2030 website SP 1 </a:t>
          </a:r>
        </a:p>
        <a:p>
          <a:r>
            <a:rPr lang="en-US" sz="1400" b="1">
              <a:solidFill>
                <a:schemeClr val="bg1"/>
              </a:solidFill>
            </a:rPr>
            <a:t>Interactive online version</a:t>
          </a:r>
          <a:endParaRPr lang="fr-FR" sz="1400"/>
        </a:p>
      </dgm:t>
    </dgm:pt>
    <dgm:pt modelId="{77E15513-DB88-4AC3-B9FD-5F122F66E977}" type="parTrans" cxnId="{6DE53C2C-1E5C-4F18-B11B-C35A8E8D0B25}">
      <dgm:prSet/>
      <dgm:spPr/>
      <dgm:t>
        <a:bodyPr/>
        <a:lstStyle/>
        <a:p>
          <a:endParaRPr lang="fr-FR"/>
        </a:p>
      </dgm:t>
    </dgm:pt>
    <dgm:pt modelId="{D2D91FE4-9233-45ED-82D6-A30F4FBE5A71}" type="sibTrans" cxnId="{6DE53C2C-1E5C-4F18-B11B-C35A8E8D0B25}">
      <dgm:prSet/>
      <dgm:spPr/>
      <dgm:t>
        <a:bodyPr/>
        <a:lstStyle/>
        <a:p>
          <a:endParaRPr lang="fr-FR"/>
        </a:p>
      </dgm:t>
    </dgm:pt>
    <dgm:pt modelId="{4D486B69-8CD6-47A1-8F58-0C47C5291B8F}">
      <dgm:prSet phldrT="[Text]" custT="1"/>
      <dgm:spPr>
        <a:solidFill>
          <a:schemeClr val="accent1">
            <a:lumMod val="75000"/>
          </a:schemeClr>
        </a:solidFill>
      </dgm:spPr>
      <dgm:t>
        <a:bodyPr/>
        <a:lstStyle/>
        <a:p>
          <a:r>
            <a:rPr lang="en-US" sz="1400" b="1">
              <a:solidFill>
                <a:schemeClr val="bg1"/>
              </a:solidFill>
            </a:rPr>
            <a:t>IA2030 Immunization for PHC/UHC: Technical brief </a:t>
          </a:r>
          <a:endParaRPr lang="fr-FR" sz="1400"/>
        </a:p>
      </dgm:t>
    </dgm:pt>
    <dgm:pt modelId="{D9413BC2-0690-478D-9EDF-A88650A7D4E8}" type="parTrans" cxnId="{33FBA6F1-EAE9-4EC5-ADCF-420FF2E6970F}">
      <dgm:prSet/>
      <dgm:spPr/>
      <dgm:t>
        <a:bodyPr/>
        <a:lstStyle/>
        <a:p>
          <a:endParaRPr lang="fr-FR"/>
        </a:p>
      </dgm:t>
    </dgm:pt>
    <dgm:pt modelId="{E589D2B8-F64A-473C-A28C-FD5B1A04C4A5}" type="sibTrans" cxnId="{33FBA6F1-EAE9-4EC5-ADCF-420FF2E6970F}">
      <dgm:prSet/>
      <dgm:spPr/>
      <dgm:t>
        <a:bodyPr/>
        <a:lstStyle/>
        <a:p>
          <a:endParaRPr lang="fr-FR"/>
        </a:p>
      </dgm:t>
    </dgm:pt>
    <dgm:pt modelId="{62AD06B8-214A-4C00-A6A3-4EE1F81322B0}" type="pres">
      <dgm:prSet presAssocID="{4E1E0C85-1C44-4E96-96F4-CEE07F096D95}" presName="Name0" presStyleCnt="0">
        <dgm:presLayoutVars>
          <dgm:resizeHandles/>
        </dgm:presLayoutVars>
      </dgm:prSet>
      <dgm:spPr/>
    </dgm:pt>
    <dgm:pt modelId="{92B8F880-DA67-4544-8846-BF00782C456E}" type="pres">
      <dgm:prSet presAssocID="{CA2DA5F0-5689-4DE7-85A1-D97121911A96}" presName="text" presStyleLbl="node1" presStyleIdx="0" presStyleCnt="3" custScaleX="325120">
        <dgm:presLayoutVars>
          <dgm:bulletEnabled val="1"/>
        </dgm:presLayoutVars>
      </dgm:prSet>
      <dgm:spPr/>
    </dgm:pt>
    <dgm:pt modelId="{F6E3E5F3-C7F9-48BB-8BF7-9EAA681E478E}" type="pres">
      <dgm:prSet presAssocID="{50FDCDAD-26C0-44CB-A80A-93F88DDF3240}" presName="space" presStyleCnt="0"/>
      <dgm:spPr/>
    </dgm:pt>
    <dgm:pt modelId="{53338668-B07A-4AFC-A207-65D5773CA01F}" type="pres">
      <dgm:prSet presAssocID="{2483F239-64D2-4347-9D4D-73BC6C8FB0E4}" presName="text" presStyleLbl="node1" presStyleIdx="1" presStyleCnt="3" custScaleX="130048" custScaleY="100715">
        <dgm:presLayoutVars>
          <dgm:bulletEnabled val="1"/>
        </dgm:presLayoutVars>
      </dgm:prSet>
      <dgm:spPr/>
    </dgm:pt>
    <dgm:pt modelId="{866DD91B-9BF1-4809-854C-7CD3F50E6695}" type="pres">
      <dgm:prSet presAssocID="{D2D91FE4-9233-45ED-82D6-A30F4FBE5A71}" presName="space" presStyleCnt="0"/>
      <dgm:spPr/>
    </dgm:pt>
    <dgm:pt modelId="{164195D3-A5AC-4498-880B-D0D610EED274}" type="pres">
      <dgm:prSet presAssocID="{4D486B69-8CD6-47A1-8F58-0C47C5291B8F}" presName="text" presStyleLbl="node1" presStyleIdx="2" presStyleCnt="3" custScaleX="158595" custScaleY="96530">
        <dgm:presLayoutVars>
          <dgm:bulletEnabled val="1"/>
        </dgm:presLayoutVars>
      </dgm:prSet>
      <dgm:spPr/>
    </dgm:pt>
  </dgm:ptLst>
  <dgm:cxnLst>
    <dgm:cxn modelId="{6DE53C2C-1E5C-4F18-B11B-C35A8E8D0B25}" srcId="{4E1E0C85-1C44-4E96-96F4-CEE07F096D95}" destId="{2483F239-64D2-4347-9D4D-73BC6C8FB0E4}" srcOrd="1" destOrd="0" parTransId="{77E15513-DB88-4AC3-B9FD-5F122F66E977}" sibTransId="{D2D91FE4-9233-45ED-82D6-A30F4FBE5A71}"/>
    <dgm:cxn modelId="{A75C7487-94F3-45B8-8786-8741594C3FD9}" type="presOf" srcId="{4D486B69-8CD6-47A1-8F58-0C47C5291B8F}" destId="{164195D3-A5AC-4498-880B-D0D610EED274}" srcOrd="0" destOrd="0" presId="urn:diagrams.loki3.com/VaryingWidthList"/>
    <dgm:cxn modelId="{7958EAA4-2FC9-4F40-AEAF-8C17971E1F17}" srcId="{4E1E0C85-1C44-4E96-96F4-CEE07F096D95}" destId="{CA2DA5F0-5689-4DE7-85A1-D97121911A96}" srcOrd="0" destOrd="0" parTransId="{BF8C97E5-BB78-448F-8422-788F0D7BAC6D}" sibTransId="{50FDCDAD-26C0-44CB-A80A-93F88DDF3240}"/>
    <dgm:cxn modelId="{A2B3C0BD-0D16-498B-A3B7-57DF30CC63A0}" type="presOf" srcId="{CA2DA5F0-5689-4DE7-85A1-D97121911A96}" destId="{92B8F880-DA67-4544-8846-BF00782C456E}" srcOrd="0" destOrd="0" presId="urn:diagrams.loki3.com/VaryingWidthList"/>
    <dgm:cxn modelId="{3403D3C0-5809-4FE6-8B03-10B3F14D7E76}" type="presOf" srcId="{2483F239-64D2-4347-9D4D-73BC6C8FB0E4}" destId="{53338668-B07A-4AFC-A207-65D5773CA01F}" srcOrd="0" destOrd="0" presId="urn:diagrams.loki3.com/VaryingWidthList"/>
    <dgm:cxn modelId="{49CD56E6-CC8B-46CB-A2D0-CE53AB2A5BAD}" type="presOf" srcId="{4E1E0C85-1C44-4E96-96F4-CEE07F096D95}" destId="{62AD06B8-214A-4C00-A6A3-4EE1F81322B0}" srcOrd="0" destOrd="0" presId="urn:diagrams.loki3.com/VaryingWidthList"/>
    <dgm:cxn modelId="{33FBA6F1-EAE9-4EC5-ADCF-420FF2E6970F}" srcId="{4E1E0C85-1C44-4E96-96F4-CEE07F096D95}" destId="{4D486B69-8CD6-47A1-8F58-0C47C5291B8F}" srcOrd="2" destOrd="0" parTransId="{D9413BC2-0690-478D-9EDF-A88650A7D4E8}" sibTransId="{E589D2B8-F64A-473C-A28C-FD5B1A04C4A5}"/>
    <dgm:cxn modelId="{E0643A4E-D43F-44D0-A7EA-0ECAF96F7D63}" type="presParOf" srcId="{62AD06B8-214A-4C00-A6A3-4EE1F81322B0}" destId="{92B8F880-DA67-4544-8846-BF00782C456E}" srcOrd="0" destOrd="0" presId="urn:diagrams.loki3.com/VaryingWidthList"/>
    <dgm:cxn modelId="{C1EF7EAF-13FD-4C68-8EA1-E3A9C6E5AE58}" type="presParOf" srcId="{62AD06B8-214A-4C00-A6A3-4EE1F81322B0}" destId="{F6E3E5F3-C7F9-48BB-8BF7-9EAA681E478E}" srcOrd="1" destOrd="0" presId="urn:diagrams.loki3.com/VaryingWidthList"/>
    <dgm:cxn modelId="{1ACF9987-BC4C-4711-B117-D1650083717E}" type="presParOf" srcId="{62AD06B8-214A-4C00-A6A3-4EE1F81322B0}" destId="{53338668-B07A-4AFC-A207-65D5773CA01F}" srcOrd="2" destOrd="0" presId="urn:diagrams.loki3.com/VaryingWidthList"/>
    <dgm:cxn modelId="{A0932B7F-2740-4353-9F8C-0ABBA90E9324}" type="presParOf" srcId="{62AD06B8-214A-4C00-A6A3-4EE1F81322B0}" destId="{866DD91B-9BF1-4809-854C-7CD3F50E6695}" srcOrd="3" destOrd="0" presId="urn:diagrams.loki3.com/VaryingWidthList"/>
    <dgm:cxn modelId="{CDA41ED6-C2C2-4AA3-B5E5-18DAE295B01F}" type="presParOf" srcId="{62AD06B8-214A-4C00-A6A3-4EE1F81322B0}" destId="{164195D3-A5AC-4498-880B-D0D610EED274}"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8F880-DA67-4544-8846-BF00782C456E}">
      <dsp:nvSpPr>
        <dsp:cNvPr id="0" name=""/>
        <dsp:cNvSpPr/>
      </dsp:nvSpPr>
      <dsp:spPr>
        <a:xfrm>
          <a:off x="2600960" y="880"/>
          <a:ext cx="2926080" cy="67078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Summary slide deck</a:t>
          </a:r>
          <a:endParaRPr lang="fr-FR" sz="1400" kern="1200"/>
        </a:p>
      </dsp:txBody>
      <dsp:txXfrm>
        <a:off x="2600960" y="880"/>
        <a:ext cx="2926080" cy="670785"/>
      </dsp:txXfrm>
    </dsp:sp>
    <dsp:sp modelId="{53338668-B07A-4AFC-A207-65D5773CA01F}">
      <dsp:nvSpPr>
        <dsp:cNvPr id="0" name=""/>
        <dsp:cNvSpPr/>
      </dsp:nvSpPr>
      <dsp:spPr>
        <a:xfrm>
          <a:off x="2600960" y="705204"/>
          <a:ext cx="2926080" cy="675581"/>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IA2030 website SP 1 </a:t>
          </a:r>
        </a:p>
        <a:p>
          <a:pPr marL="0" lvl="0" indent="0" algn="ctr" defTabSz="622300">
            <a:lnSpc>
              <a:spcPct val="90000"/>
            </a:lnSpc>
            <a:spcBef>
              <a:spcPct val="0"/>
            </a:spcBef>
            <a:spcAft>
              <a:spcPct val="35000"/>
            </a:spcAft>
            <a:buNone/>
          </a:pPr>
          <a:r>
            <a:rPr lang="en-US" sz="1400" b="1" kern="1200">
              <a:solidFill>
                <a:schemeClr val="bg1"/>
              </a:solidFill>
            </a:rPr>
            <a:t>Interactive online version</a:t>
          </a:r>
          <a:endParaRPr lang="fr-FR" sz="1400" kern="1200"/>
        </a:p>
      </dsp:txBody>
      <dsp:txXfrm>
        <a:off x="2600960" y="705204"/>
        <a:ext cx="2926080" cy="675581"/>
      </dsp:txXfrm>
    </dsp:sp>
    <dsp:sp modelId="{164195D3-A5AC-4498-880B-D0D610EED274}">
      <dsp:nvSpPr>
        <dsp:cNvPr id="0" name=""/>
        <dsp:cNvSpPr/>
      </dsp:nvSpPr>
      <dsp:spPr>
        <a:xfrm>
          <a:off x="2279806" y="1414325"/>
          <a:ext cx="3568387" cy="647509"/>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IA2030 Immunization for PHC/UHC: Technical brief </a:t>
          </a:r>
          <a:endParaRPr lang="fr-FR" sz="1400" kern="1200"/>
        </a:p>
      </dsp:txBody>
      <dsp:txXfrm>
        <a:off x="2279806" y="1414325"/>
        <a:ext cx="3568387" cy="647509"/>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EF8C3-53A3-4457-9B85-CEF62177706C}"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DC07C-8CE0-4244-BC2E-9A0B4CE68132}" type="slidenum">
              <a:rPr lang="en-US" smtClean="0"/>
              <a:t>‹#›</a:t>
            </a:fld>
            <a:endParaRPr lang="en-US"/>
          </a:p>
        </p:txBody>
      </p:sp>
    </p:spTree>
    <p:extLst>
      <p:ext uri="{BB962C8B-B14F-4D97-AF65-F5344CB8AC3E}">
        <p14:creationId xmlns:p14="http://schemas.microsoft.com/office/powerpoint/2010/main" val="272218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latin typeface="Trebuchet MS" panose="020B0603020202020204" pitchFamily="34" charset="0"/>
              </a:rPr>
              <a:t>Gavi’s HSS Strategy TAG workshop, 12 Feb 2024</a:t>
            </a:r>
          </a:p>
          <a:p>
            <a:pPr marL="0" indent="0">
              <a:buNone/>
            </a:pPr>
            <a:r>
              <a:rPr lang="en-US" sz="1200">
                <a:latin typeface="Trebuchet MS" panose="020B0603020202020204" pitchFamily="34" charset="0"/>
              </a:rPr>
              <a:t>Part 1: Using zero dose as a platform for integrated PHC services </a:t>
            </a:r>
          </a:p>
          <a:p>
            <a:endParaRPr lang="en-US"/>
          </a:p>
        </p:txBody>
      </p:sp>
      <p:sp>
        <p:nvSpPr>
          <p:cNvPr id="4" name="Slide Number Placeholder 3"/>
          <p:cNvSpPr>
            <a:spLocks noGrp="1"/>
          </p:cNvSpPr>
          <p:nvPr>
            <p:ph type="sldNum" sz="quarter" idx="5"/>
          </p:nvPr>
        </p:nvSpPr>
        <p:spPr/>
        <p:txBody>
          <a:bodyPr/>
          <a:lstStyle/>
          <a:p>
            <a:fld id="{D382E674-FB5E-4D91-B403-8A99472F9997}" type="slidenum">
              <a:rPr lang="en-GB" smtClean="0"/>
              <a:t>1</a:t>
            </a:fld>
            <a:endParaRPr lang="en-GB"/>
          </a:p>
        </p:txBody>
      </p:sp>
    </p:spTree>
    <p:extLst>
      <p:ext uri="{BB962C8B-B14F-4D97-AF65-F5344CB8AC3E}">
        <p14:creationId xmlns:p14="http://schemas.microsoft.com/office/powerpoint/2010/main" val="221112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of parliamentarians to support the strategy: (1) Legislative; (2) funding support – allocate resources to the health sector; (3) accountability and monitoring progress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4DF47-D27C-4E9B-A99E-60AAE8EDF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0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Primary health care and primary care are distinct but related concepts. PHC is more than just Primary Care, it is our broad intention for countries to move forward on the PHC approach.  </a:t>
            </a:r>
          </a:p>
          <a:p>
            <a:pPr marL="171450" indent="-171450">
              <a:buFont typeface="Arial" panose="020B0604020202020204" pitchFamily="34" charset="0"/>
              <a:buChar char="•"/>
            </a:pPr>
            <a:r>
              <a:rPr lang="en-US"/>
              <a:t>Primary care (with essential public health functions) is the core and foundation of the service component of PHC. It delivers people-</a:t>
            </a:r>
            <a:r>
              <a:rPr lang="en-US" err="1"/>
              <a:t>centred</a:t>
            </a:r>
            <a:r>
              <a:rPr lang="en-US"/>
              <a:t> care with four characteristics: 1. first contact; 2. comprehensiveness; 3. continuity; 4. coordination.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C2F9C-9A99-464F-9650-00D3964CF4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900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tx1"/>
                </a:solidFill>
                <a:latin typeface="Arial"/>
                <a:ea typeface="Arial"/>
                <a:cs typeface="Arial"/>
                <a:sym typeface="Arial"/>
              </a:rPr>
              <a:t>It translates the </a:t>
            </a:r>
            <a:r>
              <a:rPr lang="en-US" sz="1200" b="1">
                <a:solidFill>
                  <a:schemeClr val="tx1"/>
                </a:solidFill>
                <a:latin typeface="Arial"/>
                <a:ea typeface="Arial"/>
                <a:cs typeface="Arial"/>
                <a:sym typeface="Arial"/>
              </a:rPr>
              <a:t>WHO/UNICEF Primary Health Care (PHC) Theory of Change</a:t>
            </a:r>
            <a:r>
              <a:rPr lang="en-US" sz="1200">
                <a:solidFill>
                  <a:schemeClr val="tx1"/>
                </a:solidFill>
                <a:latin typeface="Arial"/>
                <a:ea typeface="Arial"/>
                <a:cs typeface="Arial"/>
                <a:sym typeface="Arial"/>
              </a:rPr>
              <a:t> to actions that can mutually benefit immunization and PHC on the road to achieving Universal Health Coverage</a:t>
            </a: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2E674-FB5E-4D91-B403-8A99472F99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1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9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71" y="4800456"/>
            <a:ext cx="7315924" cy="567300"/>
          </a:xfrm>
        </p:spPr>
        <p:txBody>
          <a:bodyPr anchor="b"/>
          <a:lstStyle>
            <a:lvl1pPr algn="l">
              <a:defRPr sz="1800" b="1"/>
            </a:lvl1pPr>
          </a:lstStyle>
          <a:p>
            <a:r>
              <a:rPr lang="en-US"/>
              <a:t>Click to edit Master title style</a:t>
            </a:r>
            <a:endParaRPr lang="fr-FR"/>
          </a:p>
        </p:txBody>
      </p:sp>
      <p:sp>
        <p:nvSpPr>
          <p:cNvPr id="3" name="Espace réservé pour une image  2"/>
          <p:cNvSpPr>
            <a:spLocks noGrp="1"/>
          </p:cNvSpPr>
          <p:nvPr>
            <p:ph type="pic" idx="1"/>
          </p:nvPr>
        </p:nvSpPr>
        <p:spPr>
          <a:xfrm>
            <a:off x="2389171" y="613376"/>
            <a:ext cx="7315924" cy="4113648"/>
          </a:xfrm>
        </p:spPr>
        <p:txBody>
          <a:bodyPr/>
          <a:lstStyle>
            <a:lvl1pPr marL="0" indent="0">
              <a:buNone/>
              <a:defRPr sz="2800"/>
            </a:lvl1pPr>
            <a:lvl2pPr marL="400666" indent="0">
              <a:buNone/>
              <a:defRPr sz="2500"/>
            </a:lvl2pPr>
            <a:lvl3pPr marL="801330" indent="0">
              <a:buNone/>
              <a:defRPr sz="2100"/>
            </a:lvl3pPr>
            <a:lvl4pPr marL="1201995" indent="0">
              <a:buNone/>
              <a:defRPr sz="1800"/>
            </a:lvl4pPr>
            <a:lvl5pPr marL="1602660" indent="0">
              <a:buNone/>
              <a:defRPr sz="1800"/>
            </a:lvl5pPr>
            <a:lvl6pPr marL="2003326" indent="0">
              <a:buNone/>
              <a:defRPr sz="1800"/>
            </a:lvl6pPr>
            <a:lvl7pPr marL="2403991" indent="0">
              <a:buNone/>
              <a:defRPr sz="1800"/>
            </a:lvl7pPr>
            <a:lvl8pPr marL="2804656" indent="0">
              <a:buNone/>
              <a:defRPr sz="1800"/>
            </a:lvl8pPr>
            <a:lvl9pPr marL="3205320" indent="0">
              <a:buNone/>
              <a:defRPr sz="1800"/>
            </a:lvl9pPr>
          </a:lstStyle>
          <a:p>
            <a:pPr lvl="0"/>
            <a:r>
              <a:rPr lang="en-US" noProof="0"/>
              <a:t>Click icon to add picture</a:t>
            </a:r>
            <a:endParaRPr lang="fr-FR" noProof="0"/>
          </a:p>
        </p:txBody>
      </p:sp>
      <p:sp>
        <p:nvSpPr>
          <p:cNvPr id="4" name="Espace réservé du texte 3"/>
          <p:cNvSpPr>
            <a:spLocks noGrp="1"/>
          </p:cNvSpPr>
          <p:nvPr>
            <p:ph type="body" sz="half" idx="2"/>
          </p:nvPr>
        </p:nvSpPr>
        <p:spPr>
          <a:xfrm>
            <a:off x="2389171" y="5367757"/>
            <a:ext cx="7315924" cy="804876"/>
          </a:xfrm>
        </p:spPr>
        <p:txBody>
          <a:bodyPr/>
          <a:lstStyle>
            <a:lvl1pPr marL="0" indent="0">
              <a:buNone/>
              <a:defRPr sz="1200"/>
            </a:lvl1pPr>
            <a:lvl2pPr marL="400666" indent="0">
              <a:buNone/>
              <a:defRPr sz="1100"/>
            </a:lvl2pPr>
            <a:lvl3pPr marL="801330" indent="0">
              <a:buNone/>
              <a:defRPr sz="900"/>
            </a:lvl3pPr>
            <a:lvl4pPr marL="1201995" indent="0">
              <a:buNone/>
              <a:defRPr sz="800"/>
            </a:lvl4pPr>
            <a:lvl5pPr marL="1602660" indent="0">
              <a:buNone/>
              <a:defRPr sz="800"/>
            </a:lvl5pPr>
            <a:lvl6pPr marL="2003326" indent="0">
              <a:buNone/>
              <a:defRPr sz="800"/>
            </a:lvl6pPr>
            <a:lvl7pPr marL="2403991" indent="0">
              <a:buNone/>
              <a:defRPr sz="800"/>
            </a:lvl7pPr>
            <a:lvl8pPr marL="2804656" indent="0">
              <a:buNone/>
              <a:defRPr sz="800"/>
            </a:lvl8pPr>
            <a:lvl9pPr marL="3205320" indent="0">
              <a:buNone/>
              <a:defRPr sz="800"/>
            </a:lvl9pPr>
          </a:lstStyle>
          <a:p>
            <a:pPr lvl="0"/>
            <a:r>
              <a:rPr lang="en-US"/>
              <a:t>Click to edit Master text styles</a:t>
            </a:r>
          </a:p>
        </p:txBody>
      </p:sp>
    </p:spTree>
    <p:extLst>
      <p:ext uri="{BB962C8B-B14F-4D97-AF65-F5344CB8AC3E}">
        <p14:creationId xmlns:p14="http://schemas.microsoft.com/office/powerpoint/2010/main" val="69574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2555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44000" y="1"/>
            <a:ext cx="3048000" cy="585154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0" y="1"/>
            <a:ext cx="8970243" cy="5851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21147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238270"/>
          </a:xfrm>
        </p:spPr>
        <p:txBody>
          <a:bodyPr/>
          <a:lstStyle/>
          <a:p>
            <a:r>
              <a:rPr lang="en-US"/>
              <a:t>Click to edit Master title style</a:t>
            </a:r>
            <a:endParaRPr lang="fr-FR"/>
          </a:p>
        </p:txBody>
      </p:sp>
      <p:sp>
        <p:nvSpPr>
          <p:cNvPr id="3" name="Espace réservé du tableau 2"/>
          <p:cNvSpPr>
            <a:spLocks noGrp="1"/>
          </p:cNvSpPr>
          <p:nvPr>
            <p:ph type="tbl" idx="1"/>
          </p:nvPr>
        </p:nvSpPr>
        <p:spPr>
          <a:xfrm>
            <a:off x="590053" y="1542080"/>
            <a:ext cx="11055335" cy="4309467"/>
          </a:xfrm>
        </p:spPr>
        <p:txBody>
          <a:bodyPr/>
          <a:lstStyle/>
          <a:p>
            <a:pPr lvl="0"/>
            <a:r>
              <a:rPr lang="en-US" noProof="0"/>
              <a:t>Click icon to add table</a:t>
            </a:r>
            <a:endParaRPr lang="fr-FR" noProof="0"/>
          </a:p>
        </p:txBody>
      </p:sp>
    </p:spTree>
    <p:extLst>
      <p:ext uri="{BB962C8B-B14F-4D97-AF65-F5344CB8AC3E}">
        <p14:creationId xmlns:p14="http://schemas.microsoft.com/office/powerpoint/2010/main" val="50060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z="1200" smtClean="0"/>
              <a:pPr/>
              <a:t>‹#›</a:t>
            </a:fld>
            <a:endParaRPr lang="en-GB" sz="1200"/>
          </a:p>
        </p:txBody>
      </p:sp>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4" y="509007"/>
            <a:ext cx="10676503" cy="854075"/>
          </a:xfrm>
        </p:spPr>
        <p:txBody>
          <a:bodyPr>
            <a:normAutofit/>
          </a:bodyPr>
          <a:lstStyle>
            <a:lvl1pPr marL="0" indent="0">
              <a:buNone/>
              <a:defRPr sz="5000" b="1">
                <a:solidFill>
                  <a:srgbClr val="013F5D"/>
                </a:solidFill>
                <a:latin typeface="Trebuchet MS" panose="020B0703020202090204" pitchFamily="34" charset="0"/>
              </a:defRPr>
            </a:lvl1pPr>
          </a:lstStyle>
          <a:p>
            <a:pPr lvl="0"/>
            <a:r>
              <a:rPr lang="en-GB"/>
              <a:t>Title here</a:t>
            </a:r>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0000"/>
              </a:solidFill>
            </a:endParaRPr>
          </a:p>
        </p:txBody>
      </p:sp>
      <p:cxnSp>
        <p:nvCxnSpPr>
          <p:cNvPr id="15" name="Straight Connector 14">
            <a:extLst>
              <a:ext uri="{FF2B5EF4-FFF2-40B4-BE49-F238E27FC236}">
                <a16:creationId xmlns:a16="http://schemas.microsoft.com/office/drawing/2014/main" id="{52ABB24A-1029-F546-B8F4-959F02284445}"/>
              </a:ext>
            </a:extLst>
          </p:cNvPr>
          <p:cNvCxnSpPr/>
          <p:nvPr userDrawn="1"/>
        </p:nvCxnSpPr>
        <p:spPr>
          <a:xfrm>
            <a:off x="931985" y="1410951"/>
            <a:ext cx="10621107" cy="0"/>
          </a:xfrm>
          <a:prstGeom prst="line">
            <a:avLst/>
          </a:prstGeom>
          <a:ln w="12700">
            <a:solidFill>
              <a:srgbClr val="013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04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CF9A-4AA6-452D-9E79-2E630D510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5E2CB-F428-40C2-A894-E4BDF1E67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0204E-D954-41A3-8CDC-5E03ECB747B9}"/>
              </a:ext>
            </a:extLst>
          </p:cNvPr>
          <p:cNvSpPr>
            <a:spLocks noGrp="1"/>
          </p:cNvSpPr>
          <p:nvPr>
            <p:ph type="dt" sz="half" idx="10"/>
          </p:nvPr>
        </p:nvSpPr>
        <p:spPr/>
        <p:txBody>
          <a:bodyPr/>
          <a:lstStyle/>
          <a:p>
            <a:fld id="{DF3C196E-A356-4C74-937D-AD4A4438F8D0}" type="datetimeFigureOut">
              <a:rPr lang="en-US" smtClean="0"/>
              <a:t>9/10/2024</a:t>
            </a:fld>
            <a:endParaRPr lang="en-US"/>
          </a:p>
        </p:txBody>
      </p:sp>
      <p:sp>
        <p:nvSpPr>
          <p:cNvPr id="5" name="Footer Placeholder 4">
            <a:extLst>
              <a:ext uri="{FF2B5EF4-FFF2-40B4-BE49-F238E27FC236}">
                <a16:creationId xmlns:a16="http://schemas.microsoft.com/office/drawing/2014/main" id="{684832D8-E70E-43F6-89A7-4AFDB559D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A4063-0CF2-45C4-B88E-12D0DA7A75FE}"/>
              </a:ext>
            </a:extLst>
          </p:cNvPr>
          <p:cNvSpPr>
            <a:spLocks noGrp="1"/>
          </p:cNvSpPr>
          <p:nvPr>
            <p:ph type="sldNum" sz="quarter" idx="12"/>
          </p:nvPr>
        </p:nvSpPr>
        <p:spPr/>
        <p:txBody>
          <a:bodyPr/>
          <a:lstStyle/>
          <a:p>
            <a:fld id="{9BEDA299-5786-4D96-BB9E-9B521A555884}" type="slidenum">
              <a:rPr lang="en-US" smtClean="0"/>
              <a:t>‹#›</a:t>
            </a:fld>
            <a:endParaRPr lang="en-US"/>
          </a:p>
        </p:txBody>
      </p:sp>
    </p:spTree>
    <p:extLst>
      <p:ext uri="{BB962C8B-B14F-4D97-AF65-F5344CB8AC3E}">
        <p14:creationId xmlns:p14="http://schemas.microsoft.com/office/powerpoint/2010/main" val="247647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91939"/>
          </a:xfrm>
          <a:prstGeom prst="rect">
            <a:avLst/>
          </a:prstGeom>
        </p:spPr>
        <p:txBody>
          <a:bodyPr wrap="square" lIns="0" tIns="0" rIns="0" bIns="0">
            <a:spAutoFit/>
          </a:bodyPr>
          <a:lstStyle>
            <a:lvl1pPr>
              <a:defRPr sz="1897" b="1" i="0">
                <a:solidFill>
                  <a:srgbClr val="E95628"/>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527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767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sz="half" idx="2"/>
          </p:nvPr>
        </p:nvSpPr>
        <p:spPr>
          <a:xfrm>
            <a:off x="976599" y="2125507"/>
            <a:ext cx="512387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6402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82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066800"/>
          </a:xfrm>
        </p:spPr>
        <p:txBody>
          <a:bodyPr/>
          <a:lstStyle>
            <a:lvl1pPr algn="ctr" defTabSz="1039865" rtl="0" fontAlgn="base">
              <a:spcBef>
                <a:spcPct val="0"/>
              </a:spcBef>
              <a:spcAft>
                <a:spcPct val="0"/>
              </a:spcAft>
              <a:defRPr lang="fr-FR" sz="3600" b="1">
                <a:solidFill>
                  <a:srgbClr val="000066"/>
                </a:solidFill>
                <a:latin typeface="+mj-lt"/>
                <a:ea typeface="+mj-ea"/>
                <a:cs typeface="Calibri" panose="020F0502020204030204" pitchFamily="34" charset="0"/>
              </a:defRPr>
            </a:lvl1p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5" name="Straight Connector 4"/>
          <p:cNvCxnSpPr/>
          <p:nvPr userDrawn="1"/>
        </p:nvCxnSpPr>
        <p:spPr bwMode="auto">
          <a:xfrm>
            <a:off x="0" y="1066800"/>
            <a:ext cx="121920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54504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2982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2" y="4482001"/>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8" y="485184"/>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55948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1691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30701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3816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8160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4941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7605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414564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178857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2910" y="4407380"/>
            <a:ext cx="10363924" cy="1362097"/>
          </a:xfrm>
        </p:spPr>
        <p:txBody>
          <a:bodyPr anchor="t"/>
          <a:lstStyle>
            <a:lvl1pPr algn="l">
              <a:defRPr sz="3500" b="1" cap="all"/>
            </a:lvl1pPr>
          </a:lstStyle>
          <a:p>
            <a:r>
              <a:rPr lang="en-US"/>
              <a:t>Click to edit Master title style</a:t>
            </a:r>
            <a:endParaRPr lang="fr-FR"/>
          </a:p>
        </p:txBody>
      </p:sp>
      <p:sp>
        <p:nvSpPr>
          <p:cNvPr id="3" name="Espace réservé du texte 2"/>
          <p:cNvSpPr>
            <a:spLocks noGrp="1"/>
          </p:cNvSpPr>
          <p:nvPr>
            <p:ph type="body" idx="1"/>
          </p:nvPr>
        </p:nvSpPr>
        <p:spPr>
          <a:xfrm>
            <a:off x="962910" y="2907057"/>
            <a:ext cx="10363924" cy="1500322"/>
          </a:xfrm>
        </p:spPr>
        <p:txBody>
          <a:bodyPr anchor="b"/>
          <a:lstStyle>
            <a:lvl1pPr marL="0" indent="0">
              <a:buNone/>
              <a:defRPr sz="1800"/>
            </a:lvl1pPr>
            <a:lvl2pPr marL="400666" indent="0">
              <a:buNone/>
              <a:defRPr sz="1600"/>
            </a:lvl2pPr>
            <a:lvl3pPr marL="801330" indent="0">
              <a:buNone/>
              <a:defRPr sz="1400"/>
            </a:lvl3pPr>
            <a:lvl4pPr marL="1201995" indent="0">
              <a:buNone/>
              <a:defRPr sz="1200"/>
            </a:lvl4pPr>
            <a:lvl5pPr marL="1602660" indent="0">
              <a:buNone/>
              <a:defRPr sz="1200"/>
            </a:lvl5pPr>
            <a:lvl6pPr marL="2003326" indent="0">
              <a:buNone/>
              <a:defRPr sz="1200"/>
            </a:lvl6pPr>
            <a:lvl7pPr marL="2403991" indent="0">
              <a:buNone/>
              <a:defRPr sz="1200"/>
            </a:lvl7pPr>
            <a:lvl8pPr marL="2804656" indent="0">
              <a:buNone/>
              <a:defRPr sz="1200"/>
            </a:lvl8pPr>
            <a:lvl9pPr marL="3205320" indent="0">
              <a:buNone/>
              <a:defRPr sz="1200"/>
            </a:lvl9pPr>
          </a:lstStyle>
          <a:p>
            <a:pPr lvl="0"/>
            <a:r>
              <a:rPr lang="en-US"/>
              <a:t>Click to edit Master text styles</a:t>
            </a:r>
          </a:p>
        </p:txBody>
      </p:sp>
    </p:spTree>
    <p:extLst>
      <p:ext uri="{BB962C8B-B14F-4D97-AF65-F5344CB8AC3E}">
        <p14:creationId xmlns:p14="http://schemas.microsoft.com/office/powerpoint/2010/main" val="1337471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3753"/>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50460"/>
            <a:ext cx="4164766" cy="323930"/>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36263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1">
                <a:solidFill>
                  <a:schemeClr val="accent1"/>
                </a:solidFill>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0743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1">
                <a:solidFill>
                  <a:schemeClr val="accent1"/>
                </a:solidFill>
              </a:defRPr>
            </a:lvl1pPr>
            <a:lvl2pPr marL="0" indent="0">
              <a:spcAft>
                <a:spcPts val="1455"/>
              </a:spcAft>
              <a:buFont typeface="Arial" panose="020B0604020202020204" pitchFamily="34" charset="0"/>
              <a:buNone/>
              <a:defRPr sz="1455"/>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7697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39154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961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97700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7567"/>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7540"/>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7540"/>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7149"/>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7122"/>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7122"/>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6730"/>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6703"/>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6703"/>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6312"/>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6285"/>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6285"/>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394222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7908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9753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0114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590055" y="1542080"/>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6204601" y="1542080"/>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85916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172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80278"/>
          </a:xfrm>
        </p:spPr>
        <p:txBody>
          <a:bodyPr/>
          <a:lstStyle/>
          <a:p>
            <a:r>
              <a:rPr lang="en-US"/>
              <a:t>Click icon to add picture</a:t>
            </a:r>
            <a:endParaRPr lang="en-GB"/>
          </a:p>
        </p:txBody>
      </p:sp>
    </p:spTree>
    <p:extLst>
      <p:ext uri="{BB962C8B-B14F-4D97-AF65-F5344CB8AC3E}">
        <p14:creationId xmlns:p14="http://schemas.microsoft.com/office/powerpoint/2010/main" val="386488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4297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4297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80278"/>
          </a:xfrm>
        </p:spPr>
        <p:txBody>
          <a:bodyPr/>
          <a:lstStyle/>
          <a:p>
            <a:r>
              <a:rPr lang="en-US"/>
              <a:t>Click icon to add picture</a:t>
            </a:r>
            <a:endParaRPr lang="en-GB"/>
          </a:p>
        </p:txBody>
      </p:sp>
    </p:spTree>
    <p:extLst>
      <p:ext uri="{BB962C8B-B14F-4D97-AF65-F5344CB8AC3E}">
        <p14:creationId xmlns:p14="http://schemas.microsoft.com/office/powerpoint/2010/main" val="233144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27381"/>
          </a:xfrm>
        </p:spPr>
        <p:txBody>
          <a:bodyPr/>
          <a:lstStyle>
            <a:lvl1pPr>
              <a:lnSpc>
                <a:spcPct val="100000"/>
              </a:lnSpc>
              <a:buFont typeface="Arial" panose="020B0604020202020204" pitchFamily="34" charset="0"/>
              <a:buNone/>
              <a:defRPr sz="1455" b="1">
                <a:solidFill>
                  <a:schemeClr val="tx1"/>
                </a:solidFill>
              </a:defRPr>
            </a:lvl1pPr>
            <a:lvl2pPr marL="0" indent="0">
              <a:spcAft>
                <a:spcPts val="0"/>
              </a:spcAft>
              <a:buFontTx/>
              <a:buNone/>
              <a:defRPr sz="1455" b="1">
                <a:solidFill>
                  <a:schemeClr val="accent1"/>
                </a:solidFill>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8027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28197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263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715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8299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555C20B5-AD8E-49E0-8754-75D912EBE8BE}"/>
              </a:ext>
            </a:extLst>
          </p:cNvPr>
          <p:cNvSpPr>
            <a:spLocks noGrp="1"/>
          </p:cNvSpPr>
          <p:nvPr>
            <p:ph type="body" sz="quarter" idx="14"/>
          </p:nvPr>
        </p:nvSpPr>
        <p:spPr>
          <a:xfrm>
            <a:off x="4367601"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8148898"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282598"/>
          </a:xfrm>
        </p:spPr>
        <p:txBody>
          <a:bodyPr/>
          <a:lstStyle>
            <a:lvl1pPr>
              <a:defRPr lang="en-GB" sz="1698" b="1" kern="1200" dirty="0">
                <a:solidFill>
                  <a:schemeClr val="accent1"/>
                </a:solidFill>
                <a:latin typeface="+mn-lt"/>
                <a:ea typeface="+mn-ea"/>
                <a:cs typeface="+mn-cs"/>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82641"/>
          </a:xfrm>
        </p:spPr>
        <p:txBody>
          <a:bodyPr/>
          <a:lstStyle>
            <a:lvl1pPr>
              <a:defRPr lang="en-GB" sz="1698" b="1" kern="1200" dirty="0">
                <a:solidFill>
                  <a:schemeClr val="accent1"/>
                </a:solidFill>
                <a:latin typeface="+mn-lt"/>
                <a:ea typeface="+mn-ea"/>
                <a:cs typeface="+mn-cs"/>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82641"/>
          </a:xfrm>
        </p:spPr>
        <p:txBody>
          <a:bodyPr/>
          <a:lstStyle>
            <a:lvl1pPr>
              <a:defRPr lang="en-GB" sz="1698" b="1" kern="1200" dirty="0">
                <a:solidFill>
                  <a:schemeClr val="accent1"/>
                </a:solidFill>
                <a:latin typeface="+mn-lt"/>
                <a:ea typeface="+mn-ea"/>
                <a:cs typeface="+mn-cs"/>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25444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Column Lis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a:solidFill>
                  <a:schemeClr val="accent1"/>
                </a:solidFill>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231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42977"/>
          </a:xfrm>
        </p:spPr>
        <p:txBody>
          <a:bodyPr/>
          <a:lstStyle>
            <a:lvl1pPr>
              <a:defRPr b="1">
                <a:solidFill>
                  <a:schemeClr val="bg1"/>
                </a:solidFill>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51708"/>
          </a:xfrm>
        </p:spPr>
        <p:txBody>
          <a:bodyPr/>
          <a:lstStyle>
            <a:lvl1pPr>
              <a:defRPr sz="2426" b="1">
                <a:solidFill>
                  <a:schemeClr val="bg1"/>
                </a:solidFill>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82242"/>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42977"/>
          </a:xfrm>
        </p:spPr>
        <p:txBody>
          <a:bodyPr/>
          <a:lstStyle>
            <a:lvl1pPr>
              <a:defRPr b="1">
                <a:solidFill>
                  <a:schemeClr val="bg1"/>
                </a:solidFill>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51708"/>
          </a:xfrm>
        </p:spPr>
        <p:txBody>
          <a:bodyPr/>
          <a:lstStyle>
            <a:lvl1pPr>
              <a:defRPr sz="2426" b="1">
                <a:solidFill>
                  <a:schemeClr val="bg1"/>
                </a:solidFill>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82242"/>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42977"/>
          </a:xfrm>
        </p:spPr>
        <p:txBody>
          <a:bodyPr/>
          <a:lstStyle>
            <a:lvl1pPr>
              <a:defRPr b="1">
                <a:solidFill>
                  <a:schemeClr val="bg1"/>
                </a:solidFill>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51708"/>
          </a:xfrm>
        </p:spPr>
        <p:txBody>
          <a:bodyPr/>
          <a:lstStyle>
            <a:lvl1pPr>
              <a:defRPr sz="2426" b="1">
                <a:solidFill>
                  <a:schemeClr val="bg1"/>
                </a:solidFill>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82242"/>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634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A1024D94-2B7F-4DBA-A8BF-DEDE99A6C733}"/>
              </a:ext>
            </a:extLst>
          </p:cNvPr>
          <p:cNvSpPr>
            <a:spLocks noGrp="1"/>
          </p:cNvSpPr>
          <p:nvPr>
            <p:ph type="body" sz="quarter" idx="16" hasCustomPrompt="1"/>
          </p:nvPr>
        </p:nvSpPr>
        <p:spPr>
          <a:xfrm>
            <a:off x="4256225" y="2342856"/>
            <a:ext cx="3734425" cy="3705790"/>
          </a:xfrm>
        </p:spPr>
        <p:txBody>
          <a:bodyPr wrap="square" numCol="1" spcCol="756000">
            <a:noAutofit/>
          </a:bodyPr>
          <a:lstStyle>
            <a:lvl1pPr marL="7701" indent="0" defTabSz="553530">
              <a:lnSpc>
                <a:spcPct val="100000"/>
              </a:lnSpc>
              <a:spcBef>
                <a:spcPts val="334"/>
              </a:spcBef>
              <a:spcAft>
                <a:spcPts val="0"/>
              </a:spcAft>
              <a:buFont typeface="Arial" panose="020B0604020202020204" pitchFamily="34" charset="0"/>
              <a:buNone/>
              <a:defRPr lang="en-GB" b="1" dirty="0" smtClean="0">
                <a:solidFill>
                  <a:schemeClr val="accent1"/>
                </a:solidFill>
              </a:defRPr>
            </a:lvl1pPr>
            <a:lvl2pPr marL="0" indent="0" defTabSz="553530">
              <a:lnSpc>
                <a:spcPct val="150000"/>
              </a:lnSpc>
              <a:spcBef>
                <a:spcPts val="0"/>
              </a:spcBef>
              <a:spcAft>
                <a:spcPts val="970"/>
              </a:spcAft>
              <a:buFont typeface="Arial" panose="020B0604020202020204" pitchFamily="34" charset="0"/>
              <a:buNone/>
              <a:defRPr lang="nl-NL" sz="1213" dirty="0">
                <a:solidFill>
                  <a:schemeClr val="tx1"/>
                </a:solidFill>
              </a:defRPr>
            </a:lvl2pPr>
            <a:lvl3pPr>
              <a:defRPr/>
            </a:lvl3pPr>
            <a:lvl5pPr>
              <a:defRPr/>
            </a:lvl5pPr>
          </a:lstStyle>
          <a:p>
            <a:pPr marL="12700">
              <a:lnSpc>
                <a:spcPct val="100000"/>
              </a:lnSpc>
              <a:spcBef>
                <a:spcPts val="550"/>
              </a:spcBef>
            </a:pPr>
            <a:r>
              <a:rPr lang="en-GB" sz="1455">
                <a:latin typeface="Century Gothic"/>
                <a:cs typeface="Century Gothic"/>
              </a:rPr>
              <a:t>Join Zoom meeting</a:t>
            </a:r>
          </a:p>
          <a:p>
            <a:pPr marL="7701" lvl="1">
              <a:lnSpc>
                <a:spcPct val="100000"/>
              </a:lnSpc>
              <a:spcBef>
                <a:spcPts val="334"/>
              </a:spcBef>
            </a:pPr>
            <a:r>
              <a:rPr lang="en-GB" sz="1455">
                <a:latin typeface="Century Gothic"/>
                <a:cs typeface="Century Gothic"/>
              </a:rPr>
              <a:t>https://zoom.us/#/#########</a:t>
            </a:r>
          </a:p>
          <a:p>
            <a:pPr marL="12700">
              <a:lnSpc>
                <a:spcPct val="100000"/>
              </a:lnSpc>
              <a:spcBef>
                <a:spcPts val="550"/>
              </a:spcBef>
            </a:pPr>
            <a:endParaRPr lang="en-GB" sz="1455">
              <a:latin typeface="Century Gothic"/>
              <a:cs typeface="Century Gothic"/>
            </a:endParaRPr>
          </a:p>
          <a:p>
            <a:pPr marL="12700">
              <a:lnSpc>
                <a:spcPct val="100000"/>
              </a:lnSpc>
              <a:spcBef>
                <a:spcPts val="550"/>
              </a:spcBef>
            </a:pPr>
            <a:r>
              <a:rPr lang="en-GB" sz="1455">
                <a:latin typeface="Century Gothic"/>
                <a:cs typeface="Century Gothic"/>
              </a:rPr>
              <a:t>Meeting ID</a:t>
            </a:r>
          </a:p>
          <a:p>
            <a:pPr marL="7701" lvl="1">
              <a:lnSpc>
                <a:spcPct val="100000"/>
              </a:lnSpc>
              <a:spcBef>
                <a:spcPts val="334"/>
              </a:spcBef>
            </a:pPr>
            <a:r>
              <a:rPr lang="en-GB" sz="1455">
                <a:latin typeface="Century Gothic"/>
                <a:cs typeface="Century Gothic"/>
              </a:rPr>
              <a:t>985 717 469</a:t>
            </a:r>
          </a:p>
          <a:p>
            <a:pPr marL="12700">
              <a:lnSpc>
                <a:spcPct val="100000"/>
              </a:lnSpc>
              <a:spcBef>
                <a:spcPts val="550"/>
              </a:spcBef>
            </a:pPr>
            <a:r>
              <a:rPr lang="en-GB" sz="1455">
                <a:latin typeface="Century Gothic"/>
                <a:cs typeface="Century Gothic"/>
              </a:rPr>
              <a:t>One tap mobile</a:t>
            </a:r>
          </a:p>
          <a:p>
            <a:pPr marL="7701" lvl="1">
              <a:lnSpc>
                <a:spcPct val="100000"/>
              </a:lnSpc>
              <a:spcBef>
                <a:spcPts val="334"/>
              </a:spcBef>
            </a:pPr>
            <a:r>
              <a:rPr lang="en-GB" sz="1455">
                <a:latin typeface="Century Gothic"/>
                <a:cs typeface="Century Gothic"/>
              </a:rPr>
              <a:t>+00000000000,,000000000# US (New York)</a:t>
            </a:r>
          </a:p>
          <a:p>
            <a:pPr marL="12700">
              <a:lnSpc>
                <a:spcPct val="100000"/>
              </a:lnSpc>
              <a:spcBef>
                <a:spcPts val="550"/>
              </a:spcBef>
            </a:pPr>
            <a:r>
              <a:rPr lang="en-GB" sz="1455">
                <a:latin typeface="Century Gothic"/>
                <a:cs typeface="Century Gothic"/>
              </a:rPr>
              <a:t>Dial by your location</a:t>
            </a:r>
          </a:p>
          <a:p>
            <a:pPr marL="7701" lvl="1">
              <a:lnSpc>
                <a:spcPct val="100000"/>
              </a:lnSpc>
              <a:spcBef>
                <a:spcPts val="334"/>
              </a:spcBef>
            </a:pPr>
            <a:r>
              <a:rPr lang="en-GB" sz="1455">
                <a:latin typeface="Century Gothic"/>
                <a:cs typeface="Century Gothic"/>
              </a:rPr>
              <a:t>+0 000 000 0000 US (New York)</a:t>
            </a:r>
            <a:br>
              <a:rPr lang="en-GB" sz="1455">
                <a:latin typeface="Century Gothic"/>
                <a:cs typeface="Century Gothic"/>
              </a:rPr>
            </a:br>
            <a:r>
              <a:rPr lang="en-GB" sz="1455">
                <a:latin typeface="Century Gothic"/>
                <a:cs typeface="Century Gothic"/>
              </a:rPr>
              <a:t>+ 0 000 000 0000 (Switzerland)</a:t>
            </a:r>
          </a:p>
          <a:p>
            <a:pPr marL="12700">
              <a:lnSpc>
                <a:spcPct val="100000"/>
              </a:lnSpc>
              <a:spcBef>
                <a:spcPts val="550"/>
              </a:spcBef>
            </a:pPr>
            <a:r>
              <a:rPr lang="en-GB" sz="1455">
                <a:latin typeface="Century Gothic"/>
                <a:cs typeface="Century Gothic"/>
              </a:rPr>
              <a:t>Find your local number</a:t>
            </a:r>
          </a:p>
          <a:p>
            <a:pPr marL="7701" lvl="1">
              <a:lnSpc>
                <a:spcPct val="100000"/>
              </a:lnSpc>
              <a:spcBef>
                <a:spcPts val="334"/>
              </a:spcBef>
            </a:pPr>
            <a:r>
              <a:rPr lang="en-GB" sz="1455">
                <a:latin typeface="Century Gothic"/>
                <a:cs typeface="Century Gothic"/>
              </a:rPr>
              <a:t>https://zoom.us/#/#########</a:t>
            </a:r>
          </a:p>
        </p:txBody>
      </p:sp>
      <p:sp>
        <p:nvSpPr>
          <p:cNvPr id="20" name="Text Placeholder 12">
            <a:extLst>
              <a:ext uri="{FF2B5EF4-FFF2-40B4-BE49-F238E27FC236}">
                <a16:creationId xmlns:a16="http://schemas.microsoft.com/office/drawing/2014/main" id="{2EA03943-37B3-4B4C-9880-387AAE60F712}"/>
              </a:ext>
            </a:extLst>
          </p:cNvPr>
          <p:cNvSpPr>
            <a:spLocks noGrp="1"/>
          </p:cNvSpPr>
          <p:nvPr>
            <p:ph type="body" sz="quarter" idx="19" hasCustomPrompt="1"/>
          </p:nvPr>
        </p:nvSpPr>
        <p:spPr>
          <a:xfrm>
            <a:off x="577638" y="2342856"/>
            <a:ext cx="3216397" cy="3705790"/>
          </a:xfrm>
        </p:spPr>
        <p:txBody>
          <a:bodyPr wrap="square" numCol="1" spcCol="756000">
            <a:noAutofit/>
          </a:bodyPr>
          <a:lstStyle>
            <a:lvl1pPr marL="7701" indent="0" defTabSz="553530">
              <a:lnSpc>
                <a:spcPct val="100000"/>
              </a:lnSpc>
              <a:spcBef>
                <a:spcPts val="334"/>
              </a:spcBef>
              <a:spcAft>
                <a:spcPts val="0"/>
              </a:spcAft>
              <a:buFont typeface="Arial" panose="020B0604020202020204" pitchFamily="34" charset="0"/>
              <a:buNone/>
              <a:defRPr sz="1092" b="1">
                <a:solidFill>
                  <a:schemeClr val="accent1"/>
                </a:solidFill>
              </a:defRPr>
            </a:lvl1pPr>
            <a:lvl2pPr marL="0" indent="0" defTabSz="553530">
              <a:spcAft>
                <a:spcPts val="1455"/>
              </a:spcAft>
              <a:buFont typeface="Arial" panose="020B0604020202020204" pitchFamily="34" charset="0"/>
              <a:buNone/>
              <a:defRPr sz="1092"/>
            </a:lvl2pPr>
            <a:lvl3pPr>
              <a:defRPr/>
            </a:lvl3pPr>
            <a:lvl5pPr>
              <a:defRPr/>
            </a:lvl5pPr>
          </a:lstStyle>
          <a:p>
            <a:pPr marL="12700">
              <a:lnSpc>
                <a:spcPct val="100000"/>
              </a:lnSpc>
              <a:spcBef>
                <a:spcPts val="550"/>
              </a:spcBef>
            </a:pPr>
            <a:r>
              <a:rPr lang="en-GB" sz="1455">
                <a:latin typeface="Century Gothic"/>
                <a:cs typeface="Century Gothic"/>
              </a:rPr>
              <a:t>Topic</a:t>
            </a:r>
          </a:p>
          <a:p>
            <a:pPr marL="7701" lvl="1">
              <a:lnSpc>
                <a:spcPct val="100000"/>
              </a:lnSpc>
              <a:spcBef>
                <a:spcPts val="334"/>
              </a:spcBef>
            </a:pPr>
            <a:r>
              <a:rPr lang="en-GB" sz="1455">
                <a:latin typeface="Century Gothic"/>
                <a:cs typeface="Century Gothic"/>
              </a:rPr>
              <a:t>Meeting Title</a:t>
            </a:r>
          </a:p>
          <a:p>
            <a:pPr marL="12700">
              <a:lnSpc>
                <a:spcPct val="100000"/>
              </a:lnSpc>
              <a:spcBef>
                <a:spcPts val="550"/>
              </a:spcBef>
            </a:pPr>
            <a:r>
              <a:rPr lang="en-GB" sz="1455">
                <a:latin typeface="Century Gothic"/>
                <a:cs typeface="Century Gothic"/>
              </a:rPr>
              <a:t>Time</a:t>
            </a:r>
          </a:p>
          <a:p>
            <a:pPr marL="7701" lvl="1">
              <a:lnSpc>
                <a:spcPct val="100000"/>
              </a:lnSpc>
              <a:spcBef>
                <a:spcPts val="334"/>
              </a:spcBef>
            </a:pPr>
            <a:r>
              <a:rPr lang="en-GB" sz="1455">
                <a:latin typeface="Century Gothic"/>
                <a:cs typeface="Century Gothic"/>
              </a:rPr>
              <a:t>MMM DD, YYYY</a:t>
            </a:r>
            <a:br>
              <a:rPr lang="en-GB" sz="1455">
                <a:latin typeface="Century Gothic"/>
                <a:cs typeface="Century Gothic"/>
              </a:rPr>
            </a:br>
            <a:r>
              <a:rPr lang="en-GB" sz="1455">
                <a:latin typeface="Century Gothic"/>
                <a:cs typeface="Century Gothic"/>
              </a:rPr>
              <a:t>04:00 PM CET/ 10:00 AM ET</a:t>
            </a:r>
          </a:p>
          <a:p>
            <a:pPr marL="12700">
              <a:lnSpc>
                <a:spcPct val="100000"/>
              </a:lnSpc>
              <a:spcBef>
                <a:spcPts val="550"/>
              </a:spcBef>
            </a:pPr>
            <a:r>
              <a:rPr lang="en-GB" sz="1455">
                <a:latin typeface="Century Gothic"/>
                <a:cs typeface="Century Gothic"/>
              </a:rPr>
              <a:t>Estimated call length</a:t>
            </a:r>
          </a:p>
          <a:p>
            <a:pPr marL="7701" lvl="1">
              <a:lnSpc>
                <a:spcPct val="100000"/>
              </a:lnSpc>
              <a:spcBef>
                <a:spcPts val="334"/>
              </a:spcBef>
            </a:pPr>
            <a:r>
              <a:rPr lang="en-GB" sz="1455">
                <a:latin typeface="Century Gothic"/>
                <a:cs typeface="Century Gothic"/>
              </a:rPr>
              <a:t>30 minutes</a:t>
            </a:r>
          </a:p>
        </p:txBody>
      </p:sp>
    </p:spTree>
    <p:extLst>
      <p:ext uri="{BB962C8B-B14F-4D97-AF65-F5344CB8AC3E}">
        <p14:creationId xmlns:p14="http://schemas.microsoft.com/office/powerpoint/2010/main" val="348380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066800"/>
          </a:xfrm>
        </p:spPr>
        <p:txBody>
          <a:bodyPr/>
          <a:lstStyle>
            <a:lvl1pPr algn="ctr" defTabSz="1039865" rtl="0" fontAlgn="base">
              <a:spcBef>
                <a:spcPct val="0"/>
              </a:spcBef>
              <a:spcAft>
                <a:spcPct val="0"/>
              </a:spcAft>
              <a:defRPr lang="fr-FR" sz="4000" b="1">
                <a:solidFill>
                  <a:srgbClr val="000066"/>
                </a:solidFill>
                <a:latin typeface="+mj-lt"/>
                <a:ea typeface="+mj-ea"/>
                <a:cs typeface="Calibri" panose="020F0502020204030204" pitchFamily="34" charset="0"/>
              </a:defRPr>
            </a:lvl1p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5" name="Straight Connector 4"/>
          <p:cNvCxnSpPr/>
          <p:nvPr userDrawn="1"/>
        </p:nvCxnSpPr>
        <p:spPr bwMode="auto">
          <a:xfrm>
            <a:off x="0" y="1066800"/>
            <a:ext cx="121920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58579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Milestones">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83345"/>
            <a:ext cx="1588608" cy="282598"/>
          </a:xfrm>
        </p:spPr>
        <p:txBody>
          <a:bodyPr lIns="288000" rIns="288000" anchor="ctr" anchorCtr="0"/>
          <a:lstStyle>
            <a:lvl1pPr>
              <a:defRPr sz="1698" b="1"/>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83324"/>
            <a:ext cx="1588608" cy="282641"/>
          </a:xfrm>
        </p:spPr>
        <p:txBody>
          <a:bodyPr lIns="288000" rIns="288000" anchor="ctr" anchorCtr="0"/>
          <a:lstStyle>
            <a:lvl1pPr>
              <a:defRPr sz="1698" b="1"/>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83345"/>
            <a:ext cx="1588608" cy="282598"/>
          </a:xfrm>
        </p:spPr>
        <p:txBody>
          <a:bodyPr lIns="288000" rIns="288000" anchor="ctr" anchorCtr="0"/>
          <a:lstStyle>
            <a:lvl1pPr>
              <a:defRPr sz="1698" b="1"/>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83345"/>
            <a:ext cx="1588608" cy="282598"/>
          </a:xfrm>
        </p:spPr>
        <p:txBody>
          <a:bodyPr lIns="288000" rIns="288000" anchor="ctr" anchorCtr="0"/>
          <a:lstStyle>
            <a:lvl1pPr>
              <a:defRPr sz="1698" b="1"/>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83345"/>
            <a:ext cx="1588608" cy="282598"/>
          </a:xfrm>
        </p:spPr>
        <p:txBody>
          <a:bodyPr lIns="288000" rIns="288000" anchor="ctr" anchorCtr="0"/>
          <a:lstStyle>
            <a:lvl1pPr>
              <a:defRPr sz="1698" b="1"/>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83345"/>
            <a:ext cx="1588608" cy="282598"/>
          </a:xfrm>
        </p:spPr>
        <p:txBody>
          <a:bodyPr lIns="288000" rIns="288000" anchor="ctr" anchorCtr="0"/>
          <a:lstStyle>
            <a:lvl1pPr>
              <a:defRPr sz="1698" b="1"/>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83345"/>
            <a:ext cx="1588608" cy="282598"/>
          </a:xfrm>
        </p:spPr>
        <p:txBody>
          <a:bodyPr lIns="288000" rIns="288000" anchor="ctr" anchorCtr="0"/>
          <a:lstStyle>
            <a:lvl1pPr>
              <a:defRPr sz="1698" b="1"/>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631932"/>
          </a:xfrm>
        </p:spPr>
        <p:txBody>
          <a:bodyPr lIns="288000" rIns="288000" bIns="288000" anchor="t" anchorCtr="0"/>
          <a:lstStyle>
            <a:lvl1pPr>
              <a:defRPr lang="en-GB" sz="970" kern="1200" dirty="0">
                <a:solidFill>
                  <a:schemeClr val="tx1"/>
                </a:solidFill>
                <a:latin typeface="+mn-lt"/>
                <a:ea typeface="+mn-ea"/>
                <a:cs typeface="+mn-cs"/>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631932"/>
          </a:xfrm>
        </p:spPr>
        <p:txBody>
          <a:bodyPr lIns="288000" rIns="288000" bIns="288000" anchor="t" anchorCtr="0"/>
          <a:lstStyle>
            <a:lvl1pPr>
              <a:defRPr sz="970" b="0"/>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631932"/>
          </a:xfrm>
        </p:spPr>
        <p:txBody>
          <a:bodyPr lIns="288000" rIns="288000" bIns="288000" anchor="t" anchorCtr="0"/>
          <a:lstStyle>
            <a:lvl1pPr>
              <a:defRPr sz="970" b="0"/>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631932"/>
          </a:xfrm>
        </p:spPr>
        <p:txBody>
          <a:bodyPr lIns="288000" rIns="288000" bIns="288000" anchor="t" anchorCtr="0"/>
          <a:lstStyle>
            <a:lvl1pPr>
              <a:defRPr sz="970" b="0"/>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9450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80075"/>
            <a:ext cx="2759597" cy="282598"/>
          </a:xfrm>
        </p:spPr>
        <p:txBody>
          <a:bodyPr lIns="288000" rIns="288000" anchor="ctr" anchorCtr="0"/>
          <a:lstStyle>
            <a:lvl1pPr>
              <a:defRPr sz="1698" b="1"/>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80075"/>
            <a:ext cx="2759597" cy="282598"/>
          </a:xfrm>
        </p:spPr>
        <p:txBody>
          <a:bodyPr lIns="288000" rIns="288000" anchor="ctr" anchorCtr="0"/>
          <a:lstStyle>
            <a:lvl1pPr>
              <a:defRPr sz="1698" b="1"/>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80075"/>
            <a:ext cx="2759597" cy="282598"/>
          </a:xfrm>
        </p:spPr>
        <p:txBody>
          <a:bodyPr lIns="288000" rIns="288000" anchor="ctr" anchorCtr="0"/>
          <a:lstStyle>
            <a:lvl1pPr>
              <a:defRPr sz="1698" b="1"/>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80075"/>
            <a:ext cx="2759597" cy="282598"/>
          </a:xfrm>
        </p:spPr>
        <p:txBody>
          <a:bodyPr lIns="288000" rIns="288000" anchor="ctr" anchorCtr="0"/>
          <a:lstStyle>
            <a:lvl1pPr>
              <a:defRPr sz="1698" b="1"/>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9782"/>
            <a:ext cx="8012962" cy="452780"/>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9782"/>
            <a:ext cx="245208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4150"/>
            <a:ext cx="2477593" cy="452780"/>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4150"/>
            <a:ext cx="8012962"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8518"/>
            <a:ext cx="1078064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42887"/>
            <a:ext cx="953839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7254"/>
            <a:ext cx="3986725"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8998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0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79"/>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9774588" y="1487595"/>
            <a:ext cx="1839775" cy="522581"/>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42952"/>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42952"/>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5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22621"/>
            <a:ext cx="9198321" cy="242952"/>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172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79718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41670"/>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41670"/>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5988"/>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5988"/>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195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36242"/>
          </a:xfrm>
          <a:solidFill>
            <a:schemeClr val="bg2"/>
          </a:solidFill>
        </p:spPr>
        <p:txBody>
          <a:bodyPr tIns="108000" bIns="144000"/>
          <a:lstStyle>
            <a:lvl1pPr algn="ctr">
              <a:defRPr sz="1092" b="1">
                <a:solidFill>
                  <a:schemeClr val="accent1"/>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40"/>
            <a:ext cx="1838812" cy="510994"/>
          </a:xfrm>
        </p:spPr>
        <p:txBody>
          <a:bodyPr/>
          <a:lstStyle>
            <a:lvl1pPr>
              <a:defRPr b="1">
                <a:solidFill>
                  <a:schemeClr val="accent1"/>
                </a:solidFill>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40"/>
            <a:ext cx="1838812" cy="510994"/>
          </a:xfrm>
        </p:spPr>
        <p:txBody>
          <a:bodyPr/>
          <a:lstStyle>
            <a:lvl1pPr>
              <a:defRPr b="1">
                <a:solidFill>
                  <a:schemeClr val="accent1"/>
                </a:solidFill>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40"/>
            <a:ext cx="1838812" cy="510994"/>
          </a:xfrm>
        </p:spPr>
        <p:txBody>
          <a:bodyPr/>
          <a:lstStyle>
            <a:lvl1pPr>
              <a:defRPr b="1">
                <a:solidFill>
                  <a:schemeClr val="accent1"/>
                </a:solidFill>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40"/>
            <a:ext cx="1838812" cy="510994"/>
          </a:xfrm>
        </p:spPr>
        <p:txBody>
          <a:bodyPr/>
          <a:lstStyle>
            <a:lvl1pPr>
              <a:defRPr b="1">
                <a:solidFill>
                  <a:schemeClr val="accent1"/>
                </a:solidFill>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40"/>
            <a:ext cx="1838812" cy="510994"/>
          </a:xfrm>
        </p:spPr>
        <p:txBody>
          <a:bodyPr/>
          <a:lstStyle>
            <a:lvl1pPr>
              <a:defRPr b="1">
                <a:solidFill>
                  <a:schemeClr val="accent1"/>
                </a:solidFill>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78221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p:nvPr>
        </p:nvSpPr>
        <p:spPr>
          <a:xfrm>
            <a:off x="577638" y="4145140"/>
            <a:ext cx="11036725" cy="294885"/>
          </a:xfrm>
        </p:spPr>
        <p:txBody>
          <a:bodyPr numCol="6" spcCol="360000"/>
          <a:lstStyle>
            <a:lvl1pPr marL="0" indent="0">
              <a:buFont typeface="Arial" panose="020B0604020202020204" pitchFamily="34" charset="0"/>
              <a:buNone/>
              <a:defRPr sz="1092" b="0">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5955440" cy="806246"/>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80999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955440" cy="806246"/>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8144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965" y="275013"/>
            <a:ext cx="10972076" cy="1143240"/>
          </a:xfrm>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609965" y="1534880"/>
            <a:ext cx="5386489" cy="639293"/>
          </a:xfrm>
        </p:spPr>
        <p:txBody>
          <a:bodyPr anchor="b"/>
          <a:lstStyle>
            <a:lvl1pPr marL="0" indent="0">
              <a:buNone/>
              <a:defRPr sz="2100" b="1"/>
            </a:lvl1pPr>
            <a:lvl2pPr marL="400666" indent="0">
              <a:buNone/>
              <a:defRPr sz="1800" b="1"/>
            </a:lvl2pPr>
            <a:lvl3pPr marL="801330" indent="0">
              <a:buNone/>
              <a:defRPr sz="1600" b="1"/>
            </a:lvl3pPr>
            <a:lvl4pPr marL="1201995" indent="0">
              <a:buNone/>
              <a:defRPr sz="1400" b="1"/>
            </a:lvl4pPr>
            <a:lvl5pPr marL="1602660" indent="0">
              <a:buNone/>
              <a:defRPr sz="1400" b="1"/>
            </a:lvl5pPr>
            <a:lvl6pPr marL="2003326" indent="0">
              <a:buNone/>
              <a:defRPr sz="1400" b="1"/>
            </a:lvl6pPr>
            <a:lvl7pPr marL="2403991" indent="0">
              <a:buNone/>
              <a:defRPr sz="1400" b="1"/>
            </a:lvl7pPr>
            <a:lvl8pPr marL="2804656" indent="0">
              <a:buNone/>
              <a:defRPr sz="1400" b="1"/>
            </a:lvl8pPr>
            <a:lvl9pPr marL="3205320" indent="0">
              <a:buNone/>
              <a:defRPr sz="1400" b="1"/>
            </a:lvl9pPr>
          </a:lstStyle>
          <a:p>
            <a:pPr lvl="0"/>
            <a:r>
              <a:rPr lang="en-US"/>
              <a:t>Click to edit Master text styles</a:t>
            </a:r>
          </a:p>
        </p:txBody>
      </p:sp>
      <p:sp>
        <p:nvSpPr>
          <p:cNvPr id="4" name="Espace réservé du contenu 3"/>
          <p:cNvSpPr>
            <a:spLocks noGrp="1"/>
          </p:cNvSpPr>
          <p:nvPr>
            <p:ph sz="half" idx="2"/>
          </p:nvPr>
        </p:nvSpPr>
        <p:spPr>
          <a:xfrm>
            <a:off x="609965" y="2174174"/>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6193741" y="1534880"/>
            <a:ext cx="5388300" cy="639293"/>
          </a:xfrm>
        </p:spPr>
        <p:txBody>
          <a:bodyPr anchor="b"/>
          <a:lstStyle>
            <a:lvl1pPr marL="0" indent="0">
              <a:buNone/>
              <a:defRPr sz="2100" b="1"/>
            </a:lvl1pPr>
            <a:lvl2pPr marL="400666" indent="0">
              <a:buNone/>
              <a:defRPr sz="1800" b="1"/>
            </a:lvl2pPr>
            <a:lvl3pPr marL="801330" indent="0">
              <a:buNone/>
              <a:defRPr sz="1600" b="1"/>
            </a:lvl3pPr>
            <a:lvl4pPr marL="1201995" indent="0">
              <a:buNone/>
              <a:defRPr sz="1400" b="1"/>
            </a:lvl4pPr>
            <a:lvl5pPr marL="1602660" indent="0">
              <a:buNone/>
              <a:defRPr sz="1400" b="1"/>
            </a:lvl5pPr>
            <a:lvl6pPr marL="2003326" indent="0">
              <a:buNone/>
              <a:defRPr sz="1400" b="1"/>
            </a:lvl6pPr>
            <a:lvl7pPr marL="2403991" indent="0">
              <a:buNone/>
              <a:defRPr sz="1400" b="1"/>
            </a:lvl7pPr>
            <a:lvl8pPr marL="2804656" indent="0">
              <a:buNone/>
              <a:defRPr sz="1400" b="1"/>
            </a:lvl8pPr>
            <a:lvl9pPr marL="3205320" indent="0">
              <a:buNone/>
              <a:defRPr sz="1400" b="1"/>
            </a:lvl9pPr>
          </a:lstStyle>
          <a:p>
            <a:pPr lvl="0"/>
            <a:r>
              <a:rPr lang="en-US"/>
              <a:t>Click to edit Master text styles</a:t>
            </a:r>
          </a:p>
        </p:txBody>
      </p:sp>
      <p:sp>
        <p:nvSpPr>
          <p:cNvPr id="6" name="Espace réservé du contenu 5"/>
          <p:cNvSpPr>
            <a:spLocks noGrp="1"/>
          </p:cNvSpPr>
          <p:nvPr>
            <p:ph sz="quarter" idx="4"/>
          </p:nvPr>
        </p:nvSpPr>
        <p:spPr>
          <a:xfrm>
            <a:off x="6193741" y="2174174"/>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449588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189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51344"/>
          </a:xfrm>
        </p:spPr>
        <p:txBody>
          <a:bodyPr/>
          <a:lstStyle>
            <a:lvl1pPr>
              <a:defRPr sz="1092" b="1"/>
            </a:lvl1pPr>
            <a:lvl2pPr marL="0" indent="0">
              <a:buFont typeface="Arial" panose="020B0604020202020204" pitchFamily="34" charset="0"/>
              <a:buNone/>
              <a:defRPr sz="1092"/>
            </a:lvl2pPr>
            <a:lvl3pPr marL="217561" indent="-217561">
              <a:spcAft>
                <a:spcPts val="364"/>
              </a:spcAft>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01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10994"/>
          </a:xfrm>
        </p:spPr>
        <p:txBody>
          <a:bodyPr/>
          <a:lstStyle>
            <a:lvl1pPr>
              <a:defRPr b="1">
                <a:solidFill>
                  <a:schemeClr val="accent1"/>
                </a:solidFill>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10994"/>
          </a:xfrm>
        </p:spPr>
        <p:txBody>
          <a:bodyPr/>
          <a:lstStyle>
            <a:lvl1pPr>
              <a:defRPr b="1">
                <a:solidFill>
                  <a:schemeClr val="accent1"/>
                </a:solidFill>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10994"/>
          </a:xfrm>
        </p:spPr>
        <p:txBody>
          <a:bodyPr/>
          <a:lstStyle>
            <a:lvl1pPr>
              <a:defRPr b="1">
                <a:solidFill>
                  <a:schemeClr val="accent1"/>
                </a:solidFill>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10994"/>
          </a:xfrm>
        </p:spPr>
        <p:txBody>
          <a:bodyPr/>
          <a:lstStyle>
            <a:lvl1pPr>
              <a:defRPr b="1">
                <a:solidFill>
                  <a:schemeClr val="accent1"/>
                </a:solidFill>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10994"/>
          </a:xfrm>
        </p:spPr>
        <p:txBody>
          <a:bodyPr/>
          <a:lstStyle>
            <a:lvl1pPr>
              <a:defRPr b="1">
                <a:solidFill>
                  <a:schemeClr val="accent1"/>
                </a:solidFill>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1"/>
            <a:ext cx="4584515" cy="242807"/>
          </a:xfrm>
        </p:spPr>
        <p:txBody>
          <a:bodyPr/>
          <a:lstStyle>
            <a:lvl1pPr>
              <a:defRPr b="1">
                <a:solidFill>
                  <a:schemeClr val="accent1"/>
                </a:solidFill>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42977"/>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54118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5896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3650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1" spc="-637">
                <a:solidFill>
                  <a:schemeClr val="bg1"/>
                </a:solidFill>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83454"/>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59401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61518"/>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baseline="30000">
                <a:solidFill>
                  <a:schemeClr val="accent1"/>
                </a:solidFill>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9"/>
            <a:ext cx="3140422" cy="161518"/>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baseline="30000">
                <a:solidFill>
                  <a:schemeClr val="bg1"/>
                </a:solidFill>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61518"/>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baseline="30000">
                <a:solidFill>
                  <a:schemeClr val="accent1"/>
                </a:solidFill>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61518"/>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baseline="30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79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46649"/>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1077098" y="5241915"/>
            <a:ext cx="1344740"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Associated</a:t>
            </a:r>
            <a:r>
              <a:rPr sz="1395" b="1" spc="-61">
                <a:solidFill>
                  <a:srgbClr val="FFFFFF"/>
                </a:solidFill>
                <a:latin typeface="Century Gothic"/>
                <a:cs typeface="Century Gothic"/>
              </a:rPr>
              <a:t> </a:t>
            </a:r>
            <a:r>
              <a:rPr sz="1395" b="1" spc="-15">
                <a:solidFill>
                  <a:srgbClr val="FFFFFF"/>
                </a:solidFill>
                <a:latin typeface="Century Gothic"/>
                <a:cs typeface="Century Gothic"/>
              </a:rPr>
              <a:t>with</a:t>
            </a:r>
            <a:endParaRPr sz="1395">
              <a:latin typeface="Century Gothic"/>
              <a:cs typeface="Century Gothic"/>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153349"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Supported</a:t>
            </a:r>
            <a:r>
              <a:rPr sz="1395" b="1" spc="-67">
                <a:solidFill>
                  <a:srgbClr val="FFFFFF"/>
                </a:solidFill>
                <a:latin typeface="Century Gothic"/>
                <a:cs typeface="Century Gothic"/>
              </a:rPr>
              <a:t> </a:t>
            </a:r>
            <a:r>
              <a:rPr sz="1395" b="1" spc="-12">
                <a:solidFill>
                  <a:srgbClr val="FFFFFF"/>
                </a:solidFill>
                <a:latin typeface="Century Gothic"/>
                <a:cs typeface="Century Gothic"/>
              </a:rPr>
              <a:t>by</a:t>
            </a:r>
            <a:endParaRPr sz="1395">
              <a:latin typeface="Century Gothic"/>
              <a:cs typeface="Century Gothic"/>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817164"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Hosted</a:t>
            </a:r>
            <a:r>
              <a:rPr sz="1395" b="1" spc="-64">
                <a:solidFill>
                  <a:srgbClr val="FFFFFF"/>
                </a:solidFill>
                <a:latin typeface="Century Gothic"/>
                <a:cs typeface="Century Gothic"/>
              </a:rPr>
              <a:t> </a:t>
            </a:r>
            <a:r>
              <a:rPr sz="1395" b="1" spc="-15">
                <a:solidFill>
                  <a:srgbClr val="FFFFFF"/>
                </a:solidFill>
                <a:latin typeface="Century Gothic"/>
                <a:cs typeface="Century Gothic"/>
              </a:rPr>
              <a:t>at</a:t>
            </a:r>
            <a:endParaRPr sz="1395">
              <a:latin typeface="Century Gothic"/>
              <a:cs typeface="Century Gothic"/>
            </a:endParaRPr>
          </a:p>
        </p:txBody>
      </p:sp>
    </p:spTree>
    <p:extLst>
      <p:ext uri="{BB962C8B-B14F-4D97-AF65-F5344CB8AC3E}">
        <p14:creationId xmlns:p14="http://schemas.microsoft.com/office/powerpoint/2010/main" val="388994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83454"/>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1077098" y="5241915"/>
            <a:ext cx="1344740"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Associated</a:t>
            </a:r>
            <a:r>
              <a:rPr sz="1395" b="1" spc="-61">
                <a:solidFill>
                  <a:srgbClr val="FFFFFF"/>
                </a:solidFill>
                <a:latin typeface="Century Gothic"/>
                <a:cs typeface="Century Gothic"/>
              </a:rPr>
              <a:t> </a:t>
            </a:r>
            <a:r>
              <a:rPr sz="1395" b="1" spc="-15">
                <a:solidFill>
                  <a:srgbClr val="FFFFFF"/>
                </a:solidFill>
                <a:latin typeface="Century Gothic"/>
                <a:cs typeface="Century Gothic"/>
              </a:rPr>
              <a:t>with</a:t>
            </a:r>
            <a:endParaRPr sz="1395">
              <a:latin typeface="Century Gothic"/>
              <a:cs typeface="Century Gothic"/>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153349"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Supported</a:t>
            </a:r>
            <a:r>
              <a:rPr sz="1395" b="1" spc="-67">
                <a:solidFill>
                  <a:srgbClr val="FFFFFF"/>
                </a:solidFill>
                <a:latin typeface="Century Gothic"/>
                <a:cs typeface="Century Gothic"/>
              </a:rPr>
              <a:t> </a:t>
            </a:r>
            <a:r>
              <a:rPr sz="1395" b="1" spc="-12">
                <a:solidFill>
                  <a:srgbClr val="FFFFFF"/>
                </a:solidFill>
                <a:latin typeface="Century Gothic"/>
                <a:cs typeface="Century Gothic"/>
              </a:rPr>
              <a:t>by</a:t>
            </a:r>
            <a:endParaRPr sz="1395">
              <a:latin typeface="Century Gothic"/>
              <a:cs typeface="Century Gothic"/>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817164"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Hosted</a:t>
            </a:r>
            <a:r>
              <a:rPr sz="1395" b="1" spc="-64">
                <a:solidFill>
                  <a:srgbClr val="FFFFFF"/>
                </a:solidFill>
                <a:latin typeface="Century Gothic"/>
                <a:cs typeface="Century Gothic"/>
              </a:rPr>
              <a:t> </a:t>
            </a:r>
            <a:r>
              <a:rPr sz="1395" b="1" spc="-15">
                <a:solidFill>
                  <a:srgbClr val="FFFFFF"/>
                </a:solidFill>
                <a:latin typeface="Century Gothic"/>
                <a:cs typeface="Century Gothic"/>
              </a:rPr>
              <a:t>at</a:t>
            </a:r>
            <a:endParaRPr sz="1395">
              <a:latin typeface="Century Gothic"/>
              <a:cs typeface="Century Gothic"/>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26693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71669"/>
            <a:ext cx="9195987" cy="1114664"/>
          </a:xfrm>
        </p:spPr>
        <p:txBody>
          <a:bodyPr anchor="ctr"/>
          <a:lstStyle>
            <a:lvl1pPr algn="ctr">
              <a:defRPr sz="4245" b="1">
                <a:solidFill>
                  <a:schemeClr val="bg1"/>
                </a:solidFill>
                <a:latin typeface="+mj-lt"/>
              </a:defRPr>
            </a:lvl1pPr>
            <a:lvl2pPr marL="0" indent="0" algn="ctr">
              <a:buFontTx/>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15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030450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7540"/>
            <a:ext cx="9195987" cy="827381"/>
          </a:xfrm>
        </p:spPr>
        <p:txBody>
          <a:bodyPr anchor="ctr"/>
          <a:lstStyle>
            <a:lvl1pPr algn="ctr">
              <a:defRPr sz="2668" b="1">
                <a:solidFill>
                  <a:schemeClr val="bg1"/>
                </a:solidFill>
                <a:latin typeface="+mj-lt"/>
              </a:defRPr>
            </a:lvl1pPr>
            <a:lvl2pPr marL="0" indent="0" algn="ctr">
              <a:buFontTx/>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42313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7913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FA61-A55D-82FC-C019-236DA3FC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DA752-C02F-156C-9CA5-858DC3F83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0F31D-9D42-BCDF-3FE3-B7D430FDF62F}"/>
              </a:ext>
            </a:extLst>
          </p:cNvPr>
          <p:cNvSpPr>
            <a:spLocks noGrp="1"/>
          </p:cNvSpPr>
          <p:nvPr>
            <p:ph type="dt" sz="half" idx="10"/>
          </p:nvPr>
        </p:nvSpPr>
        <p:spPr/>
        <p:txBody>
          <a:bodyPr/>
          <a:lstStyle/>
          <a:p>
            <a:fld id="{7C8A9719-DE29-4F5F-BDF4-CB3DF5891474}" type="datetimeFigureOut">
              <a:rPr lang="en-US" smtClean="0"/>
              <a:t>9/10/2024</a:t>
            </a:fld>
            <a:endParaRPr lang="en-US"/>
          </a:p>
        </p:txBody>
      </p:sp>
      <p:sp>
        <p:nvSpPr>
          <p:cNvPr id="5" name="Footer Placeholder 4">
            <a:extLst>
              <a:ext uri="{FF2B5EF4-FFF2-40B4-BE49-F238E27FC236}">
                <a16:creationId xmlns:a16="http://schemas.microsoft.com/office/drawing/2014/main" id="{7F943C8B-2A82-69DE-BCEF-C0771B9E4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10007-11B3-7C72-07A2-A8291C42E137}"/>
              </a:ext>
            </a:extLst>
          </p:cNvPr>
          <p:cNvSpPr>
            <a:spLocks noGrp="1"/>
          </p:cNvSpPr>
          <p:nvPr>
            <p:ph type="sldNum" sz="quarter" idx="12"/>
          </p:nvPr>
        </p:nvSpPr>
        <p:spPr/>
        <p:txBody>
          <a:bodyPr/>
          <a:lstStyle/>
          <a:p>
            <a:fld id="{3267E07C-F9F1-447A-AFF4-B40F9D1A2B88}" type="slidenum">
              <a:rPr lang="en-US" smtClean="0"/>
              <a:t>‹#›</a:t>
            </a:fld>
            <a:endParaRPr lang="en-US"/>
          </a:p>
        </p:txBody>
      </p:sp>
    </p:spTree>
    <p:extLst>
      <p:ext uri="{BB962C8B-B14F-4D97-AF65-F5344CB8AC3E}">
        <p14:creationId xmlns:p14="http://schemas.microsoft.com/office/powerpoint/2010/main" val="704257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A56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677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2" y="4482001"/>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8" y="485184"/>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48270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0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965" y="273573"/>
            <a:ext cx="4010908" cy="1161958"/>
          </a:xfrm>
        </p:spPr>
        <p:txBody>
          <a:bodyPr anchor="b"/>
          <a:lstStyle>
            <a:lvl1pPr algn="l">
              <a:defRPr sz="1800" b="1"/>
            </a:lvl1pPr>
          </a:lstStyle>
          <a:p>
            <a:r>
              <a:rPr lang="en-US"/>
              <a:t>Click to edit Master title style</a:t>
            </a:r>
            <a:endParaRPr lang="fr-FR"/>
          </a:p>
        </p:txBody>
      </p:sp>
      <p:sp>
        <p:nvSpPr>
          <p:cNvPr id="3" name="Espace réservé du contenu 2"/>
          <p:cNvSpPr>
            <a:spLocks noGrp="1"/>
          </p:cNvSpPr>
          <p:nvPr>
            <p:ph idx="1"/>
          </p:nvPr>
        </p:nvSpPr>
        <p:spPr>
          <a:xfrm>
            <a:off x="4767480" y="273571"/>
            <a:ext cx="681456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609965" y="1435532"/>
            <a:ext cx="4010908" cy="4691027"/>
          </a:xfrm>
        </p:spPr>
        <p:txBody>
          <a:bodyPr/>
          <a:lstStyle>
            <a:lvl1pPr marL="0" indent="0">
              <a:buNone/>
              <a:defRPr sz="1200"/>
            </a:lvl1pPr>
            <a:lvl2pPr marL="400666" indent="0">
              <a:buNone/>
              <a:defRPr sz="1100"/>
            </a:lvl2pPr>
            <a:lvl3pPr marL="801330" indent="0">
              <a:buNone/>
              <a:defRPr sz="900"/>
            </a:lvl3pPr>
            <a:lvl4pPr marL="1201995" indent="0">
              <a:buNone/>
              <a:defRPr sz="800"/>
            </a:lvl4pPr>
            <a:lvl5pPr marL="1602660" indent="0">
              <a:buNone/>
              <a:defRPr sz="800"/>
            </a:lvl5pPr>
            <a:lvl6pPr marL="2003326" indent="0">
              <a:buNone/>
              <a:defRPr sz="800"/>
            </a:lvl6pPr>
            <a:lvl7pPr marL="2403991" indent="0">
              <a:buNone/>
              <a:defRPr sz="800"/>
            </a:lvl7pPr>
            <a:lvl8pPr marL="2804656" indent="0">
              <a:buNone/>
              <a:defRPr sz="800"/>
            </a:lvl8pPr>
            <a:lvl9pPr marL="3205320" indent="0">
              <a:buNone/>
              <a:defRPr sz="800"/>
            </a:lvl9pPr>
          </a:lstStyle>
          <a:p>
            <a:pPr lvl="0"/>
            <a:r>
              <a:rPr lang="en-US"/>
              <a:t>Click to edit Master text styles</a:t>
            </a:r>
          </a:p>
        </p:txBody>
      </p:sp>
    </p:spTree>
    <p:extLst>
      <p:ext uri="{BB962C8B-B14F-4D97-AF65-F5344CB8AC3E}">
        <p14:creationId xmlns:p14="http://schemas.microsoft.com/office/powerpoint/2010/main" val="3329462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fr-FR"/>
              <a:t>Click to edit Master title style</a:t>
            </a:r>
            <a:endParaRPr lang="en-GB" altLang="fr-FR"/>
          </a:p>
        </p:txBody>
      </p:sp>
      <p:sp>
        <p:nvSpPr>
          <p:cNvPr id="1027" name="Rectangle 4"/>
          <p:cNvSpPr>
            <a:spLocks noGrp="1" noChangeArrowheads="1"/>
          </p:cNvSpPr>
          <p:nvPr>
            <p:ph type="body" idx="1"/>
          </p:nvPr>
        </p:nvSpPr>
        <p:spPr bwMode="auto">
          <a:xfrm>
            <a:off x="590053" y="1542080"/>
            <a:ext cx="11055335" cy="430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Click to edit Master text styles</a:t>
            </a:r>
          </a:p>
          <a:p>
            <a:pPr lvl="1"/>
            <a:r>
              <a:rPr lang="en-GB" altLang="fr-FR"/>
              <a:t>Second level</a:t>
            </a:r>
          </a:p>
          <a:p>
            <a:pPr lvl="2"/>
            <a:r>
              <a:rPr lang="en-GB" altLang="fr-FR"/>
              <a:t>Third level</a:t>
            </a:r>
          </a:p>
          <a:p>
            <a:pPr lvl="3"/>
            <a:r>
              <a:rPr lang="en-GB" altLang="fr-FR"/>
              <a:t>Fourth level</a:t>
            </a:r>
          </a:p>
        </p:txBody>
      </p:sp>
      <p:sp>
        <p:nvSpPr>
          <p:cNvPr id="1028" name="Rectangle 12"/>
          <p:cNvSpPr>
            <a:spLocks noChangeArrowheads="1"/>
          </p:cNvSpPr>
          <p:nvPr/>
        </p:nvSpPr>
        <p:spPr bwMode="auto">
          <a:xfrm>
            <a:off x="1811" y="6398688"/>
            <a:ext cx="12192000" cy="45931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33" tIns="40067" rIns="80133" bIns="40067" anchor="ctr"/>
          <a:lstStyle/>
          <a:p>
            <a:pPr defTabSz="914239"/>
            <a:endParaRPr lang="fr-FR" altLang="fr-FR" sz="1800">
              <a:solidFill>
                <a:srgbClr val="000000"/>
              </a:solidFill>
            </a:endParaRPr>
          </a:p>
        </p:txBody>
      </p:sp>
      <p:sp>
        <p:nvSpPr>
          <p:cNvPr id="1029" name="Rectangle 14"/>
          <p:cNvSpPr>
            <a:spLocks noChangeArrowheads="1"/>
          </p:cNvSpPr>
          <p:nvPr/>
        </p:nvSpPr>
        <p:spPr bwMode="auto">
          <a:xfrm>
            <a:off x="242539" y="6525394"/>
            <a:ext cx="474213" cy="33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eaLnBrk="1" hangingPunct="1">
              <a:defRPr/>
            </a:pPr>
            <a:fld id="{4E6CBC8D-9CD9-42F1-AE6E-07107E87F327}" type="slidenum">
              <a:rPr lang="en-US" altLang="fr-FR" sz="1500" smtClean="0">
                <a:solidFill>
                  <a:srgbClr val="72BBE8"/>
                </a:solidFill>
                <a:latin typeface="Arial Narrow" pitchFamily="34" charset="0"/>
              </a:rPr>
              <a:pPr algn="r" eaLnBrk="1" hangingPunct="1">
                <a:defRPr/>
              </a:pPr>
              <a:t>‹#›</a:t>
            </a:fld>
            <a:r>
              <a:rPr lang="en-GB" altLang="fr-FR" sz="1500">
                <a:solidFill>
                  <a:srgbClr val="72BBE8"/>
                </a:solidFill>
                <a:latin typeface="Arial Narrow" pitchFamily="34" charset="0"/>
              </a:rPr>
              <a:t> </a:t>
            </a:r>
            <a:r>
              <a:rPr lang="en-GB" altLang="fr-FR" sz="2100" baseline="14000">
                <a:solidFill>
                  <a:srgbClr val="FFFFFF"/>
                </a:solidFill>
                <a:latin typeface="Arial Narrow" pitchFamily="34" charset="0"/>
              </a:rPr>
              <a:t>|</a:t>
            </a:r>
          </a:p>
        </p:txBody>
      </p:sp>
      <p:pic>
        <p:nvPicPr>
          <p:cNvPr id="1030"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22302" y="6398688"/>
            <a:ext cx="1601189" cy="45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62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914018" rtl="0" eaLnBrk="1" fontAlgn="base" hangingPunct="1">
        <a:spcBef>
          <a:spcPct val="0"/>
        </a:spcBef>
        <a:spcAft>
          <a:spcPct val="0"/>
        </a:spcAft>
        <a:defRPr sz="3600" b="1">
          <a:solidFill>
            <a:srgbClr val="000066"/>
          </a:solidFill>
          <a:latin typeface="+mj-lt"/>
          <a:ea typeface="+mj-ea"/>
          <a:cs typeface="+mj-cs"/>
        </a:defRPr>
      </a:lvl1pPr>
      <a:lvl2pPr algn="ctr" defTabSz="914018" rtl="0" eaLnBrk="1" fontAlgn="base" hangingPunct="1">
        <a:spcBef>
          <a:spcPct val="0"/>
        </a:spcBef>
        <a:spcAft>
          <a:spcPct val="0"/>
        </a:spcAft>
        <a:defRPr sz="3500" b="1">
          <a:solidFill>
            <a:srgbClr val="1C78B0"/>
          </a:solidFill>
          <a:latin typeface="Arial" charset="0"/>
          <a:cs typeface="Arial" charset="0"/>
        </a:defRPr>
      </a:lvl2pPr>
      <a:lvl3pPr algn="ctr" defTabSz="914018" rtl="0" eaLnBrk="1" fontAlgn="base" hangingPunct="1">
        <a:spcBef>
          <a:spcPct val="0"/>
        </a:spcBef>
        <a:spcAft>
          <a:spcPct val="0"/>
        </a:spcAft>
        <a:defRPr sz="3500" b="1">
          <a:solidFill>
            <a:srgbClr val="1C78B0"/>
          </a:solidFill>
          <a:latin typeface="Arial" charset="0"/>
          <a:cs typeface="Arial" charset="0"/>
        </a:defRPr>
      </a:lvl3pPr>
      <a:lvl4pPr algn="ctr" defTabSz="914018" rtl="0" eaLnBrk="1" fontAlgn="base" hangingPunct="1">
        <a:spcBef>
          <a:spcPct val="0"/>
        </a:spcBef>
        <a:spcAft>
          <a:spcPct val="0"/>
        </a:spcAft>
        <a:defRPr sz="3500" b="1">
          <a:solidFill>
            <a:srgbClr val="1C78B0"/>
          </a:solidFill>
          <a:latin typeface="Arial" charset="0"/>
          <a:cs typeface="Arial" charset="0"/>
        </a:defRPr>
      </a:lvl4pPr>
      <a:lvl5pPr algn="ctr" defTabSz="914018" rtl="0" eaLnBrk="1" fontAlgn="base" hangingPunct="1">
        <a:spcBef>
          <a:spcPct val="0"/>
        </a:spcBef>
        <a:spcAft>
          <a:spcPct val="0"/>
        </a:spcAft>
        <a:defRPr sz="3500" b="1">
          <a:solidFill>
            <a:srgbClr val="1C78B0"/>
          </a:solidFill>
          <a:latin typeface="Arial" charset="0"/>
          <a:cs typeface="Arial" charset="0"/>
        </a:defRPr>
      </a:lvl5pPr>
      <a:lvl6pPr marL="400666" algn="ctr" defTabSz="914018" rtl="0" eaLnBrk="1" fontAlgn="base" hangingPunct="1">
        <a:spcBef>
          <a:spcPct val="0"/>
        </a:spcBef>
        <a:spcAft>
          <a:spcPct val="0"/>
        </a:spcAft>
        <a:defRPr sz="3500" b="1">
          <a:solidFill>
            <a:srgbClr val="1C78B0"/>
          </a:solidFill>
          <a:latin typeface="Arial" charset="0"/>
          <a:cs typeface="Arial" charset="0"/>
        </a:defRPr>
      </a:lvl6pPr>
      <a:lvl7pPr marL="801330" algn="ctr" defTabSz="914018" rtl="0" eaLnBrk="1" fontAlgn="base" hangingPunct="1">
        <a:spcBef>
          <a:spcPct val="0"/>
        </a:spcBef>
        <a:spcAft>
          <a:spcPct val="0"/>
        </a:spcAft>
        <a:defRPr sz="3500" b="1">
          <a:solidFill>
            <a:srgbClr val="1C78B0"/>
          </a:solidFill>
          <a:latin typeface="Arial" charset="0"/>
          <a:cs typeface="Arial" charset="0"/>
        </a:defRPr>
      </a:lvl7pPr>
      <a:lvl8pPr marL="1201995" algn="ctr" defTabSz="914018" rtl="0" eaLnBrk="1" fontAlgn="base" hangingPunct="1">
        <a:spcBef>
          <a:spcPct val="0"/>
        </a:spcBef>
        <a:spcAft>
          <a:spcPct val="0"/>
        </a:spcAft>
        <a:defRPr sz="3500" b="1">
          <a:solidFill>
            <a:srgbClr val="1C78B0"/>
          </a:solidFill>
          <a:latin typeface="Arial" charset="0"/>
          <a:cs typeface="Arial" charset="0"/>
        </a:defRPr>
      </a:lvl8pPr>
      <a:lvl9pPr marL="1602660" algn="ctr" defTabSz="914018" rtl="0" eaLnBrk="1" fontAlgn="base" hangingPunct="1">
        <a:spcBef>
          <a:spcPct val="0"/>
        </a:spcBef>
        <a:spcAft>
          <a:spcPct val="0"/>
        </a:spcAft>
        <a:defRPr sz="3500" b="1">
          <a:solidFill>
            <a:srgbClr val="1C78B0"/>
          </a:solidFill>
          <a:latin typeface="Arial" charset="0"/>
          <a:cs typeface="Arial" charset="0"/>
        </a:defRPr>
      </a:lvl9pPr>
    </p:titleStyle>
    <p:bodyStyle>
      <a:lvl1pPr marL="342235" indent="-342235" algn="l" defTabSz="914018" rtl="0" eaLnBrk="1" fontAlgn="base" hangingPunct="1">
        <a:spcBef>
          <a:spcPct val="80000"/>
        </a:spcBef>
        <a:spcAft>
          <a:spcPct val="0"/>
        </a:spcAft>
        <a:buClr>
          <a:srgbClr val="1E7FB8"/>
        </a:buClr>
        <a:buFont typeface="Wingdings" pitchFamily="2" charset="2"/>
        <a:buChar char="l"/>
        <a:defRPr sz="3200">
          <a:solidFill>
            <a:srgbClr val="000066"/>
          </a:solidFill>
          <a:latin typeface="+mj-lt"/>
          <a:ea typeface="+mn-ea"/>
          <a:cs typeface="+mn-cs"/>
        </a:defRPr>
      </a:lvl1pPr>
      <a:lvl2pPr marL="805504" indent="-282414" algn="l" defTabSz="914018" rtl="0" eaLnBrk="1" fontAlgn="base" hangingPunct="1">
        <a:spcBef>
          <a:spcPct val="20000"/>
        </a:spcBef>
        <a:spcAft>
          <a:spcPct val="0"/>
        </a:spcAft>
        <a:buClr>
          <a:srgbClr val="1E7FB8"/>
        </a:buClr>
        <a:buFont typeface="Arial" pitchFamily="34" charset="0"/>
        <a:buChar char="–"/>
        <a:defRPr sz="2800">
          <a:solidFill>
            <a:srgbClr val="000066"/>
          </a:solidFill>
          <a:latin typeface="+mj-lt"/>
          <a:cs typeface="+mn-cs"/>
        </a:defRPr>
      </a:lvl2pPr>
      <a:lvl3pPr marL="1256252" indent="-269893" algn="l" defTabSz="914018" rtl="0" eaLnBrk="1" fontAlgn="base" hangingPunct="1">
        <a:spcBef>
          <a:spcPct val="20000"/>
        </a:spcBef>
        <a:spcAft>
          <a:spcPct val="0"/>
        </a:spcAft>
        <a:buClr>
          <a:srgbClr val="1E7FB8"/>
        </a:buClr>
        <a:buChar char="•"/>
        <a:defRPr sz="2400">
          <a:solidFill>
            <a:srgbClr val="000066"/>
          </a:solidFill>
          <a:latin typeface="+mj-lt"/>
          <a:cs typeface="+mn-cs"/>
        </a:defRPr>
      </a:lvl3pPr>
      <a:lvl4pPr marL="1663873" indent="-226766" algn="l" defTabSz="914018" rtl="0" eaLnBrk="1" fontAlgn="base" hangingPunct="1">
        <a:spcBef>
          <a:spcPct val="20000"/>
        </a:spcBef>
        <a:spcAft>
          <a:spcPct val="0"/>
        </a:spcAft>
        <a:buClr>
          <a:srgbClr val="1E7FB8"/>
        </a:buClr>
        <a:buChar char="–"/>
        <a:defRPr sz="2000">
          <a:solidFill>
            <a:srgbClr val="000066"/>
          </a:solidFill>
          <a:latin typeface="+mj-lt"/>
          <a:cs typeface="+mn-cs"/>
        </a:defRPr>
      </a:lvl4pPr>
      <a:lvl5pPr marL="1988023" indent="-144685" algn="r" defTabSz="914018" rtl="1" eaLnBrk="1" fontAlgn="base" hangingPunct="1">
        <a:spcBef>
          <a:spcPct val="20000"/>
        </a:spcBef>
        <a:spcAft>
          <a:spcPct val="0"/>
        </a:spcAft>
        <a:buChar char="»"/>
        <a:defRPr sz="2000">
          <a:solidFill>
            <a:srgbClr val="000066"/>
          </a:solidFill>
          <a:latin typeface="+mj-lt"/>
          <a:cs typeface="+mn-cs"/>
        </a:defRPr>
      </a:lvl5pPr>
      <a:lvl6pPr marL="2388688" indent="-144685" algn="r" defTabSz="914018" rtl="1" eaLnBrk="1" fontAlgn="base" hangingPunct="1">
        <a:spcBef>
          <a:spcPct val="20000"/>
        </a:spcBef>
        <a:spcAft>
          <a:spcPct val="0"/>
        </a:spcAft>
        <a:buChar char="»"/>
        <a:defRPr sz="2000">
          <a:solidFill>
            <a:srgbClr val="000066"/>
          </a:solidFill>
          <a:latin typeface="+mj-lt"/>
          <a:cs typeface="+mn-cs"/>
        </a:defRPr>
      </a:lvl6pPr>
      <a:lvl7pPr marL="2789353" indent="-144685" algn="r" defTabSz="914018" rtl="1" eaLnBrk="1" fontAlgn="base" hangingPunct="1">
        <a:spcBef>
          <a:spcPct val="20000"/>
        </a:spcBef>
        <a:spcAft>
          <a:spcPct val="0"/>
        </a:spcAft>
        <a:buChar char="»"/>
        <a:defRPr sz="2000">
          <a:solidFill>
            <a:srgbClr val="000066"/>
          </a:solidFill>
          <a:latin typeface="+mj-lt"/>
          <a:cs typeface="+mn-cs"/>
        </a:defRPr>
      </a:lvl7pPr>
      <a:lvl8pPr marL="3190018" indent="-144685" algn="r" defTabSz="914018" rtl="1" eaLnBrk="1" fontAlgn="base" hangingPunct="1">
        <a:spcBef>
          <a:spcPct val="20000"/>
        </a:spcBef>
        <a:spcAft>
          <a:spcPct val="0"/>
        </a:spcAft>
        <a:buChar char="»"/>
        <a:defRPr sz="2000">
          <a:solidFill>
            <a:srgbClr val="000066"/>
          </a:solidFill>
          <a:latin typeface="+mj-lt"/>
          <a:cs typeface="+mn-cs"/>
        </a:defRPr>
      </a:lvl8pPr>
      <a:lvl9pPr marL="3590683" indent="-144685" algn="r" defTabSz="914018" rtl="1" eaLnBrk="1" fontAlgn="base" hangingPunct="1">
        <a:spcBef>
          <a:spcPct val="20000"/>
        </a:spcBef>
        <a:spcAft>
          <a:spcPct val="0"/>
        </a:spcAft>
        <a:buChar char="»"/>
        <a:defRPr sz="2000">
          <a:solidFill>
            <a:srgbClr val="000066"/>
          </a:solidFill>
          <a:latin typeface="+mj-lt"/>
          <a:cs typeface="+mn-cs"/>
        </a:defRPr>
      </a:lvl9pPr>
    </p:bodyStyle>
    <p:otherStyle>
      <a:defPPr>
        <a:defRPr lang="fr-FR"/>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29E538-2FEE-4B81-AF22-B7B4D9C51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D8AC23-1D27-4182-BB32-6BE0DECD63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5120D-59C1-4A3F-BEBB-73897B845C4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D455A-89F6-4E4D-937F-62E7200508BA}" type="datetimeFigureOut">
              <a:rPr lang="en-US" smtClean="0"/>
              <a:t>9/10/2024</a:t>
            </a:fld>
            <a:endParaRPr lang="en-US"/>
          </a:p>
        </p:txBody>
      </p:sp>
      <p:sp>
        <p:nvSpPr>
          <p:cNvPr id="5" name="Footer Placeholder 4">
            <a:extLst>
              <a:ext uri="{FF2B5EF4-FFF2-40B4-BE49-F238E27FC236}">
                <a16:creationId xmlns:a16="http://schemas.microsoft.com/office/drawing/2014/main" id="{2D3D2489-05DD-41E7-A2AD-7B3611BC04B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7F577-7D26-4BDF-91A8-BCDC7F827DD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BDE82-4F48-4AC4-9C2F-2E4167ABC916}" type="slidenum">
              <a:rPr lang="en-US" smtClean="0"/>
              <a:t>‹#›</a:t>
            </a:fld>
            <a:endParaRPr lang="en-US"/>
          </a:p>
        </p:txBody>
      </p:sp>
    </p:spTree>
    <p:extLst>
      <p:ext uri="{BB962C8B-B14F-4D97-AF65-F5344CB8AC3E}">
        <p14:creationId xmlns:p14="http://schemas.microsoft.com/office/powerpoint/2010/main" val="430504800"/>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330860"/>
          </a:xfrm>
          <a:prstGeom prst="rect">
            <a:avLst/>
          </a:prstGeom>
        </p:spPr>
        <p:txBody>
          <a:bodyPr wrap="square" lIns="0" tIns="0" rIns="0" bIns="0">
            <a:spAutoFit/>
          </a:bodyPr>
          <a:lstStyle>
            <a:lvl1pPr>
              <a:defRPr sz="2150" b="1" i="0">
                <a:solidFill>
                  <a:srgbClr val="E95628"/>
                </a:solidFill>
                <a:latin typeface="Arial"/>
                <a:cs typeface="Arial"/>
              </a:defRPr>
            </a:lvl1pPr>
          </a:lstStyle>
          <a:p>
            <a:endParaRPr/>
          </a:p>
        </p:txBody>
      </p:sp>
      <p:sp>
        <p:nvSpPr>
          <p:cNvPr id="3" name="Holder 3"/>
          <p:cNvSpPr>
            <a:spLocks noGrp="1"/>
          </p:cNvSpPr>
          <p:nvPr>
            <p:ph type="body" idx="1"/>
          </p:nvPr>
        </p:nvSpPr>
        <p:spPr>
          <a:xfrm>
            <a:off x="874683" y="2111860"/>
            <a:ext cx="1063336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49536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9" y="537197"/>
            <a:ext cx="5081283" cy="80626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defRPr>
            </a:lvl1pPr>
          </a:lstStyle>
          <a:p>
            <a:fld id="{E2E31AFC-DF42-41A5-B57C-06A83BBA6616}" type="slidenum">
              <a:rPr lang="en-GB" smtClean="0"/>
              <a:t>‹#›</a:t>
            </a:fld>
            <a:endParaRPr lang="en-GB"/>
          </a:p>
        </p:txBody>
      </p:sp>
    </p:spTree>
    <p:extLst>
      <p:ext uri="{BB962C8B-B14F-4D97-AF65-F5344CB8AC3E}">
        <p14:creationId xmlns:p14="http://schemas.microsoft.com/office/powerpoint/2010/main" val="38744698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kern="1200">
          <a:solidFill>
            <a:schemeClr val="tx1"/>
          </a:solidFill>
          <a:latin typeface="+mj-lt"/>
          <a:ea typeface="+mj-ea"/>
          <a:cs typeface="+mj-cs"/>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mn-lt"/>
          <a:ea typeface="+mn-ea"/>
          <a:cs typeface="+mn-cs"/>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mn-lt"/>
          <a:ea typeface="+mn-ea"/>
          <a:cs typeface="+mn-cs"/>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mn-lt"/>
          <a:ea typeface="+mn-ea"/>
          <a:cs typeface="+mn-cs"/>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mn-lt"/>
          <a:ea typeface="+mn-ea"/>
          <a:cs typeface="+mn-cs"/>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hyperlink" Target="https://apps.who.int/iris/handle/10665/32806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diagramLayout" Target="../diagrams/layout1.xml"/><Relationship Id="rId11" Type="http://schemas.openxmlformats.org/officeDocument/2006/relationships/image" Target="../media/image34.emf"/><Relationship Id="rId5" Type="http://schemas.openxmlformats.org/officeDocument/2006/relationships/diagramData" Target="../diagrams/data1.xml"/><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outside a building&#10;&#10;Description automatically generated">
            <a:extLst>
              <a:ext uri="{FF2B5EF4-FFF2-40B4-BE49-F238E27FC236}">
                <a16:creationId xmlns:a16="http://schemas.microsoft.com/office/drawing/2014/main" id="{DC4C9A00-E47E-78FC-AED8-E0F2F64CAC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1" b="7831"/>
          <a:stretch>
            <a:fillRect/>
          </a:stretch>
        </p:blipFill>
        <p:spPr/>
      </p:pic>
      <p:sp>
        <p:nvSpPr>
          <p:cNvPr id="3" name="Title 2">
            <a:extLst>
              <a:ext uri="{FF2B5EF4-FFF2-40B4-BE49-F238E27FC236}">
                <a16:creationId xmlns:a16="http://schemas.microsoft.com/office/drawing/2014/main" id="{1BA54AE2-D3B9-B2EE-013A-013E4F5F8481}"/>
              </a:ext>
            </a:extLst>
          </p:cNvPr>
          <p:cNvSpPr>
            <a:spLocks noGrp="1"/>
          </p:cNvSpPr>
          <p:nvPr>
            <p:ph type="ctrTitle"/>
          </p:nvPr>
        </p:nvSpPr>
        <p:spPr>
          <a:xfrm>
            <a:off x="-1" y="0"/>
            <a:ext cx="11224471" cy="1258349"/>
          </a:xfrm>
        </p:spPr>
        <p:txBody>
          <a:bodyPr/>
          <a:lstStyle/>
          <a:p>
            <a:r>
              <a:rPr lang="en-GB" sz="3600" b="1" dirty="0">
                <a:solidFill>
                  <a:schemeClr val="accent1">
                    <a:lumMod val="75000"/>
                  </a:schemeClr>
                </a:solidFill>
                <a:latin typeface="Calibri" panose="020F0502020204030204" pitchFamily="34" charset="0"/>
                <a:cs typeface="Calibri" panose="020F0502020204030204" pitchFamily="34" charset="0"/>
              </a:rPr>
              <a:t>The Importance of integrating immunisation with PHC </a:t>
            </a:r>
            <a:br>
              <a:rPr lang="en-GB" sz="3600" b="1" dirty="0">
                <a:solidFill>
                  <a:schemeClr val="accent1">
                    <a:lumMod val="75000"/>
                  </a:schemeClr>
                </a:solidFill>
                <a:latin typeface="Calibri" panose="020F0502020204030204" pitchFamily="34" charset="0"/>
                <a:cs typeface="Calibri" panose="020F0502020204030204" pitchFamily="34" charset="0"/>
              </a:rPr>
            </a:br>
            <a:r>
              <a:rPr lang="en-GB" sz="3600" b="1" dirty="0">
                <a:solidFill>
                  <a:schemeClr val="accent1">
                    <a:lumMod val="75000"/>
                  </a:schemeClr>
                </a:solidFill>
                <a:latin typeface="Calibri" panose="020F0502020204030204" pitchFamily="34" charset="0"/>
                <a:cs typeface="Calibri" panose="020F0502020204030204" pitchFamily="34" charset="0"/>
              </a:rPr>
              <a:t>to achieve immunisation and SDG targets </a:t>
            </a:r>
            <a:endParaRPr lang="en-US" sz="36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1664DF4-D182-D88A-AB83-69272F49FF7F}"/>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06352037-466C-D324-0643-7BB9771A88D1}"/>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4F416BB0-AAEA-1843-904E-53B08200DFAA}"/>
              </a:ext>
            </a:extLst>
          </p:cNvPr>
          <p:cNvSpPr>
            <a:spLocks noGrp="1"/>
          </p:cNvSpPr>
          <p:nvPr>
            <p:ph type="body" sz="quarter" idx="15"/>
          </p:nvPr>
        </p:nvSpPr>
        <p:spPr>
          <a:xfrm>
            <a:off x="-1" y="4199139"/>
            <a:ext cx="4597167" cy="2142608"/>
          </a:xfrm>
        </p:spPr>
        <p:txBody>
          <a:bodyPr/>
          <a:lstStyle/>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 </a:t>
            </a:r>
          </a:p>
          <a:p>
            <a:endParaRPr lang="en-US" dirty="0"/>
          </a:p>
        </p:txBody>
      </p:sp>
      <p:sp>
        <p:nvSpPr>
          <p:cNvPr id="8" name="Picture Placeholder 7">
            <a:extLst>
              <a:ext uri="{FF2B5EF4-FFF2-40B4-BE49-F238E27FC236}">
                <a16:creationId xmlns:a16="http://schemas.microsoft.com/office/drawing/2014/main" id="{6F001042-7769-C5BC-5A01-6E176B65415B}"/>
              </a:ext>
            </a:extLst>
          </p:cNvPr>
          <p:cNvSpPr>
            <a:spLocks noGrp="1"/>
          </p:cNvSpPr>
          <p:nvPr>
            <p:ph type="pic" sz="quarter" idx="22"/>
          </p:nvPr>
        </p:nvSpPr>
        <p:spPr>
          <a:xfrm>
            <a:off x="9110319" y="676677"/>
            <a:ext cx="3157182" cy="1112400"/>
          </a:xfrm>
        </p:spPr>
        <p:txBody>
          <a:bodyPr/>
          <a:lstStyle/>
          <a:p>
            <a:endParaRPr lang="en-US" dirty="0"/>
          </a:p>
        </p:txBody>
      </p:sp>
      <p:sp>
        <p:nvSpPr>
          <p:cNvPr id="13" name="Rectangle 12">
            <a:extLst>
              <a:ext uri="{FF2B5EF4-FFF2-40B4-BE49-F238E27FC236}">
                <a16:creationId xmlns:a16="http://schemas.microsoft.com/office/drawing/2014/main" id="{FB1A343E-3384-08B0-6002-B33929634871}"/>
              </a:ext>
            </a:extLst>
          </p:cNvPr>
          <p:cNvSpPr/>
          <p:nvPr/>
        </p:nvSpPr>
        <p:spPr>
          <a:xfrm>
            <a:off x="106532" y="5629012"/>
            <a:ext cx="4856085" cy="71273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1800" dirty="0">
              <a:latin typeface="Trebuchet MS" panose="020B0603020202020204" pitchFamily="34" charset="0"/>
            </a:endParaRPr>
          </a:p>
          <a:p>
            <a:pPr marL="0" indent="0">
              <a:buNone/>
            </a:pPr>
            <a:endParaRPr lang="en-US" sz="1400" b="1" dirty="0">
              <a:solidFill>
                <a:schemeClr val="bg1"/>
              </a:solidFill>
              <a:latin typeface="Calibri" panose="020F0502020204030204" pitchFamily="34" charset="0"/>
              <a:ea typeface="+mj-ea"/>
              <a:cs typeface="Calibri" panose="020F0502020204030204" pitchFamily="34" charset="0"/>
            </a:endParaRPr>
          </a:p>
          <a:p>
            <a:pPr marL="0" indent="0">
              <a:buNone/>
            </a:pPr>
            <a:r>
              <a:rPr lang="en-US" sz="1400" b="1" dirty="0">
                <a:solidFill>
                  <a:schemeClr val="bg1"/>
                </a:solidFill>
                <a:latin typeface="Calibri" panose="020F0502020204030204" pitchFamily="34" charset="0"/>
                <a:ea typeface="+mj-ea"/>
                <a:cs typeface="Calibri" panose="020F0502020204030204" pitchFamily="34" charset="0"/>
              </a:rPr>
              <a:t>Central Africa EPI manager meeting, Kinshasa, Sep 9 - 12 </a:t>
            </a:r>
          </a:p>
          <a:p>
            <a:pPr marL="0" indent="0">
              <a:buNone/>
            </a:pPr>
            <a:r>
              <a:rPr lang="en-US" sz="1400" b="1" dirty="0">
                <a:solidFill>
                  <a:schemeClr val="bg1"/>
                </a:solidFill>
                <a:latin typeface="Calibri" panose="020F0502020204030204" pitchFamily="34" charset="0"/>
                <a:ea typeface="+mj-ea"/>
                <a:cs typeface="Calibri" panose="020F0502020204030204" pitchFamily="34" charset="0"/>
              </a:rPr>
              <a:t>Dr. med. Katja </a:t>
            </a:r>
            <a:r>
              <a:rPr lang="en-US" sz="1400" b="1" dirty="0" err="1">
                <a:solidFill>
                  <a:schemeClr val="bg1"/>
                </a:solidFill>
                <a:latin typeface="Calibri" panose="020F0502020204030204" pitchFamily="34" charset="0"/>
                <a:ea typeface="+mj-ea"/>
                <a:cs typeface="Calibri" panose="020F0502020204030204" pitchFamily="34" charset="0"/>
              </a:rPr>
              <a:t>Schemionek,</a:t>
            </a:r>
            <a:r>
              <a:rPr lang="en-US" sz="1400" b="1" dirty="0">
                <a:solidFill>
                  <a:schemeClr val="bg1"/>
                </a:solidFill>
                <a:latin typeface="Calibri" panose="020F0502020204030204" pitchFamily="34" charset="0"/>
                <a:ea typeface="+mj-ea"/>
                <a:cs typeface="Calibri" panose="020F0502020204030204" pitchFamily="34" charset="0"/>
              </a:rPr>
              <a:t> Special </a:t>
            </a:r>
            <a:r>
              <a:rPr lang="en-US" sz="1400" b="1" dirty="0" err="1">
                <a:solidFill>
                  <a:schemeClr val="bg1"/>
                </a:solidFill>
                <a:latin typeface="Calibri" panose="020F0502020204030204" pitchFamily="34" charset="0"/>
                <a:ea typeface="+mj-ea"/>
                <a:cs typeface="Calibri" panose="020F0502020204030204" pitchFamily="34" charset="0"/>
              </a:rPr>
              <a:t>Programme</a:t>
            </a:r>
            <a:r>
              <a:rPr lang="en-US" sz="1400" b="1" dirty="0">
                <a:solidFill>
                  <a:schemeClr val="bg1"/>
                </a:solidFill>
                <a:latin typeface="Calibri" panose="020F0502020204030204" pitchFamily="34" charset="0"/>
                <a:ea typeface="+mj-ea"/>
                <a:cs typeface="Calibri" panose="020F0502020204030204" pitchFamily="34" charset="0"/>
              </a:rPr>
              <a:t> PHC, HQ/WHO  </a:t>
            </a:r>
          </a:p>
          <a:p>
            <a:pPr marL="0" indent="0">
              <a:buNone/>
            </a:pPr>
            <a:r>
              <a:rPr lang="en-US" b="1" dirty="0">
                <a:solidFill>
                  <a:schemeClr val="bg1"/>
                </a:solidFill>
                <a:latin typeface="Calibri" panose="020F0502020204030204" pitchFamily="34" charset="0"/>
                <a:ea typeface="+mj-ea"/>
                <a:cs typeface="Calibri" panose="020F0502020204030204" pitchFamily="34" charset="0"/>
              </a:rPr>
              <a:t>  </a:t>
            </a:r>
          </a:p>
          <a:p>
            <a:pPr algn="ctr"/>
            <a:r>
              <a:rPr lang="de-CH" dirty="0">
                <a:solidFill>
                  <a:schemeClr val="tx1"/>
                </a:solidFill>
              </a:rPr>
              <a:t>xyz</a:t>
            </a:r>
            <a:endParaRPr lang="en-US" dirty="0">
              <a:solidFill>
                <a:schemeClr val="tx1"/>
              </a:solidFill>
            </a:endParaRPr>
          </a:p>
        </p:txBody>
      </p:sp>
    </p:spTree>
    <p:extLst>
      <p:ext uri="{BB962C8B-B14F-4D97-AF65-F5344CB8AC3E}">
        <p14:creationId xmlns:p14="http://schemas.microsoft.com/office/powerpoint/2010/main" val="1925836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C4C9A00-E47E-78FC-AED8-E0F2F64CAC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69" b="7869"/>
          <a:stretch/>
        </p:blipFill>
        <p:spPr/>
      </p:pic>
      <p:sp>
        <p:nvSpPr>
          <p:cNvPr id="4" name="Text Placeholder 3">
            <a:extLst>
              <a:ext uri="{FF2B5EF4-FFF2-40B4-BE49-F238E27FC236}">
                <a16:creationId xmlns:a16="http://schemas.microsoft.com/office/drawing/2014/main" id="{71664DF4-D182-D88A-AB83-69272F49FF7F}"/>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06352037-466C-D324-0643-7BB9771A88D1}"/>
              </a:ext>
            </a:extLst>
          </p:cNvPr>
          <p:cNvSpPr>
            <a:spLocks noGrp="1"/>
          </p:cNvSpPr>
          <p:nvPr>
            <p:ph type="body" sz="quarter" idx="16"/>
          </p:nvPr>
        </p:nvSpPr>
        <p:spPr>
          <a:noFill/>
        </p:spPr>
        <p:txBody>
          <a:bodyPr/>
          <a:lstStyle/>
          <a:p>
            <a:pPr marL="0" indent="0">
              <a:buNone/>
            </a:pPr>
            <a:endParaRPr lang="en-US" dirty="0">
              <a:solidFill>
                <a:schemeClr val="tx1"/>
              </a:solidFill>
            </a:endParaRPr>
          </a:p>
        </p:txBody>
      </p:sp>
      <p:sp>
        <p:nvSpPr>
          <p:cNvPr id="7" name="Text Placeholder 6">
            <a:extLst>
              <a:ext uri="{FF2B5EF4-FFF2-40B4-BE49-F238E27FC236}">
                <a16:creationId xmlns:a16="http://schemas.microsoft.com/office/drawing/2014/main" id="{4F416BB0-AAEA-1843-904E-53B08200DFAA}"/>
              </a:ext>
            </a:extLst>
          </p:cNvPr>
          <p:cNvSpPr>
            <a:spLocks noGrp="1"/>
          </p:cNvSpPr>
          <p:nvPr>
            <p:ph type="body" sz="quarter" idx="15"/>
          </p:nvPr>
        </p:nvSpPr>
        <p:spPr>
          <a:xfrm>
            <a:off x="-1" y="4199139"/>
            <a:ext cx="4597167" cy="2142608"/>
          </a:xfrm>
        </p:spPr>
        <p:txBody>
          <a:bodyPr/>
          <a:lstStyle/>
          <a:p>
            <a:pPr marL="0" indent="0">
              <a:buNone/>
            </a:pPr>
            <a:endParaRPr lang="en-US">
              <a:latin typeface="Trebuchet MS" panose="020B0603020202020204" pitchFamily="34" charset="0"/>
            </a:endParaRPr>
          </a:p>
          <a:p>
            <a:pPr marL="0" indent="0">
              <a:buNone/>
            </a:pPr>
            <a:r>
              <a:rPr lang="en-US">
                <a:latin typeface="Trebuchet MS" panose="020B0603020202020204" pitchFamily="34" charset="0"/>
              </a:rPr>
              <a:t> </a:t>
            </a:r>
          </a:p>
          <a:p>
            <a:endParaRPr lang="en-US"/>
          </a:p>
        </p:txBody>
      </p:sp>
      <p:sp>
        <p:nvSpPr>
          <p:cNvPr id="6" name="Title 5">
            <a:extLst>
              <a:ext uri="{FF2B5EF4-FFF2-40B4-BE49-F238E27FC236}">
                <a16:creationId xmlns:a16="http://schemas.microsoft.com/office/drawing/2014/main" id="{2DF912C3-2458-20B7-4449-5325D5518D60}"/>
              </a:ext>
            </a:extLst>
          </p:cNvPr>
          <p:cNvSpPr>
            <a:spLocks noGrp="1"/>
          </p:cNvSpPr>
          <p:nvPr>
            <p:ph type="ctrTitle"/>
          </p:nvPr>
        </p:nvSpPr>
        <p:spPr/>
        <p:txBody>
          <a:bodyPr/>
          <a:lstStyle/>
          <a:p>
            <a:r>
              <a:rPr lang="fr-CH" sz="4400" dirty="0">
                <a:solidFill>
                  <a:srgbClr val="FFC000"/>
                </a:solidFill>
              </a:rPr>
              <a:t>THANK YOU!</a:t>
            </a:r>
            <a:endParaRPr lang="en-US" sz="4400" dirty="0">
              <a:solidFill>
                <a:srgbClr val="FFC000"/>
              </a:solidFill>
            </a:endParaRPr>
          </a:p>
        </p:txBody>
      </p:sp>
    </p:spTree>
    <p:extLst>
      <p:ext uri="{BB962C8B-B14F-4D97-AF65-F5344CB8AC3E}">
        <p14:creationId xmlns:p14="http://schemas.microsoft.com/office/powerpoint/2010/main" val="220750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3F4479-6EEE-33FC-2CBC-82EA772C1680}"/>
              </a:ext>
            </a:extLst>
          </p:cNvPr>
          <p:cNvPicPr>
            <a:picLocks noChangeAspect="1"/>
          </p:cNvPicPr>
          <p:nvPr/>
        </p:nvPicPr>
        <p:blipFill>
          <a:blip r:embed="rId3"/>
          <a:stretch>
            <a:fillRect/>
          </a:stretch>
        </p:blipFill>
        <p:spPr>
          <a:xfrm>
            <a:off x="9925983" y="3048000"/>
            <a:ext cx="2266017" cy="3361509"/>
          </a:xfrm>
          <a:prstGeom prst="rect">
            <a:avLst/>
          </a:prstGeom>
        </p:spPr>
      </p:pic>
      <p:grpSp>
        <p:nvGrpSpPr>
          <p:cNvPr id="8" name="Group 7">
            <a:extLst>
              <a:ext uri="{FF2B5EF4-FFF2-40B4-BE49-F238E27FC236}">
                <a16:creationId xmlns:a16="http://schemas.microsoft.com/office/drawing/2014/main" id="{06A87A0D-3F0E-1AF1-120C-8672F981D7E2}"/>
              </a:ext>
            </a:extLst>
          </p:cNvPr>
          <p:cNvGrpSpPr/>
          <p:nvPr/>
        </p:nvGrpSpPr>
        <p:grpSpPr>
          <a:xfrm>
            <a:off x="0" y="0"/>
            <a:ext cx="2838994" cy="6409509"/>
            <a:chOff x="-2155466" y="152400"/>
            <a:chExt cx="4572000" cy="6858000"/>
          </a:xfrm>
        </p:grpSpPr>
        <p:pic>
          <p:nvPicPr>
            <p:cNvPr id="9" name="Picture 8" descr="A group of people in a room&#10;&#10;Description automatically generated">
              <a:extLst>
                <a:ext uri="{FF2B5EF4-FFF2-40B4-BE49-F238E27FC236}">
                  <a16:creationId xmlns:a16="http://schemas.microsoft.com/office/drawing/2014/main" id="{5548C222-DAC4-0E4D-1EF4-BE87A7E23C82}"/>
                </a:ext>
              </a:extLst>
            </p:cNvPr>
            <p:cNvPicPr>
              <a:picLocks noChangeAspect="1"/>
            </p:cNvPicPr>
            <p:nvPr/>
          </p:nvPicPr>
          <p:blipFill>
            <a:blip r:embed="rId4"/>
            <a:stretch>
              <a:fillRect/>
            </a:stretch>
          </p:blipFill>
          <p:spPr>
            <a:xfrm>
              <a:off x="-2155466" y="152400"/>
              <a:ext cx="4572000" cy="6858000"/>
            </a:xfrm>
            <a:prstGeom prst="rect">
              <a:avLst/>
            </a:prstGeom>
          </p:spPr>
        </p:pic>
        <p:sp>
          <p:nvSpPr>
            <p:cNvPr id="10" name="Rectangle 9">
              <a:extLst>
                <a:ext uri="{FF2B5EF4-FFF2-40B4-BE49-F238E27FC236}">
                  <a16:creationId xmlns:a16="http://schemas.microsoft.com/office/drawing/2014/main" id="{64C2177D-7152-B56D-4283-B35B73286734}"/>
                </a:ext>
              </a:extLst>
            </p:cNvPr>
            <p:cNvSpPr/>
            <p:nvPr/>
          </p:nvSpPr>
          <p:spPr>
            <a:xfrm>
              <a:off x="-2152374" y="152400"/>
              <a:ext cx="4568908" cy="6858000"/>
            </a:xfrm>
            <a:prstGeom prst="rect">
              <a:avLst/>
            </a:prstGeom>
            <a:solidFill>
              <a:srgbClr val="BCE0E1">
                <a:alpha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a:endParaRPr>
            </a:p>
          </p:txBody>
        </p:sp>
      </p:grpSp>
      <p:sp>
        <p:nvSpPr>
          <p:cNvPr id="2" name="TextBox 1">
            <a:extLst>
              <a:ext uri="{FF2B5EF4-FFF2-40B4-BE49-F238E27FC236}">
                <a16:creationId xmlns:a16="http://schemas.microsoft.com/office/drawing/2014/main" id="{F400D110-16B1-0ED0-20BB-9839BA714B65}"/>
              </a:ext>
            </a:extLst>
          </p:cNvPr>
          <p:cNvSpPr txBox="1"/>
          <p:nvPr/>
        </p:nvSpPr>
        <p:spPr>
          <a:xfrm>
            <a:off x="3203157" y="203932"/>
            <a:ext cx="635866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0" u="none" strike="noStrike" kern="1200" cap="none" spc="0" normalizeH="0" baseline="0" noProof="0" dirty="0">
                <a:ln>
                  <a:noFill/>
                </a:ln>
                <a:solidFill>
                  <a:srgbClr val="000000"/>
                </a:solidFill>
                <a:effectLst/>
                <a:uLnTx/>
                <a:uFillTx/>
                <a:latin typeface="Arial Narrow"/>
                <a:ea typeface="+mn-ea"/>
                <a:cs typeface="Arial"/>
              </a:rPr>
              <a:t>Dr Tedros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32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a:ea typeface="+mn-ea"/>
                <a:cs typeface="Arial"/>
              </a:rPr>
              <a:t>“A renewed commitment to </a:t>
            </a:r>
            <a:r>
              <a:rPr kumimoji="0" lang="en-US" sz="3200" b="1" i="0" u="none" strike="noStrike" kern="1200" cap="none" spc="0" normalizeH="0" baseline="0" noProof="0" dirty="0">
                <a:ln>
                  <a:noFill/>
                </a:ln>
                <a:solidFill>
                  <a:srgbClr val="0070C0"/>
                </a:solidFill>
                <a:effectLst/>
                <a:uLnTx/>
                <a:uFillTx/>
                <a:latin typeface="Arial Narrow"/>
                <a:ea typeface="+mn-ea"/>
                <a:cs typeface="Arial"/>
              </a:rPr>
              <a:t>Health Equity </a:t>
            </a:r>
            <a:r>
              <a:rPr kumimoji="0" lang="en-US" sz="3200" b="1" i="0" u="none" strike="noStrike" kern="1200" cap="none" spc="0" normalizeH="0" baseline="0" noProof="0" dirty="0">
                <a:ln>
                  <a:noFill/>
                </a:ln>
                <a:solidFill>
                  <a:srgbClr val="000000"/>
                </a:solidFill>
                <a:effectLst/>
                <a:uLnTx/>
                <a:uFillTx/>
                <a:latin typeface="Arial Narrow"/>
                <a:ea typeface="+mn-ea"/>
                <a:cs typeface="Arial"/>
              </a:rPr>
              <a:t>will be the key to addressing future health challenges”</a:t>
            </a:r>
            <a:endParaRPr kumimoji="0" lang="fr-CH" sz="32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a:ea typeface="+mn-ea"/>
                <a:cs typeface="Arial"/>
              </a:rPr>
              <a:t>“We must urgently reorient health systems towards </a:t>
            </a:r>
            <a:r>
              <a:rPr kumimoji="0" lang="en-US" sz="3200" b="1" i="0" u="none" strike="noStrike" kern="1200" cap="none" spc="0" normalizeH="0" baseline="0" noProof="0" dirty="0">
                <a:ln>
                  <a:noFill/>
                </a:ln>
                <a:solidFill>
                  <a:srgbClr val="0070C0"/>
                </a:solidFill>
                <a:effectLst/>
                <a:uLnTx/>
                <a:uFillTx/>
                <a:latin typeface="Arial Narrow"/>
                <a:ea typeface="+mn-ea"/>
                <a:cs typeface="Arial"/>
              </a:rPr>
              <a:t>Primary Health Care</a:t>
            </a:r>
            <a:r>
              <a:rPr kumimoji="0" lang="en-US" sz="3200" b="1" i="0" u="none" strike="noStrike" kern="1200" cap="none" spc="0" normalizeH="0" baseline="0" noProof="0" dirty="0">
                <a:ln>
                  <a:noFill/>
                </a:ln>
                <a:solidFill>
                  <a:srgbClr val="000000"/>
                </a:solidFill>
                <a:effectLst/>
                <a:uLnTx/>
                <a:uFillTx/>
                <a:latin typeface="Arial Narrow"/>
                <a:ea typeface="+mn-ea"/>
                <a:cs typeface="Arial"/>
              </a:rPr>
              <a:t>, as the foundation of universal health coverage”</a:t>
            </a:r>
            <a:endParaRPr kumimoji="0" lang="fr-CH" sz="32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32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0" u="none" strike="noStrike" kern="1200" cap="none" spc="0" normalizeH="0" baseline="0" noProof="0" dirty="0">
                <a:ln>
                  <a:noFill/>
                </a:ln>
                <a:solidFill>
                  <a:srgbClr val="000000"/>
                </a:solidFill>
                <a:effectLst/>
                <a:uLnTx/>
                <a:uFillTx/>
                <a:latin typeface="Arial Narrow"/>
                <a:ea typeface="+mn-ea"/>
                <a:cs typeface="Arial"/>
              </a:rPr>
              <a:t>«Health </a:t>
            </a:r>
            <a:r>
              <a:rPr kumimoji="0" lang="fr-CH" sz="3200" b="1" i="0" u="none" strike="noStrike" kern="1200" cap="none" spc="0" normalizeH="0" baseline="0" noProof="0" dirty="0" err="1">
                <a:ln>
                  <a:noFill/>
                </a:ln>
                <a:solidFill>
                  <a:srgbClr val="000000"/>
                </a:solidFill>
                <a:effectLst/>
                <a:uLnTx/>
                <a:uFillTx/>
                <a:latin typeface="Arial Narrow"/>
                <a:ea typeface="+mn-ea"/>
                <a:cs typeface="Arial"/>
              </a:rPr>
              <a:t>is</a:t>
            </a:r>
            <a:r>
              <a:rPr kumimoji="0" lang="fr-CH" sz="3200" b="1" i="0" u="none" strike="noStrike" kern="1200" cap="none" spc="0" normalizeH="0" baseline="0" noProof="0" dirty="0">
                <a:ln>
                  <a:noFill/>
                </a:ln>
                <a:solidFill>
                  <a:srgbClr val="000000"/>
                </a:solidFill>
                <a:effectLst/>
                <a:uLnTx/>
                <a:uFillTx/>
                <a:latin typeface="Arial Narrow"/>
                <a:ea typeface="+mn-ea"/>
                <a:cs typeface="Arial"/>
              </a:rPr>
              <a:t> a </a:t>
            </a:r>
            <a:r>
              <a:rPr kumimoji="0" lang="fr-CH" sz="3200" b="1" i="0" u="none" strike="noStrike" kern="1200" cap="none" spc="0" normalizeH="0" baseline="0" noProof="0" dirty="0" err="1">
                <a:ln>
                  <a:noFill/>
                </a:ln>
                <a:solidFill>
                  <a:srgbClr val="0070C0"/>
                </a:solidFill>
                <a:effectLst/>
                <a:uLnTx/>
                <a:uFillTx/>
                <a:latin typeface="Arial Narrow"/>
                <a:ea typeface="+mn-ea"/>
                <a:cs typeface="Arial"/>
              </a:rPr>
              <a:t>Political</a:t>
            </a:r>
            <a:r>
              <a:rPr kumimoji="0" lang="fr-CH" sz="3200" b="1" i="0" u="none" strike="noStrike" kern="1200" cap="none" spc="0" normalizeH="0" baseline="0" noProof="0" dirty="0">
                <a:ln>
                  <a:noFill/>
                </a:ln>
                <a:solidFill>
                  <a:srgbClr val="0070C0"/>
                </a:solidFill>
                <a:effectLst/>
                <a:uLnTx/>
                <a:uFillTx/>
                <a:latin typeface="Arial Narrow"/>
                <a:ea typeface="+mn-ea"/>
                <a:cs typeface="Arial"/>
              </a:rPr>
              <a:t> </a:t>
            </a:r>
            <a:r>
              <a:rPr kumimoji="0" lang="fr-CH" sz="3200" b="1" i="0" u="none" strike="noStrike" kern="1200" cap="none" spc="0" normalizeH="0" baseline="0" noProof="0" dirty="0" err="1">
                <a:ln>
                  <a:noFill/>
                </a:ln>
                <a:solidFill>
                  <a:srgbClr val="0070C0"/>
                </a:solidFill>
                <a:effectLst/>
                <a:uLnTx/>
                <a:uFillTx/>
                <a:latin typeface="Arial Narrow"/>
                <a:ea typeface="+mn-ea"/>
                <a:cs typeface="Arial"/>
              </a:rPr>
              <a:t>Choice</a:t>
            </a:r>
            <a:r>
              <a:rPr kumimoji="0" lang="fr-CH" sz="3200" b="1" i="0" u="none" strike="noStrike" kern="1200" cap="none" spc="0" normalizeH="0" baseline="0" noProof="0" dirty="0">
                <a:ln>
                  <a:noFill/>
                </a:ln>
                <a:solidFill>
                  <a:srgbClr val="000000"/>
                </a:solidFill>
                <a:effectLst/>
                <a:uLnTx/>
                <a:uFillTx/>
                <a:latin typeface="Arial Narrow"/>
                <a:ea typeface="+mn-ea"/>
                <a:cs typeface="Arial"/>
              </a:rPr>
              <a:t>»</a:t>
            </a:r>
          </a:p>
        </p:txBody>
      </p:sp>
    </p:spTree>
    <p:extLst>
      <p:ext uri="{BB962C8B-B14F-4D97-AF65-F5344CB8AC3E}">
        <p14:creationId xmlns:p14="http://schemas.microsoft.com/office/powerpoint/2010/main" val="2928474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DF84-9FCB-3771-3932-B322BA80DC2C}"/>
              </a:ext>
            </a:extLst>
          </p:cNvPr>
          <p:cNvSpPr>
            <a:spLocks noGrp="1"/>
          </p:cNvSpPr>
          <p:nvPr>
            <p:ph type="title"/>
          </p:nvPr>
        </p:nvSpPr>
        <p:spPr/>
        <p:txBody>
          <a:bodyPr/>
          <a:lstStyle/>
          <a:p>
            <a:pPr algn="l"/>
            <a:r>
              <a:rPr lang="en-US" dirty="0"/>
              <a:t>                        WHO POST COVID POSITION PAPER</a:t>
            </a:r>
          </a:p>
        </p:txBody>
      </p:sp>
      <p:pic>
        <p:nvPicPr>
          <p:cNvPr id="4" name="Picture 3">
            <a:extLst>
              <a:ext uri="{FF2B5EF4-FFF2-40B4-BE49-F238E27FC236}">
                <a16:creationId xmlns:a16="http://schemas.microsoft.com/office/drawing/2014/main" id="{C8C60F6A-7E4E-7775-CFA6-D695FB76AF2C}"/>
              </a:ext>
            </a:extLst>
          </p:cNvPr>
          <p:cNvPicPr>
            <a:picLocks noChangeAspect="1"/>
          </p:cNvPicPr>
          <p:nvPr/>
        </p:nvPicPr>
        <p:blipFill>
          <a:blip r:embed="rId2"/>
          <a:stretch>
            <a:fillRect/>
          </a:stretch>
        </p:blipFill>
        <p:spPr>
          <a:xfrm>
            <a:off x="-36541" y="-22666"/>
            <a:ext cx="2521259" cy="3451666"/>
          </a:xfrm>
          <a:prstGeom prst="rect">
            <a:avLst/>
          </a:prstGeom>
        </p:spPr>
      </p:pic>
      <p:sp>
        <p:nvSpPr>
          <p:cNvPr id="7" name="Freeform: Shape 6">
            <a:extLst>
              <a:ext uri="{FF2B5EF4-FFF2-40B4-BE49-F238E27FC236}">
                <a16:creationId xmlns:a16="http://schemas.microsoft.com/office/drawing/2014/main" id="{7DEBD17D-905A-107F-3BEB-F1EC0538EEEA}"/>
              </a:ext>
            </a:extLst>
          </p:cNvPr>
          <p:cNvSpPr/>
          <p:nvPr/>
        </p:nvSpPr>
        <p:spPr>
          <a:xfrm>
            <a:off x="1694831" y="2205631"/>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Leverage the current response to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strengthen health systems and preparedness</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8" name="Freeform: Shape 7">
            <a:extLst>
              <a:ext uri="{FF2B5EF4-FFF2-40B4-BE49-F238E27FC236}">
                <a16:creationId xmlns:a16="http://schemas.microsoft.com/office/drawing/2014/main" id="{9190AFFB-9B13-F221-919C-AE63C9BC2A30}"/>
              </a:ext>
            </a:extLst>
          </p:cNvPr>
          <p:cNvSpPr/>
          <p:nvPr/>
        </p:nvSpPr>
        <p:spPr>
          <a:xfrm>
            <a:off x="4614152" y="2205631"/>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Invest in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EPHFs</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 including those for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all-hazards emergency risk management</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9" name="Freeform: Shape 8">
            <a:extLst>
              <a:ext uri="{FF2B5EF4-FFF2-40B4-BE49-F238E27FC236}">
                <a16:creationId xmlns:a16="http://schemas.microsoft.com/office/drawing/2014/main" id="{43849625-D7B4-1283-2BE4-9EE59530B6E8}"/>
              </a:ext>
            </a:extLst>
          </p:cNvPr>
          <p:cNvSpPr/>
          <p:nvPr/>
        </p:nvSpPr>
        <p:spPr>
          <a:xfrm>
            <a:off x="7716863" y="2205630"/>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Strengthen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PHC approach </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for health security and UHC</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0" name="Freeform: Shape 9">
            <a:extLst>
              <a:ext uri="{FF2B5EF4-FFF2-40B4-BE49-F238E27FC236}">
                <a16:creationId xmlns:a16="http://schemas.microsoft.com/office/drawing/2014/main" id="{A89AB683-BC43-F591-50FB-5C5C5E16BD52}"/>
              </a:ext>
            </a:extLst>
          </p:cNvPr>
          <p:cNvSpPr/>
          <p:nvPr/>
        </p:nvSpPr>
        <p:spPr>
          <a:xfrm>
            <a:off x="304678"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Invest in institutionalized mechanisms for </a:t>
            </a:r>
            <a:r>
              <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whole-of-society engagement</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1" name="Freeform: Shape 10">
            <a:extLst>
              <a:ext uri="{FF2B5EF4-FFF2-40B4-BE49-F238E27FC236}">
                <a16:creationId xmlns:a16="http://schemas.microsoft.com/office/drawing/2014/main" id="{DC0AC825-D984-13E1-476C-E2DD9F9996A8}"/>
              </a:ext>
            </a:extLst>
          </p:cNvPr>
          <p:cNvSpPr/>
          <p:nvPr/>
        </p:nvSpPr>
        <p:spPr>
          <a:xfrm>
            <a:off x="3223999"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mj-lt"/>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Promote enabling environments for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research, innovation and learning</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2" name="Freeform: Shape 11">
            <a:extLst>
              <a:ext uri="{FF2B5EF4-FFF2-40B4-BE49-F238E27FC236}">
                <a16:creationId xmlns:a16="http://schemas.microsoft.com/office/drawing/2014/main" id="{37301969-A680-DC6B-3FB8-9B52BCC462D4}"/>
              </a:ext>
            </a:extLst>
          </p:cNvPr>
          <p:cNvSpPr/>
          <p:nvPr/>
        </p:nvSpPr>
        <p:spPr>
          <a:xfrm>
            <a:off x="6143320"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Increase domestic and global investment </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 health system foundations and all-hazards emergency risk management</a:t>
            </a: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 </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3" name="Freeform: Shape 12">
            <a:extLst>
              <a:ext uri="{FF2B5EF4-FFF2-40B4-BE49-F238E27FC236}">
                <a16:creationId xmlns:a16="http://schemas.microsoft.com/office/drawing/2014/main" id="{11F43D99-4DE0-B1ED-DF2B-A3D629B271DD}"/>
              </a:ext>
            </a:extLst>
          </p:cNvPr>
          <p:cNvSpPr/>
          <p:nvPr/>
        </p:nvSpPr>
        <p:spPr>
          <a:xfrm>
            <a:off x="9062641"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Address pre-existing inequities </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and the disproportionate impact of COVID 19 on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marginalized and vulnerable populations</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Tree>
    <p:extLst>
      <p:ext uri="{BB962C8B-B14F-4D97-AF65-F5344CB8AC3E}">
        <p14:creationId xmlns:p14="http://schemas.microsoft.com/office/powerpoint/2010/main" val="366452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D864A-9205-627C-AF24-3CC793B5718E}"/>
              </a:ext>
            </a:extLst>
          </p:cNvPr>
          <p:cNvSpPr>
            <a:spLocks noGrp="1"/>
          </p:cNvSpPr>
          <p:nvPr>
            <p:ph type="body" sz="quarter" idx="10"/>
          </p:nvPr>
        </p:nvSpPr>
        <p:spPr>
          <a:xfrm>
            <a:off x="468668" y="508161"/>
            <a:ext cx="11420475" cy="854075"/>
          </a:xfrm>
        </p:spPr>
        <p:txBody>
          <a:bodyPr>
            <a:normAutofit fontScale="62500" lnSpcReduction="20000"/>
          </a:bodyPr>
          <a:lstStyle/>
          <a:p>
            <a:pPr algn="ctr"/>
            <a:r>
              <a:rPr lang="en-US" sz="6200">
                <a:solidFill>
                  <a:srgbClr val="002060"/>
                </a:solidFill>
                <a:latin typeface="Trebuchet MS" panose="020B0603020202020204" pitchFamily="34" charset="0"/>
                <a:sym typeface="Arial"/>
              </a:rPr>
              <a:t>Remember the breadth of Primary Health Care </a:t>
            </a:r>
            <a:endParaRPr lang="en-US" sz="6200">
              <a:solidFill>
                <a:srgbClr val="002060"/>
              </a:solidFill>
              <a:latin typeface="Trebuchet MS" panose="020B0603020202020204" pitchFamily="34" charset="0"/>
            </a:endParaRPr>
          </a:p>
          <a:p>
            <a:pPr algn="ctr"/>
            <a:endParaRPr lang="en-US" sz="4700">
              <a:solidFill>
                <a:srgbClr val="002060"/>
              </a:solidFill>
            </a:endParaRPr>
          </a:p>
        </p:txBody>
      </p:sp>
      <p:pic>
        <p:nvPicPr>
          <p:cNvPr id="3" name="Google Shape;123;p3" descr="A picture containing diagram&#10;&#10;Description automatically generated">
            <a:extLst>
              <a:ext uri="{FF2B5EF4-FFF2-40B4-BE49-F238E27FC236}">
                <a16:creationId xmlns:a16="http://schemas.microsoft.com/office/drawing/2014/main" id="{15AA501D-4E55-35ED-17EB-2EBC83070834}"/>
              </a:ext>
            </a:extLst>
          </p:cNvPr>
          <p:cNvPicPr preferRelativeResize="0">
            <a:picLocks noChangeAspect="1"/>
          </p:cNvPicPr>
          <p:nvPr/>
        </p:nvPicPr>
        <p:blipFill rotWithShape="1">
          <a:blip r:embed="rId3">
            <a:alphaModFix/>
          </a:blip>
          <a:srcRect/>
          <a:stretch/>
        </p:blipFill>
        <p:spPr>
          <a:xfrm>
            <a:off x="1777070" y="1439269"/>
            <a:ext cx="4987155" cy="4985915"/>
          </a:xfrm>
          <a:prstGeom prst="rect">
            <a:avLst/>
          </a:prstGeom>
          <a:noFill/>
          <a:ln>
            <a:noFill/>
          </a:ln>
        </p:spPr>
      </p:pic>
      <p:sp>
        <p:nvSpPr>
          <p:cNvPr id="4" name="TextBox 3">
            <a:extLst>
              <a:ext uri="{FF2B5EF4-FFF2-40B4-BE49-F238E27FC236}">
                <a16:creationId xmlns:a16="http://schemas.microsoft.com/office/drawing/2014/main" id="{8D3C6A80-6050-481D-A8AC-D4C2564B5C39}"/>
              </a:ext>
            </a:extLst>
          </p:cNvPr>
          <p:cNvSpPr txBox="1"/>
          <p:nvPr/>
        </p:nvSpPr>
        <p:spPr>
          <a:xfrm>
            <a:off x="566929" y="6457890"/>
            <a:ext cx="11420475"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Arial"/>
                <a:sym typeface="Arial"/>
              </a:rPr>
              <a:t>Source: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Arial"/>
                <a:sym typeface="Arial"/>
              </a:rPr>
              <a:t>World Health Organization &amp; United Nations Children’s Fund (‎UNICEF)‎. (‎2018)‎. A vision for primary health care in the 21st century: towards universal health coverage and the Sustainable Development Goals.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Arial"/>
                <a:sym typeface="Arial"/>
                <a:hlinkClick r:id="rId4"/>
              </a:rPr>
              <a:t>https://apps.who.int/iris/handle/10665/328065</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Arial"/>
                <a:sym typeface="Arial"/>
              </a:rPr>
              <a:t>. </a:t>
            </a:r>
          </a:p>
        </p:txBody>
      </p:sp>
      <p:pic>
        <p:nvPicPr>
          <p:cNvPr id="5" name="Google Shape;132;p4">
            <a:extLst>
              <a:ext uri="{FF2B5EF4-FFF2-40B4-BE49-F238E27FC236}">
                <a16:creationId xmlns:a16="http://schemas.microsoft.com/office/drawing/2014/main" id="{736A3493-F056-40D6-9870-DD27F765CEF0}"/>
              </a:ext>
            </a:extLst>
          </p:cNvPr>
          <p:cNvPicPr preferRelativeResize="0">
            <a:picLocks noChangeAspect="1"/>
          </p:cNvPicPr>
          <p:nvPr/>
        </p:nvPicPr>
        <p:blipFill rotWithShape="1">
          <a:blip r:embed="rId5">
            <a:alphaModFix/>
          </a:blip>
          <a:srcRect/>
          <a:stretch/>
        </p:blipFill>
        <p:spPr>
          <a:xfrm>
            <a:off x="404459" y="4615449"/>
            <a:ext cx="1196028" cy="1695451"/>
          </a:xfrm>
          <a:prstGeom prst="rect">
            <a:avLst/>
          </a:prstGeom>
          <a:noFill/>
          <a:ln>
            <a:noFill/>
          </a:ln>
        </p:spPr>
      </p:pic>
      <p:sp>
        <p:nvSpPr>
          <p:cNvPr id="6" name="TextBox 5">
            <a:extLst>
              <a:ext uri="{FF2B5EF4-FFF2-40B4-BE49-F238E27FC236}">
                <a16:creationId xmlns:a16="http://schemas.microsoft.com/office/drawing/2014/main" id="{954DDE84-054D-46E8-A81B-1B459A2AED79}"/>
              </a:ext>
            </a:extLst>
          </p:cNvPr>
          <p:cNvSpPr txBox="1"/>
          <p:nvPr/>
        </p:nvSpPr>
        <p:spPr>
          <a:xfrm>
            <a:off x="7489862" y="1839245"/>
            <a:ext cx="4293261" cy="830997"/>
          </a:xfrm>
          <a:prstGeom prst="rect">
            <a:avLst/>
          </a:prstGeom>
          <a:solidFill>
            <a:srgbClr val="009ADE"/>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Arial"/>
                <a:sym typeface="Arial"/>
              </a:rPr>
              <a:t>Multisectorality</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  </a:t>
            </a:r>
          </a:p>
        </p:txBody>
      </p:sp>
      <p:sp>
        <p:nvSpPr>
          <p:cNvPr id="7" name="TextBox 6">
            <a:extLst>
              <a:ext uri="{FF2B5EF4-FFF2-40B4-BE49-F238E27FC236}">
                <a16:creationId xmlns:a16="http://schemas.microsoft.com/office/drawing/2014/main" id="{238244DF-CB4D-4CB9-AADE-7F482A37C500}"/>
              </a:ext>
            </a:extLst>
          </p:cNvPr>
          <p:cNvSpPr txBox="1"/>
          <p:nvPr/>
        </p:nvSpPr>
        <p:spPr>
          <a:xfrm>
            <a:off x="7489861" y="3313329"/>
            <a:ext cx="4297680" cy="830997"/>
          </a:xfrm>
          <a:prstGeom prst="rect">
            <a:avLst/>
          </a:prstGeom>
          <a:solidFill>
            <a:schemeClr val="accent5"/>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Arial"/>
                <a:sym typeface="Arial"/>
              </a:rPr>
              <a:t>Empowerment</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  </a:t>
            </a:r>
          </a:p>
        </p:txBody>
      </p:sp>
      <p:sp>
        <p:nvSpPr>
          <p:cNvPr id="8" name="TextBox 7">
            <a:extLst>
              <a:ext uri="{FF2B5EF4-FFF2-40B4-BE49-F238E27FC236}">
                <a16:creationId xmlns:a16="http://schemas.microsoft.com/office/drawing/2014/main" id="{3ADDE7AA-DD0D-4B42-B22F-686F39D2A60A}"/>
              </a:ext>
            </a:extLst>
          </p:cNvPr>
          <p:cNvSpPr txBox="1"/>
          <p:nvPr/>
        </p:nvSpPr>
        <p:spPr>
          <a:xfrm>
            <a:off x="7489861" y="4876013"/>
            <a:ext cx="4297680" cy="830997"/>
          </a:xfrm>
          <a:prstGeom prst="rect">
            <a:avLst/>
          </a:prstGeom>
          <a:solidFill>
            <a:schemeClr val="accent6"/>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Arial"/>
                <a:sym typeface="Arial"/>
              </a:rPr>
              <a:t>Services</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 </a:t>
            </a:r>
          </a:p>
        </p:txBody>
      </p:sp>
    </p:spTree>
    <p:extLst>
      <p:ext uri="{BB962C8B-B14F-4D97-AF65-F5344CB8AC3E}">
        <p14:creationId xmlns:p14="http://schemas.microsoft.com/office/powerpoint/2010/main" val="40543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03930" y="2350545"/>
            <a:ext cx="7701243" cy="1101538"/>
            <a:chOff x="731520" y="2663951"/>
            <a:chExt cx="8728075" cy="1248410"/>
          </a:xfrm>
        </p:grpSpPr>
        <p:sp>
          <p:nvSpPr>
            <p:cNvPr id="3" name="object 3"/>
            <p:cNvSpPr/>
            <p:nvPr/>
          </p:nvSpPr>
          <p:spPr>
            <a:xfrm>
              <a:off x="731520" y="2663964"/>
              <a:ext cx="4537075" cy="1248410"/>
            </a:xfrm>
            <a:custGeom>
              <a:avLst/>
              <a:gdLst/>
              <a:ahLst/>
              <a:cxnLst/>
              <a:rect l="l" t="t" r="r" b="b"/>
              <a:pathLst>
                <a:path w="4537075" h="1248410">
                  <a:moveTo>
                    <a:pt x="4536935" y="798563"/>
                  </a:moveTo>
                  <a:lnTo>
                    <a:pt x="4411980" y="673595"/>
                  </a:lnTo>
                  <a:lnTo>
                    <a:pt x="4411980" y="736079"/>
                  </a:lnTo>
                  <a:lnTo>
                    <a:pt x="4099547" y="736079"/>
                  </a:lnTo>
                  <a:lnTo>
                    <a:pt x="4099547" y="207264"/>
                  </a:lnTo>
                  <a:lnTo>
                    <a:pt x="4094061" y="159791"/>
                  </a:lnTo>
                  <a:lnTo>
                    <a:pt x="4078427" y="116179"/>
                  </a:lnTo>
                  <a:lnTo>
                    <a:pt x="4053852" y="77698"/>
                  </a:lnTo>
                  <a:lnTo>
                    <a:pt x="4021569" y="45580"/>
                  </a:lnTo>
                  <a:lnTo>
                    <a:pt x="3982809" y="21094"/>
                  </a:lnTo>
                  <a:lnTo>
                    <a:pt x="3938803" y="5473"/>
                  </a:lnTo>
                  <a:lnTo>
                    <a:pt x="3890772" y="0"/>
                  </a:lnTo>
                  <a:lnTo>
                    <a:pt x="208788" y="0"/>
                  </a:lnTo>
                  <a:lnTo>
                    <a:pt x="160743" y="5473"/>
                  </a:lnTo>
                  <a:lnTo>
                    <a:pt x="116738" y="21094"/>
                  </a:lnTo>
                  <a:lnTo>
                    <a:pt x="77978" y="45580"/>
                  </a:lnTo>
                  <a:lnTo>
                    <a:pt x="45694" y="77698"/>
                  </a:lnTo>
                  <a:lnTo>
                    <a:pt x="21120" y="116179"/>
                  </a:lnTo>
                  <a:lnTo>
                    <a:pt x="5486" y="159791"/>
                  </a:lnTo>
                  <a:lnTo>
                    <a:pt x="0" y="207264"/>
                  </a:lnTo>
                  <a:lnTo>
                    <a:pt x="0" y="1040879"/>
                  </a:lnTo>
                  <a:lnTo>
                    <a:pt x="5486" y="1088351"/>
                  </a:lnTo>
                  <a:lnTo>
                    <a:pt x="21120" y="1131963"/>
                  </a:lnTo>
                  <a:lnTo>
                    <a:pt x="45694" y="1170444"/>
                  </a:lnTo>
                  <a:lnTo>
                    <a:pt x="77978" y="1202563"/>
                  </a:lnTo>
                  <a:lnTo>
                    <a:pt x="116738" y="1227048"/>
                  </a:lnTo>
                  <a:lnTo>
                    <a:pt x="160743" y="1242669"/>
                  </a:lnTo>
                  <a:lnTo>
                    <a:pt x="208788" y="1248156"/>
                  </a:lnTo>
                  <a:lnTo>
                    <a:pt x="3890772" y="1248156"/>
                  </a:lnTo>
                  <a:lnTo>
                    <a:pt x="3938803" y="1242669"/>
                  </a:lnTo>
                  <a:lnTo>
                    <a:pt x="3982809" y="1227048"/>
                  </a:lnTo>
                  <a:lnTo>
                    <a:pt x="4021569" y="1202563"/>
                  </a:lnTo>
                  <a:lnTo>
                    <a:pt x="4053852" y="1170444"/>
                  </a:lnTo>
                  <a:lnTo>
                    <a:pt x="4078427" y="1131963"/>
                  </a:lnTo>
                  <a:lnTo>
                    <a:pt x="4094061" y="1088351"/>
                  </a:lnTo>
                  <a:lnTo>
                    <a:pt x="4099547" y="1040879"/>
                  </a:lnTo>
                  <a:lnTo>
                    <a:pt x="4099547" y="859536"/>
                  </a:lnTo>
                  <a:lnTo>
                    <a:pt x="4411980" y="859536"/>
                  </a:lnTo>
                  <a:lnTo>
                    <a:pt x="4411980" y="922020"/>
                  </a:lnTo>
                  <a:lnTo>
                    <a:pt x="4536935" y="798563"/>
                  </a:lnTo>
                  <a:close/>
                </a:path>
              </a:pathLst>
            </a:custGeom>
            <a:solidFill>
              <a:srgbClr val="E95628"/>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4916411" y="2663964"/>
              <a:ext cx="4543425" cy="1248410"/>
            </a:xfrm>
            <a:custGeom>
              <a:avLst/>
              <a:gdLst/>
              <a:ahLst/>
              <a:cxnLst/>
              <a:rect l="l" t="t" r="r" b="b"/>
              <a:pathLst>
                <a:path w="4543425" h="1248410">
                  <a:moveTo>
                    <a:pt x="4543044" y="207264"/>
                  </a:moveTo>
                  <a:lnTo>
                    <a:pt x="4537481" y="159791"/>
                  </a:lnTo>
                  <a:lnTo>
                    <a:pt x="4521657" y="116179"/>
                  </a:lnTo>
                  <a:lnTo>
                    <a:pt x="4496867" y="77698"/>
                  </a:lnTo>
                  <a:lnTo>
                    <a:pt x="4464418" y="45580"/>
                  </a:lnTo>
                  <a:lnTo>
                    <a:pt x="4425645" y="21094"/>
                  </a:lnTo>
                  <a:lnTo>
                    <a:pt x="4381817" y="5473"/>
                  </a:lnTo>
                  <a:lnTo>
                    <a:pt x="4334268" y="0"/>
                  </a:lnTo>
                  <a:lnTo>
                    <a:pt x="601992" y="0"/>
                  </a:lnTo>
                  <a:lnTo>
                    <a:pt x="553948" y="5473"/>
                  </a:lnTo>
                  <a:lnTo>
                    <a:pt x="509943" y="21094"/>
                  </a:lnTo>
                  <a:lnTo>
                    <a:pt x="471182" y="45580"/>
                  </a:lnTo>
                  <a:lnTo>
                    <a:pt x="438899" y="77698"/>
                  </a:lnTo>
                  <a:lnTo>
                    <a:pt x="414324" y="116179"/>
                  </a:lnTo>
                  <a:lnTo>
                    <a:pt x="398691" y="159791"/>
                  </a:lnTo>
                  <a:lnTo>
                    <a:pt x="393204" y="207264"/>
                  </a:lnTo>
                  <a:lnTo>
                    <a:pt x="393204" y="420611"/>
                  </a:lnTo>
                  <a:lnTo>
                    <a:pt x="124980" y="420611"/>
                  </a:lnTo>
                  <a:lnTo>
                    <a:pt x="124980" y="359664"/>
                  </a:lnTo>
                  <a:lnTo>
                    <a:pt x="0" y="483095"/>
                  </a:lnTo>
                  <a:lnTo>
                    <a:pt x="124980" y="608063"/>
                  </a:lnTo>
                  <a:lnTo>
                    <a:pt x="124980" y="545579"/>
                  </a:lnTo>
                  <a:lnTo>
                    <a:pt x="393204" y="545579"/>
                  </a:lnTo>
                  <a:lnTo>
                    <a:pt x="393204" y="1040879"/>
                  </a:lnTo>
                  <a:lnTo>
                    <a:pt x="398691" y="1088351"/>
                  </a:lnTo>
                  <a:lnTo>
                    <a:pt x="414324" y="1131963"/>
                  </a:lnTo>
                  <a:lnTo>
                    <a:pt x="438899" y="1170444"/>
                  </a:lnTo>
                  <a:lnTo>
                    <a:pt x="471182" y="1202563"/>
                  </a:lnTo>
                  <a:lnTo>
                    <a:pt x="509943" y="1227048"/>
                  </a:lnTo>
                  <a:lnTo>
                    <a:pt x="553948" y="1242669"/>
                  </a:lnTo>
                  <a:lnTo>
                    <a:pt x="601992" y="1248156"/>
                  </a:lnTo>
                  <a:lnTo>
                    <a:pt x="4334268" y="1248156"/>
                  </a:lnTo>
                  <a:lnTo>
                    <a:pt x="4381817" y="1242669"/>
                  </a:lnTo>
                  <a:lnTo>
                    <a:pt x="4425645" y="1227048"/>
                  </a:lnTo>
                  <a:lnTo>
                    <a:pt x="4464418" y="1202563"/>
                  </a:lnTo>
                  <a:lnTo>
                    <a:pt x="4496867" y="1170444"/>
                  </a:lnTo>
                  <a:lnTo>
                    <a:pt x="4521657" y="1131963"/>
                  </a:lnTo>
                  <a:lnTo>
                    <a:pt x="4537481" y="1088351"/>
                  </a:lnTo>
                  <a:lnTo>
                    <a:pt x="4543044" y="1040879"/>
                  </a:lnTo>
                  <a:lnTo>
                    <a:pt x="4543044" y="207264"/>
                  </a:lnTo>
                  <a:close/>
                </a:path>
              </a:pathLst>
            </a:custGeom>
            <a:solidFill>
              <a:srgbClr val="2664AE"/>
            </a:solidFill>
          </p:spPr>
          <p:txBody>
            <a:bodyPr wrap="square" lIns="0" tIns="0" rIns="0" bIns="0" rtlCol="0"/>
            <a:lstStyle/>
            <a:p>
              <a:pPr defTabSz="806867"/>
              <a:endParaRPr sz="1588" kern="0">
                <a:solidFill>
                  <a:sysClr val="windowText" lastClr="000000"/>
                </a:solidFill>
              </a:endParaRPr>
            </a:p>
          </p:txBody>
        </p:sp>
      </p:grpSp>
      <p:sp>
        <p:nvSpPr>
          <p:cNvPr id="5" name="object 5"/>
          <p:cNvSpPr txBox="1">
            <a:spLocks noGrp="1"/>
          </p:cNvSpPr>
          <p:nvPr>
            <p:ph type="title"/>
          </p:nvPr>
        </p:nvSpPr>
        <p:spPr>
          <a:xfrm>
            <a:off x="2453351" y="1175438"/>
            <a:ext cx="9543337" cy="477856"/>
          </a:xfrm>
          <a:prstGeom prst="rect">
            <a:avLst/>
          </a:prstGeom>
        </p:spPr>
        <p:txBody>
          <a:bodyPr vert="horz" wrap="square" lIns="0" tIns="184119" rIns="0" bIns="0" rtlCol="0">
            <a:spAutoFit/>
          </a:bodyPr>
          <a:lstStyle/>
          <a:p>
            <a:pPr marL="36421">
              <a:spcBef>
                <a:spcPts val="84"/>
              </a:spcBef>
            </a:pPr>
            <a:r>
              <a:rPr dirty="0"/>
              <a:t>Vaccination</a:t>
            </a:r>
            <a:r>
              <a:rPr spc="-71" dirty="0"/>
              <a:t> </a:t>
            </a:r>
            <a:r>
              <a:rPr dirty="0"/>
              <a:t>et</a:t>
            </a:r>
            <a:r>
              <a:rPr spc="-62" dirty="0"/>
              <a:t> </a:t>
            </a:r>
            <a:r>
              <a:rPr dirty="0"/>
              <a:t>SSP</a:t>
            </a:r>
            <a:r>
              <a:rPr spc="-44" dirty="0"/>
              <a:t> </a:t>
            </a:r>
            <a:r>
              <a:rPr dirty="0"/>
              <a:t>:</a:t>
            </a:r>
            <a:r>
              <a:rPr spc="-62" dirty="0"/>
              <a:t> </a:t>
            </a:r>
            <a:r>
              <a:rPr dirty="0"/>
              <a:t>pourquoi</a:t>
            </a:r>
            <a:r>
              <a:rPr spc="-49" dirty="0"/>
              <a:t> </a:t>
            </a:r>
            <a:r>
              <a:rPr spc="-9" dirty="0"/>
              <a:t>est-</a:t>
            </a:r>
            <a:r>
              <a:rPr dirty="0"/>
              <a:t>ce</a:t>
            </a:r>
            <a:r>
              <a:rPr spc="-84" dirty="0"/>
              <a:t> </a:t>
            </a:r>
            <a:r>
              <a:rPr dirty="0"/>
              <a:t>important</a:t>
            </a:r>
            <a:r>
              <a:rPr spc="-71" dirty="0"/>
              <a:t> </a:t>
            </a:r>
            <a:r>
              <a:rPr spc="-44" dirty="0"/>
              <a:t>?</a:t>
            </a:r>
          </a:p>
        </p:txBody>
      </p:sp>
      <p:sp>
        <p:nvSpPr>
          <p:cNvPr id="6" name="object 6"/>
          <p:cNvSpPr txBox="1"/>
          <p:nvPr/>
        </p:nvSpPr>
        <p:spPr>
          <a:xfrm>
            <a:off x="2474264" y="2472478"/>
            <a:ext cx="3339913" cy="995330"/>
          </a:xfrm>
          <a:prstGeom prst="rect">
            <a:avLst/>
          </a:prstGeom>
        </p:spPr>
        <p:txBody>
          <a:bodyPr vert="horz" wrap="square" lIns="0" tIns="16249" rIns="0" bIns="0" rtlCol="0">
            <a:spAutoFit/>
          </a:bodyPr>
          <a:lstStyle/>
          <a:p>
            <a:pPr marL="11206" marR="4483" indent="457224" defTabSz="806867">
              <a:lnSpc>
                <a:spcPct val="97800"/>
              </a:lnSpc>
              <a:spcBef>
                <a:spcPts val="128"/>
              </a:spcBef>
            </a:pPr>
            <a:r>
              <a:rPr sz="927" b="1" kern="0" dirty="0">
                <a:solidFill>
                  <a:srgbClr val="FFFFFF"/>
                </a:solidFill>
                <a:latin typeface="Arial"/>
                <a:cs typeface="Arial"/>
              </a:rPr>
              <a:t>La</a:t>
            </a:r>
            <a:r>
              <a:rPr sz="927" b="1" kern="0" spc="26" dirty="0">
                <a:solidFill>
                  <a:srgbClr val="FFFFFF"/>
                </a:solidFill>
                <a:latin typeface="Arial"/>
                <a:cs typeface="Arial"/>
              </a:rPr>
              <a:t> </a:t>
            </a:r>
            <a:r>
              <a:rPr sz="927" b="1" kern="0" dirty="0">
                <a:solidFill>
                  <a:srgbClr val="FFFFFF"/>
                </a:solidFill>
                <a:latin typeface="Arial"/>
                <a:cs typeface="Arial"/>
              </a:rPr>
              <a:t>vaccination</a:t>
            </a:r>
            <a:r>
              <a:rPr sz="927" b="1" kern="0" spc="57" dirty="0">
                <a:solidFill>
                  <a:srgbClr val="FFFFFF"/>
                </a:solidFill>
                <a:latin typeface="Arial"/>
                <a:cs typeface="Arial"/>
              </a:rPr>
              <a:t> </a:t>
            </a:r>
            <a:r>
              <a:rPr sz="927" b="1" kern="0" dirty="0">
                <a:solidFill>
                  <a:srgbClr val="FFFFFF"/>
                </a:solidFill>
                <a:latin typeface="Arial"/>
                <a:cs typeface="Arial"/>
              </a:rPr>
              <a:t>est</a:t>
            </a:r>
            <a:r>
              <a:rPr sz="927" b="1" kern="0" spc="44" dirty="0">
                <a:solidFill>
                  <a:srgbClr val="FFFFFF"/>
                </a:solidFill>
                <a:latin typeface="Arial"/>
                <a:cs typeface="Arial"/>
              </a:rPr>
              <a:t> </a:t>
            </a:r>
            <a:r>
              <a:rPr sz="927" b="1" kern="0" dirty="0">
                <a:solidFill>
                  <a:srgbClr val="FFFFFF"/>
                </a:solidFill>
                <a:latin typeface="Arial"/>
                <a:cs typeface="Arial"/>
              </a:rPr>
              <a:t>un</a:t>
            </a:r>
            <a:r>
              <a:rPr sz="927" b="1" kern="0" spc="22" dirty="0">
                <a:solidFill>
                  <a:srgbClr val="FFFFFF"/>
                </a:solidFill>
                <a:latin typeface="Arial"/>
                <a:cs typeface="Arial"/>
              </a:rPr>
              <a:t> </a:t>
            </a:r>
            <a:r>
              <a:rPr sz="927" b="1" kern="0" dirty="0">
                <a:solidFill>
                  <a:srgbClr val="FFFFFF"/>
                </a:solidFill>
                <a:latin typeface="Arial"/>
                <a:cs typeface="Arial"/>
              </a:rPr>
              <a:t>volet</a:t>
            </a:r>
            <a:r>
              <a:rPr sz="927" b="1" kern="0" spc="62" dirty="0">
                <a:solidFill>
                  <a:srgbClr val="FFFFFF"/>
                </a:solidFill>
                <a:latin typeface="Arial"/>
                <a:cs typeface="Arial"/>
              </a:rPr>
              <a:t> </a:t>
            </a:r>
            <a:r>
              <a:rPr sz="927" b="1" kern="0" dirty="0">
                <a:solidFill>
                  <a:srgbClr val="FFFFFF"/>
                </a:solidFill>
                <a:latin typeface="Arial"/>
                <a:cs typeface="Arial"/>
              </a:rPr>
              <a:t>essentiel</a:t>
            </a:r>
            <a:r>
              <a:rPr sz="927" b="1" kern="0" spc="71" dirty="0">
                <a:solidFill>
                  <a:srgbClr val="FFFFFF"/>
                </a:solidFill>
                <a:latin typeface="Arial"/>
                <a:cs typeface="Arial"/>
              </a:rPr>
              <a:t> </a:t>
            </a:r>
            <a:r>
              <a:rPr sz="927" b="1" kern="0" dirty="0">
                <a:solidFill>
                  <a:srgbClr val="FFFFFF"/>
                </a:solidFill>
                <a:latin typeface="Arial"/>
                <a:cs typeface="Arial"/>
              </a:rPr>
              <a:t>des</a:t>
            </a:r>
            <a:r>
              <a:rPr sz="927" b="1" kern="0" spc="49" dirty="0">
                <a:solidFill>
                  <a:srgbClr val="FFFFFF"/>
                </a:solidFill>
                <a:latin typeface="Arial"/>
                <a:cs typeface="Arial"/>
              </a:rPr>
              <a:t> </a:t>
            </a:r>
            <a:r>
              <a:rPr sz="927" b="1" kern="0" dirty="0">
                <a:solidFill>
                  <a:srgbClr val="FFFFFF"/>
                </a:solidFill>
                <a:latin typeface="Arial"/>
                <a:cs typeface="Arial"/>
              </a:rPr>
              <a:t>SSP</a:t>
            </a:r>
            <a:r>
              <a:rPr sz="927" b="1" kern="0" spc="26" dirty="0">
                <a:solidFill>
                  <a:srgbClr val="FFFFFF"/>
                </a:solidFill>
                <a:latin typeface="Arial"/>
                <a:cs typeface="Arial"/>
              </a:rPr>
              <a:t> </a:t>
            </a:r>
            <a:r>
              <a:rPr sz="927" b="1" kern="0" spc="-22" dirty="0">
                <a:solidFill>
                  <a:srgbClr val="FFFFFF"/>
                </a:solidFill>
                <a:latin typeface="Arial"/>
                <a:cs typeface="Arial"/>
              </a:rPr>
              <a:t>et </a:t>
            </a:r>
            <a:r>
              <a:rPr sz="927" b="1" kern="0" dirty="0">
                <a:solidFill>
                  <a:srgbClr val="FFFFFF"/>
                </a:solidFill>
                <a:latin typeface="Arial"/>
                <a:cs typeface="Arial"/>
              </a:rPr>
              <a:t>offre</a:t>
            </a:r>
            <a:r>
              <a:rPr sz="927" b="1" kern="0" spc="26" dirty="0">
                <a:solidFill>
                  <a:srgbClr val="FFFFFF"/>
                </a:solidFill>
                <a:latin typeface="Arial"/>
                <a:cs typeface="Arial"/>
              </a:rPr>
              <a:t> </a:t>
            </a:r>
            <a:r>
              <a:rPr sz="927" b="1" kern="0" dirty="0">
                <a:solidFill>
                  <a:srgbClr val="FFFFFF"/>
                </a:solidFill>
                <a:latin typeface="Arial"/>
                <a:cs typeface="Arial"/>
              </a:rPr>
              <a:t>un</a:t>
            </a:r>
            <a:r>
              <a:rPr sz="927" b="1" kern="0" spc="35" dirty="0">
                <a:solidFill>
                  <a:srgbClr val="FFFFFF"/>
                </a:solidFill>
                <a:latin typeface="Arial"/>
                <a:cs typeface="Arial"/>
              </a:rPr>
              <a:t> </a:t>
            </a:r>
            <a:r>
              <a:rPr sz="927" b="1" kern="0" dirty="0">
                <a:solidFill>
                  <a:srgbClr val="FFFFFF"/>
                </a:solidFill>
                <a:latin typeface="Arial"/>
                <a:cs typeface="Arial"/>
              </a:rPr>
              <a:t>point</a:t>
            </a:r>
            <a:r>
              <a:rPr sz="927" b="1" kern="0" spc="62" dirty="0">
                <a:solidFill>
                  <a:srgbClr val="FFFFFF"/>
                </a:solidFill>
                <a:latin typeface="Arial"/>
                <a:cs typeface="Arial"/>
              </a:rPr>
              <a:t> </a:t>
            </a:r>
            <a:r>
              <a:rPr sz="927" b="1" kern="0" dirty="0">
                <a:solidFill>
                  <a:srgbClr val="FFFFFF"/>
                </a:solidFill>
                <a:latin typeface="Arial"/>
                <a:cs typeface="Arial"/>
              </a:rPr>
              <a:t>d'entrée</a:t>
            </a:r>
            <a:r>
              <a:rPr sz="927" b="1" kern="0" spc="71" dirty="0">
                <a:solidFill>
                  <a:srgbClr val="FFFFFF"/>
                </a:solidFill>
                <a:latin typeface="Arial"/>
                <a:cs typeface="Arial"/>
              </a:rPr>
              <a:t> </a:t>
            </a:r>
            <a:r>
              <a:rPr sz="927" b="1" kern="0" dirty="0">
                <a:solidFill>
                  <a:srgbClr val="FFFFFF"/>
                </a:solidFill>
                <a:latin typeface="Arial"/>
                <a:cs typeface="Arial"/>
              </a:rPr>
              <a:t>clair</a:t>
            </a:r>
            <a:r>
              <a:rPr sz="927" b="1" kern="0" spc="13" dirty="0">
                <a:solidFill>
                  <a:srgbClr val="FFFFFF"/>
                </a:solidFill>
                <a:latin typeface="Arial"/>
                <a:cs typeface="Arial"/>
              </a:rPr>
              <a:t> </a:t>
            </a:r>
            <a:r>
              <a:rPr sz="927" b="1" kern="0" dirty="0">
                <a:solidFill>
                  <a:srgbClr val="FFFFFF"/>
                </a:solidFill>
                <a:latin typeface="Arial"/>
                <a:cs typeface="Arial"/>
              </a:rPr>
              <a:t>pour</a:t>
            </a:r>
            <a:r>
              <a:rPr sz="927" b="1" kern="0" spc="57" dirty="0">
                <a:solidFill>
                  <a:srgbClr val="FFFFFF"/>
                </a:solidFill>
                <a:latin typeface="Arial"/>
                <a:cs typeface="Arial"/>
              </a:rPr>
              <a:t> </a:t>
            </a:r>
            <a:r>
              <a:rPr sz="927" b="1" kern="0" dirty="0">
                <a:solidFill>
                  <a:srgbClr val="FFFFFF"/>
                </a:solidFill>
                <a:latin typeface="Arial"/>
                <a:cs typeface="Arial"/>
              </a:rPr>
              <a:t>les</a:t>
            </a:r>
            <a:r>
              <a:rPr sz="927" b="1" kern="0" spc="22" dirty="0">
                <a:solidFill>
                  <a:srgbClr val="FFFFFF"/>
                </a:solidFill>
                <a:latin typeface="Arial"/>
                <a:cs typeface="Arial"/>
              </a:rPr>
              <a:t> </a:t>
            </a:r>
            <a:r>
              <a:rPr sz="927" b="1" kern="0" spc="-9" dirty="0">
                <a:solidFill>
                  <a:srgbClr val="FFFFFF"/>
                </a:solidFill>
                <a:latin typeface="Arial"/>
                <a:cs typeface="Arial"/>
              </a:rPr>
              <a:t>efforts</a:t>
            </a:r>
            <a:r>
              <a:rPr sz="927" b="1" kern="0" spc="441" dirty="0">
                <a:solidFill>
                  <a:srgbClr val="FFFFFF"/>
                </a:solidFill>
                <a:latin typeface="Arial"/>
                <a:cs typeface="Arial"/>
              </a:rPr>
              <a:t> </a:t>
            </a:r>
            <a:r>
              <a:rPr sz="927" b="1" kern="0" dirty="0">
                <a:solidFill>
                  <a:srgbClr val="FFFFFF"/>
                </a:solidFill>
                <a:latin typeface="Arial"/>
                <a:cs typeface="Arial"/>
              </a:rPr>
              <a:t>multisectoriels</a:t>
            </a:r>
            <a:r>
              <a:rPr sz="927" b="1" kern="0" spc="49" dirty="0">
                <a:solidFill>
                  <a:srgbClr val="FFFFFF"/>
                </a:solidFill>
                <a:latin typeface="Arial"/>
                <a:cs typeface="Arial"/>
              </a:rPr>
              <a:t> </a:t>
            </a:r>
            <a:r>
              <a:rPr sz="927" b="1" kern="0" dirty="0">
                <a:solidFill>
                  <a:srgbClr val="FFFFFF"/>
                </a:solidFill>
                <a:latin typeface="Arial"/>
                <a:cs typeface="Arial"/>
              </a:rPr>
              <a:t>visant</a:t>
            </a:r>
            <a:r>
              <a:rPr sz="927" b="1" kern="0" spc="75" dirty="0">
                <a:solidFill>
                  <a:srgbClr val="FFFFFF"/>
                </a:solidFill>
                <a:latin typeface="Arial"/>
                <a:cs typeface="Arial"/>
              </a:rPr>
              <a:t> </a:t>
            </a:r>
            <a:r>
              <a:rPr sz="927" b="1" kern="0" dirty="0">
                <a:solidFill>
                  <a:srgbClr val="FFFFFF"/>
                </a:solidFill>
                <a:latin typeface="Arial"/>
                <a:cs typeface="Arial"/>
              </a:rPr>
              <a:t>à</a:t>
            </a:r>
            <a:r>
              <a:rPr sz="927" b="1" kern="0" spc="31" dirty="0">
                <a:solidFill>
                  <a:srgbClr val="FFFFFF"/>
                </a:solidFill>
                <a:latin typeface="Arial"/>
                <a:cs typeface="Arial"/>
              </a:rPr>
              <a:t> </a:t>
            </a:r>
            <a:r>
              <a:rPr sz="927" b="1" kern="0" dirty="0">
                <a:solidFill>
                  <a:srgbClr val="FFFFFF"/>
                </a:solidFill>
                <a:latin typeface="Arial"/>
                <a:cs typeface="Arial"/>
              </a:rPr>
              <a:t>renforcer</a:t>
            </a:r>
            <a:r>
              <a:rPr sz="927" b="1" kern="0" spc="40" dirty="0">
                <a:solidFill>
                  <a:srgbClr val="FFFFFF"/>
                </a:solidFill>
                <a:latin typeface="Arial"/>
                <a:cs typeface="Arial"/>
              </a:rPr>
              <a:t> </a:t>
            </a:r>
            <a:r>
              <a:rPr sz="927" b="1" kern="0" dirty="0">
                <a:solidFill>
                  <a:srgbClr val="FFFFFF"/>
                </a:solidFill>
                <a:latin typeface="Arial"/>
                <a:cs typeface="Arial"/>
              </a:rPr>
              <a:t>les</a:t>
            </a:r>
            <a:r>
              <a:rPr sz="927" b="1" kern="0" spc="40" dirty="0">
                <a:solidFill>
                  <a:srgbClr val="FFFFFF"/>
                </a:solidFill>
                <a:latin typeface="Arial"/>
                <a:cs typeface="Arial"/>
              </a:rPr>
              <a:t> </a:t>
            </a:r>
            <a:r>
              <a:rPr sz="927" b="1" kern="0" dirty="0">
                <a:solidFill>
                  <a:srgbClr val="FFFFFF"/>
                </a:solidFill>
                <a:latin typeface="Arial"/>
                <a:cs typeface="Arial"/>
              </a:rPr>
              <a:t>SSP</a:t>
            </a:r>
            <a:r>
              <a:rPr sz="927" b="1" kern="0" spc="35" dirty="0">
                <a:solidFill>
                  <a:srgbClr val="FFFFFF"/>
                </a:solidFill>
                <a:latin typeface="Arial"/>
                <a:cs typeface="Arial"/>
              </a:rPr>
              <a:t> </a:t>
            </a:r>
            <a:r>
              <a:rPr sz="927" b="1" kern="0" dirty="0">
                <a:solidFill>
                  <a:srgbClr val="FFFFFF"/>
                </a:solidFill>
                <a:latin typeface="Arial"/>
                <a:cs typeface="Arial"/>
              </a:rPr>
              <a:t>de</a:t>
            </a:r>
            <a:r>
              <a:rPr sz="927" b="1" kern="0" spc="22" dirty="0">
                <a:solidFill>
                  <a:srgbClr val="FFFFFF"/>
                </a:solidFill>
                <a:latin typeface="Arial"/>
                <a:cs typeface="Arial"/>
              </a:rPr>
              <a:t> </a:t>
            </a:r>
            <a:r>
              <a:rPr sz="927" b="1" kern="0" dirty="0">
                <a:solidFill>
                  <a:srgbClr val="FFFFFF"/>
                </a:solidFill>
                <a:latin typeface="Arial"/>
                <a:cs typeface="Arial"/>
              </a:rPr>
              <a:t>manière</a:t>
            </a:r>
            <a:r>
              <a:rPr sz="927" b="1" kern="0" spc="40" dirty="0">
                <a:solidFill>
                  <a:srgbClr val="FFFFFF"/>
                </a:solidFill>
                <a:latin typeface="Arial"/>
                <a:cs typeface="Arial"/>
              </a:rPr>
              <a:t> </a:t>
            </a:r>
            <a:r>
              <a:rPr sz="927" b="1" kern="0" spc="-18" dirty="0">
                <a:solidFill>
                  <a:srgbClr val="FFFFFF"/>
                </a:solidFill>
                <a:latin typeface="Arial"/>
                <a:cs typeface="Arial"/>
              </a:rPr>
              <a:t>plus </a:t>
            </a:r>
            <a:r>
              <a:rPr sz="927" b="1" kern="0" dirty="0">
                <a:solidFill>
                  <a:srgbClr val="FFFFFF"/>
                </a:solidFill>
                <a:latin typeface="Arial"/>
                <a:cs typeface="Arial"/>
              </a:rPr>
              <a:t>générale.</a:t>
            </a:r>
            <a:r>
              <a:rPr sz="927" b="1" kern="0" spc="75" dirty="0">
                <a:solidFill>
                  <a:srgbClr val="FFFFFF"/>
                </a:solidFill>
                <a:latin typeface="Arial"/>
                <a:cs typeface="Arial"/>
              </a:rPr>
              <a:t> </a:t>
            </a:r>
            <a:r>
              <a:rPr sz="927" b="1" kern="0" dirty="0">
                <a:solidFill>
                  <a:srgbClr val="FFFFFF"/>
                </a:solidFill>
                <a:latin typeface="Arial"/>
                <a:cs typeface="Arial"/>
              </a:rPr>
              <a:t>Étant</a:t>
            </a:r>
            <a:r>
              <a:rPr sz="927" b="1" kern="0" spc="40" dirty="0">
                <a:solidFill>
                  <a:srgbClr val="FFFFFF"/>
                </a:solidFill>
                <a:latin typeface="Arial"/>
                <a:cs typeface="Arial"/>
              </a:rPr>
              <a:t> </a:t>
            </a:r>
            <a:r>
              <a:rPr sz="927" b="1" kern="0" dirty="0">
                <a:solidFill>
                  <a:srgbClr val="FFFFFF"/>
                </a:solidFill>
                <a:latin typeface="Arial"/>
                <a:cs typeface="Arial"/>
              </a:rPr>
              <a:t>donné</a:t>
            </a:r>
            <a:r>
              <a:rPr sz="927" b="1" kern="0" spc="66" dirty="0">
                <a:solidFill>
                  <a:srgbClr val="FFFFFF"/>
                </a:solidFill>
                <a:latin typeface="Arial"/>
                <a:cs typeface="Arial"/>
              </a:rPr>
              <a:t> </a:t>
            </a:r>
            <a:r>
              <a:rPr sz="927" b="1" kern="0" dirty="0">
                <a:solidFill>
                  <a:srgbClr val="FFFFFF"/>
                </a:solidFill>
                <a:latin typeface="Arial"/>
                <a:cs typeface="Arial"/>
              </a:rPr>
              <a:t>les</a:t>
            </a:r>
            <a:r>
              <a:rPr sz="927" b="1" kern="0" spc="22" dirty="0">
                <a:solidFill>
                  <a:srgbClr val="FFFFFF"/>
                </a:solidFill>
                <a:latin typeface="Arial"/>
                <a:cs typeface="Arial"/>
              </a:rPr>
              <a:t> </a:t>
            </a:r>
            <a:r>
              <a:rPr sz="927" b="1" kern="0" dirty="0">
                <a:solidFill>
                  <a:srgbClr val="FFFFFF"/>
                </a:solidFill>
                <a:latin typeface="Arial"/>
                <a:cs typeface="Arial"/>
              </a:rPr>
              <a:t>forces</a:t>
            </a:r>
            <a:r>
              <a:rPr sz="927" b="1" kern="0" spc="44" dirty="0">
                <a:solidFill>
                  <a:srgbClr val="FFFFFF"/>
                </a:solidFill>
                <a:latin typeface="Arial"/>
                <a:cs typeface="Arial"/>
              </a:rPr>
              <a:t> </a:t>
            </a:r>
            <a:r>
              <a:rPr sz="927" b="1" kern="0" dirty="0">
                <a:solidFill>
                  <a:srgbClr val="FFFFFF"/>
                </a:solidFill>
                <a:latin typeface="Arial"/>
                <a:cs typeface="Arial"/>
              </a:rPr>
              <a:t>largement</a:t>
            </a:r>
            <a:r>
              <a:rPr sz="927" b="1" kern="0" spc="71" dirty="0">
                <a:solidFill>
                  <a:srgbClr val="FFFFFF"/>
                </a:solidFill>
                <a:latin typeface="Arial"/>
                <a:cs typeface="Arial"/>
              </a:rPr>
              <a:t> </a:t>
            </a:r>
            <a:r>
              <a:rPr sz="927" b="1" kern="0" spc="-9" dirty="0">
                <a:solidFill>
                  <a:srgbClr val="FFFFFF"/>
                </a:solidFill>
                <a:latin typeface="Arial"/>
                <a:cs typeface="Arial"/>
              </a:rPr>
              <a:t>reconnues</a:t>
            </a:r>
            <a:r>
              <a:rPr sz="927" b="1" kern="0" spc="441" dirty="0">
                <a:solidFill>
                  <a:srgbClr val="FFFFFF"/>
                </a:solidFill>
                <a:latin typeface="Arial"/>
                <a:cs typeface="Arial"/>
              </a:rPr>
              <a:t> </a:t>
            </a:r>
            <a:r>
              <a:rPr sz="927" b="1" kern="0" dirty="0">
                <a:solidFill>
                  <a:srgbClr val="FFFFFF"/>
                </a:solidFill>
                <a:latin typeface="Arial"/>
                <a:cs typeface="Arial"/>
              </a:rPr>
              <a:t>des</a:t>
            </a:r>
            <a:r>
              <a:rPr sz="927" b="1" kern="0" spc="44" dirty="0">
                <a:solidFill>
                  <a:srgbClr val="FFFFFF"/>
                </a:solidFill>
                <a:latin typeface="Arial"/>
                <a:cs typeface="Arial"/>
              </a:rPr>
              <a:t> </a:t>
            </a:r>
            <a:r>
              <a:rPr sz="927" b="1" kern="0" dirty="0">
                <a:solidFill>
                  <a:srgbClr val="FFFFFF"/>
                </a:solidFill>
                <a:latin typeface="Arial"/>
                <a:cs typeface="Arial"/>
              </a:rPr>
              <a:t>programmes</a:t>
            </a:r>
            <a:r>
              <a:rPr sz="927" b="1" kern="0" spc="57" dirty="0">
                <a:solidFill>
                  <a:srgbClr val="FFFFFF"/>
                </a:solidFill>
                <a:latin typeface="Arial"/>
                <a:cs typeface="Arial"/>
              </a:rPr>
              <a:t> </a:t>
            </a:r>
            <a:r>
              <a:rPr sz="927" b="1" kern="0" dirty="0">
                <a:solidFill>
                  <a:srgbClr val="FFFFFF"/>
                </a:solidFill>
                <a:latin typeface="Arial"/>
                <a:cs typeface="Arial"/>
              </a:rPr>
              <a:t>de</a:t>
            </a:r>
            <a:r>
              <a:rPr sz="927" b="1" kern="0" spc="40" dirty="0">
                <a:solidFill>
                  <a:srgbClr val="FFFFFF"/>
                </a:solidFill>
                <a:latin typeface="Arial"/>
                <a:cs typeface="Arial"/>
              </a:rPr>
              <a:t> </a:t>
            </a:r>
            <a:r>
              <a:rPr sz="927" b="1" kern="0" dirty="0">
                <a:solidFill>
                  <a:srgbClr val="FFFFFF"/>
                </a:solidFill>
                <a:latin typeface="Arial"/>
                <a:cs typeface="Arial"/>
              </a:rPr>
              <a:t>vaccination,</a:t>
            </a:r>
            <a:r>
              <a:rPr sz="927" b="1" kern="0" spc="84" dirty="0">
                <a:solidFill>
                  <a:srgbClr val="FFFFFF"/>
                </a:solidFill>
                <a:latin typeface="Arial"/>
                <a:cs typeface="Arial"/>
              </a:rPr>
              <a:t> </a:t>
            </a:r>
            <a:r>
              <a:rPr sz="927" b="1" kern="0" dirty="0">
                <a:solidFill>
                  <a:srgbClr val="FFFFFF"/>
                </a:solidFill>
                <a:latin typeface="Arial"/>
                <a:cs typeface="Arial"/>
              </a:rPr>
              <a:t>il</a:t>
            </a:r>
            <a:r>
              <a:rPr sz="927" b="1" kern="0" spc="18" dirty="0">
                <a:solidFill>
                  <a:srgbClr val="FFFFFF"/>
                </a:solidFill>
                <a:latin typeface="Arial"/>
                <a:cs typeface="Arial"/>
              </a:rPr>
              <a:t> </a:t>
            </a:r>
            <a:r>
              <a:rPr sz="927" b="1" kern="0" dirty="0">
                <a:solidFill>
                  <a:srgbClr val="FFFFFF"/>
                </a:solidFill>
                <a:latin typeface="Arial"/>
                <a:cs typeface="Arial"/>
              </a:rPr>
              <a:t>est</a:t>
            </a:r>
            <a:r>
              <a:rPr sz="927" b="1" kern="0" spc="49" dirty="0">
                <a:solidFill>
                  <a:srgbClr val="FFFFFF"/>
                </a:solidFill>
                <a:latin typeface="Arial"/>
                <a:cs typeface="Arial"/>
              </a:rPr>
              <a:t> </a:t>
            </a:r>
            <a:r>
              <a:rPr sz="927" b="1" kern="0" dirty="0">
                <a:solidFill>
                  <a:srgbClr val="FFFFFF"/>
                </a:solidFill>
                <a:latin typeface="Arial"/>
                <a:cs typeface="Arial"/>
              </a:rPr>
              <a:t>possible</a:t>
            </a:r>
            <a:r>
              <a:rPr sz="927" b="1" kern="0" spc="71" dirty="0">
                <a:solidFill>
                  <a:srgbClr val="FFFFFF"/>
                </a:solidFill>
                <a:latin typeface="Arial"/>
                <a:cs typeface="Arial"/>
              </a:rPr>
              <a:t> </a:t>
            </a:r>
            <a:r>
              <a:rPr sz="927" b="1" kern="0" spc="-22" dirty="0">
                <a:solidFill>
                  <a:srgbClr val="FFFFFF"/>
                </a:solidFill>
                <a:latin typeface="Arial"/>
                <a:cs typeface="Arial"/>
              </a:rPr>
              <a:t>de </a:t>
            </a:r>
            <a:r>
              <a:rPr sz="927" b="1" kern="0" dirty="0">
                <a:solidFill>
                  <a:srgbClr val="FFFFFF"/>
                </a:solidFill>
                <a:latin typeface="Arial"/>
                <a:cs typeface="Arial"/>
              </a:rPr>
              <a:t>s'appuyer</a:t>
            </a:r>
            <a:r>
              <a:rPr sz="927" b="1" kern="0" spc="66" dirty="0">
                <a:solidFill>
                  <a:srgbClr val="FFFFFF"/>
                </a:solidFill>
                <a:latin typeface="Arial"/>
                <a:cs typeface="Arial"/>
              </a:rPr>
              <a:t> </a:t>
            </a:r>
            <a:r>
              <a:rPr sz="927" b="1" kern="0" dirty="0">
                <a:solidFill>
                  <a:srgbClr val="FFFFFF"/>
                </a:solidFill>
                <a:latin typeface="Arial"/>
                <a:cs typeface="Arial"/>
              </a:rPr>
              <a:t>sur</a:t>
            </a:r>
            <a:r>
              <a:rPr sz="927" b="1" kern="0" spc="22" dirty="0">
                <a:solidFill>
                  <a:srgbClr val="FFFFFF"/>
                </a:solidFill>
                <a:latin typeface="Arial"/>
                <a:cs typeface="Arial"/>
              </a:rPr>
              <a:t> </a:t>
            </a:r>
            <a:r>
              <a:rPr sz="927" b="1" kern="0" dirty="0">
                <a:solidFill>
                  <a:srgbClr val="FFFFFF"/>
                </a:solidFill>
                <a:latin typeface="Arial"/>
                <a:cs typeface="Arial"/>
              </a:rPr>
              <a:t>cette</a:t>
            </a:r>
            <a:r>
              <a:rPr sz="927" b="1" kern="0" spc="40" dirty="0">
                <a:solidFill>
                  <a:srgbClr val="FFFFFF"/>
                </a:solidFill>
                <a:latin typeface="Arial"/>
                <a:cs typeface="Arial"/>
              </a:rPr>
              <a:t> </a:t>
            </a:r>
            <a:r>
              <a:rPr sz="927" b="1" kern="0" dirty="0">
                <a:solidFill>
                  <a:srgbClr val="FFFFFF"/>
                </a:solidFill>
                <a:latin typeface="Arial"/>
                <a:cs typeface="Arial"/>
              </a:rPr>
              <a:t>expérience</a:t>
            </a:r>
            <a:r>
              <a:rPr sz="927" b="1" kern="0" spc="66" dirty="0">
                <a:solidFill>
                  <a:srgbClr val="FFFFFF"/>
                </a:solidFill>
                <a:latin typeface="Arial"/>
                <a:cs typeface="Arial"/>
              </a:rPr>
              <a:t> </a:t>
            </a:r>
            <a:r>
              <a:rPr sz="927" b="1" kern="0" dirty="0">
                <a:solidFill>
                  <a:srgbClr val="FFFFFF"/>
                </a:solidFill>
                <a:latin typeface="Arial"/>
                <a:cs typeface="Arial"/>
              </a:rPr>
              <a:t>pour</a:t>
            </a:r>
            <a:r>
              <a:rPr sz="927" b="1" kern="0" spc="49" dirty="0">
                <a:solidFill>
                  <a:srgbClr val="FFFFFF"/>
                </a:solidFill>
                <a:latin typeface="Arial"/>
                <a:cs typeface="Arial"/>
              </a:rPr>
              <a:t> </a:t>
            </a:r>
            <a:r>
              <a:rPr sz="927" b="1" kern="0" dirty="0">
                <a:solidFill>
                  <a:srgbClr val="FFFFFF"/>
                </a:solidFill>
                <a:latin typeface="Arial"/>
                <a:cs typeface="Arial"/>
              </a:rPr>
              <a:t>en</a:t>
            </a:r>
            <a:r>
              <a:rPr sz="927" b="1" kern="0" spc="31" dirty="0">
                <a:solidFill>
                  <a:srgbClr val="FFFFFF"/>
                </a:solidFill>
                <a:latin typeface="Arial"/>
                <a:cs typeface="Arial"/>
              </a:rPr>
              <a:t> </a:t>
            </a:r>
            <a:r>
              <a:rPr sz="927" b="1" kern="0" dirty="0">
                <a:solidFill>
                  <a:srgbClr val="FFFFFF"/>
                </a:solidFill>
                <a:latin typeface="Arial"/>
                <a:cs typeface="Arial"/>
              </a:rPr>
              <a:t>faire</a:t>
            </a:r>
            <a:r>
              <a:rPr sz="927" b="1" kern="0" spc="22" dirty="0">
                <a:solidFill>
                  <a:srgbClr val="FFFFFF"/>
                </a:solidFill>
                <a:latin typeface="Arial"/>
                <a:cs typeface="Arial"/>
              </a:rPr>
              <a:t> </a:t>
            </a:r>
            <a:r>
              <a:rPr sz="927" b="1" kern="0" spc="-9" dirty="0">
                <a:solidFill>
                  <a:srgbClr val="FFFFFF"/>
                </a:solidFill>
                <a:latin typeface="Arial"/>
                <a:cs typeface="Arial"/>
              </a:rPr>
              <a:t>bénéficier </a:t>
            </a:r>
            <a:r>
              <a:rPr sz="927" b="1" kern="0" dirty="0">
                <a:solidFill>
                  <a:srgbClr val="FFFFFF"/>
                </a:solidFill>
                <a:latin typeface="Arial"/>
                <a:cs typeface="Arial"/>
              </a:rPr>
              <a:t>d'autres</a:t>
            </a:r>
            <a:r>
              <a:rPr sz="927" b="1" kern="0" spc="57" dirty="0">
                <a:solidFill>
                  <a:srgbClr val="FFFFFF"/>
                </a:solidFill>
                <a:latin typeface="Arial"/>
                <a:cs typeface="Arial"/>
              </a:rPr>
              <a:t> </a:t>
            </a:r>
            <a:r>
              <a:rPr sz="927" b="1" kern="0" dirty="0">
                <a:solidFill>
                  <a:srgbClr val="FFFFFF"/>
                </a:solidFill>
                <a:latin typeface="Arial"/>
                <a:cs typeface="Arial"/>
              </a:rPr>
              <a:t>programmes</a:t>
            </a:r>
            <a:r>
              <a:rPr sz="927" b="1" kern="0" spc="66" dirty="0">
                <a:solidFill>
                  <a:srgbClr val="FFFFFF"/>
                </a:solidFill>
                <a:latin typeface="Arial"/>
                <a:cs typeface="Arial"/>
              </a:rPr>
              <a:t> </a:t>
            </a:r>
            <a:r>
              <a:rPr sz="927" b="1" kern="0" dirty="0">
                <a:solidFill>
                  <a:srgbClr val="FFFFFF"/>
                </a:solidFill>
                <a:latin typeface="Arial"/>
                <a:cs typeface="Arial"/>
              </a:rPr>
              <a:t>de</a:t>
            </a:r>
            <a:r>
              <a:rPr sz="927" b="1" kern="0" spc="31" dirty="0">
                <a:solidFill>
                  <a:srgbClr val="FFFFFF"/>
                </a:solidFill>
                <a:latin typeface="Arial"/>
                <a:cs typeface="Arial"/>
              </a:rPr>
              <a:t> </a:t>
            </a:r>
            <a:r>
              <a:rPr sz="927" b="1" kern="0" spc="-18" dirty="0">
                <a:solidFill>
                  <a:srgbClr val="FFFFFF"/>
                </a:solidFill>
                <a:latin typeface="Arial"/>
                <a:cs typeface="Arial"/>
              </a:rPr>
              <a:t>SSP.</a:t>
            </a:r>
            <a:endParaRPr sz="927" kern="0">
              <a:solidFill>
                <a:sysClr val="windowText" lastClr="000000"/>
              </a:solidFill>
              <a:latin typeface="Arial"/>
              <a:cs typeface="Arial"/>
            </a:endParaRPr>
          </a:p>
        </p:txBody>
      </p:sp>
      <p:sp>
        <p:nvSpPr>
          <p:cNvPr id="7" name="object 7"/>
          <p:cNvSpPr txBox="1"/>
          <p:nvPr/>
        </p:nvSpPr>
        <p:spPr>
          <a:xfrm>
            <a:off x="2359979" y="3748592"/>
            <a:ext cx="7766797" cy="1768154"/>
          </a:xfrm>
          <a:prstGeom prst="rect">
            <a:avLst/>
          </a:prstGeom>
        </p:spPr>
        <p:txBody>
          <a:bodyPr vert="horz" wrap="square" lIns="0" tIns="10646" rIns="0" bIns="0" rtlCol="0">
            <a:spAutoFit/>
          </a:bodyPr>
          <a:lstStyle/>
          <a:p>
            <a:pPr marL="11206" marR="62196" defTabSz="806867">
              <a:lnSpc>
                <a:spcPct val="100299"/>
              </a:lnSpc>
              <a:spcBef>
                <a:spcPts val="84"/>
              </a:spcBef>
            </a:pPr>
            <a:r>
              <a:rPr sz="1015" kern="0" dirty="0">
                <a:solidFill>
                  <a:sysClr val="windowText" lastClr="000000"/>
                </a:solidFill>
                <a:latin typeface="Arial"/>
                <a:cs typeface="Arial"/>
              </a:rPr>
              <a:t>Les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responsables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du</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PEV,</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qui</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reconnaissent</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exploitent</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déjà</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les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synergies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entre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le</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renforcement</a:t>
            </a:r>
            <a:r>
              <a:rPr sz="1015" kern="0" spc="-35" dirty="0">
                <a:solidFill>
                  <a:sysClr val="windowText" lastClr="000000"/>
                </a:solidFill>
                <a:latin typeface="Arial"/>
                <a:cs typeface="Arial"/>
              </a:rPr>
              <a:t> </a:t>
            </a:r>
            <a:r>
              <a:rPr sz="1015" kern="0" dirty="0">
                <a:solidFill>
                  <a:sysClr val="windowText" lastClr="000000"/>
                </a:solidFill>
                <a:latin typeface="Arial"/>
                <a:cs typeface="Arial"/>
              </a:rPr>
              <a:t>du</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système</a:t>
            </a:r>
            <a:r>
              <a:rPr sz="1015" kern="0" spc="-40"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18" dirty="0">
                <a:solidFill>
                  <a:sysClr val="windowText" lastClr="000000"/>
                </a:solidFill>
                <a:latin typeface="Arial"/>
                <a:cs typeface="Arial"/>
              </a:rPr>
              <a:t> </a:t>
            </a:r>
            <a:r>
              <a:rPr sz="1015" kern="0" spc="-22" dirty="0">
                <a:solidFill>
                  <a:sysClr val="windowText" lastClr="000000"/>
                </a:solidFill>
                <a:latin typeface="Arial"/>
                <a:cs typeface="Arial"/>
              </a:rPr>
              <a:t>les </a:t>
            </a:r>
            <a:r>
              <a:rPr sz="1015" kern="0" dirty="0">
                <a:solidFill>
                  <a:sysClr val="windowText" lastClr="000000"/>
                </a:solidFill>
                <a:latin typeface="Arial"/>
                <a:cs typeface="Arial"/>
              </a:rPr>
              <a:t>SSP,</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sont</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champions</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naturels</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SSP,</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compte</a:t>
            </a:r>
            <a:r>
              <a:rPr sz="1015" kern="0" spc="-35" dirty="0">
                <a:solidFill>
                  <a:sysClr val="windowText" lastClr="000000"/>
                </a:solidFill>
                <a:latin typeface="Arial"/>
                <a:cs typeface="Arial"/>
              </a:rPr>
              <a:t> </a:t>
            </a:r>
            <a:r>
              <a:rPr sz="1015" kern="0" dirty="0">
                <a:solidFill>
                  <a:sysClr val="windowText" lastClr="000000"/>
                </a:solidFill>
                <a:latin typeface="Arial"/>
                <a:cs typeface="Arial"/>
              </a:rPr>
              <a:t>tenu</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leur</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expérience</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du</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positionnement</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personnes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au</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centre</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3" dirty="0">
                <a:solidFill>
                  <a:sysClr val="windowText" lastClr="000000"/>
                </a:solidFill>
                <a:latin typeface="Arial"/>
                <a:cs typeface="Arial"/>
              </a:rPr>
              <a:t> </a:t>
            </a:r>
            <a:r>
              <a:rPr sz="1015" kern="0" spc="-9" dirty="0">
                <a:solidFill>
                  <a:sysClr val="windowText" lastClr="000000"/>
                </a:solidFill>
                <a:latin typeface="Arial"/>
                <a:cs typeface="Arial"/>
              </a:rPr>
              <a:t>services </a:t>
            </a:r>
            <a:r>
              <a:rPr sz="1015" kern="0" dirty="0">
                <a:solidFill>
                  <a:sysClr val="windowText" lastClr="000000"/>
                </a:solidFill>
                <a:latin typeface="Arial"/>
                <a:cs typeface="Arial"/>
              </a:rPr>
              <a:t>de</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santé</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promotion</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l’action</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multisectorielle.</a:t>
            </a:r>
            <a:r>
              <a:rPr sz="1015" kern="0" spc="-4" dirty="0">
                <a:solidFill>
                  <a:sysClr val="windowText" lastClr="000000"/>
                </a:solidFill>
                <a:latin typeface="Arial"/>
                <a:cs typeface="Arial"/>
              </a:rPr>
              <a:t> </a:t>
            </a:r>
            <a:r>
              <a:rPr lang="fr-CH" sz="1015" kern="0" spc="-4" dirty="0">
                <a:solidFill>
                  <a:sysClr val="windowText" lastClr="000000"/>
                </a:solidFill>
                <a:latin typeface="Arial"/>
                <a:cs typeface="Arial"/>
              </a:rPr>
              <a:t>Le </a:t>
            </a:r>
            <a:r>
              <a:rPr sz="1015" kern="0" dirty="0">
                <a:solidFill>
                  <a:sysClr val="windowText" lastClr="000000"/>
                </a:solidFill>
                <a:latin typeface="Arial"/>
                <a:cs typeface="Arial"/>
              </a:rPr>
              <a:t>cadre</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SSP</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vise</a:t>
            </a:r>
            <a:r>
              <a:rPr sz="1015" kern="0" spc="-4" dirty="0">
                <a:solidFill>
                  <a:sysClr val="windowText" lastClr="000000"/>
                </a:solidFill>
                <a:latin typeface="Arial"/>
                <a:cs typeface="Arial"/>
              </a:rPr>
              <a:t> </a:t>
            </a:r>
            <a:r>
              <a:rPr sz="1015" kern="0" spc="-44" dirty="0">
                <a:solidFill>
                  <a:sysClr val="windowText" lastClr="000000"/>
                </a:solidFill>
                <a:latin typeface="Arial"/>
                <a:cs typeface="Arial"/>
              </a:rPr>
              <a:t>à </a:t>
            </a:r>
            <a:r>
              <a:rPr sz="1015" kern="0" dirty="0">
                <a:solidFill>
                  <a:sysClr val="windowText" lastClr="000000"/>
                </a:solidFill>
                <a:latin typeface="Arial"/>
                <a:cs typeface="Arial"/>
              </a:rPr>
              <a:t>montrer</a:t>
            </a:r>
            <a:r>
              <a:rPr sz="1015" kern="0" spc="-40" dirty="0">
                <a:solidFill>
                  <a:sysClr val="windowText" lastClr="000000"/>
                </a:solidFill>
                <a:latin typeface="Arial"/>
                <a:cs typeface="Arial"/>
              </a:rPr>
              <a:t> </a:t>
            </a:r>
            <a:r>
              <a:rPr sz="1015" kern="0" dirty="0">
                <a:solidFill>
                  <a:sysClr val="windowText" lastClr="000000"/>
                </a:solidFill>
                <a:latin typeface="Arial"/>
                <a:cs typeface="Arial"/>
              </a:rPr>
              <a:t>les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possibilités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tirer</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parti</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pour</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contribuer</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à</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SSP</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solides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26" dirty="0">
                <a:solidFill>
                  <a:sysClr val="windowText" lastClr="000000"/>
                </a:solidFill>
                <a:latin typeface="Arial"/>
                <a:cs typeface="Arial"/>
              </a:rPr>
              <a:t> </a:t>
            </a:r>
            <a:r>
              <a:rPr sz="1015" kern="0" spc="-9" dirty="0">
                <a:solidFill>
                  <a:sysClr val="windowText" lastClr="000000"/>
                </a:solidFill>
                <a:latin typeface="Arial"/>
                <a:cs typeface="Arial"/>
              </a:rPr>
              <a:t>renforcés.</a:t>
            </a:r>
            <a:endParaRPr sz="1015" kern="0" dirty="0">
              <a:solidFill>
                <a:sysClr val="windowText" lastClr="000000"/>
              </a:solidFill>
              <a:latin typeface="Arial"/>
              <a:cs typeface="Arial"/>
            </a:endParaRPr>
          </a:p>
          <a:p>
            <a:pPr marL="11206" defTabSz="806867">
              <a:spcBef>
                <a:spcPts val="732"/>
              </a:spcBef>
            </a:pPr>
            <a:r>
              <a:rPr sz="1015" b="1" kern="0" dirty="0">
                <a:solidFill>
                  <a:sysClr val="windowText" lastClr="000000"/>
                </a:solidFill>
                <a:latin typeface="Arial"/>
                <a:cs typeface="Arial"/>
              </a:rPr>
              <a:t>Ces</a:t>
            </a:r>
            <a:r>
              <a:rPr sz="1015" b="1" kern="0" spc="-26" dirty="0">
                <a:solidFill>
                  <a:sysClr val="windowText" lastClr="000000"/>
                </a:solidFill>
                <a:latin typeface="Arial"/>
                <a:cs typeface="Arial"/>
              </a:rPr>
              <a:t> </a:t>
            </a:r>
            <a:r>
              <a:rPr sz="1015" b="1" kern="0" dirty="0">
                <a:solidFill>
                  <a:sysClr val="windowText" lastClr="000000"/>
                </a:solidFill>
                <a:latin typeface="Arial"/>
                <a:cs typeface="Arial"/>
              </a:rPr>
              <a:t>ressources</a:t>
            </a:r>
            <a:r>
              <a:rPr sz="1015" b="1" kern="0" spc="-22" dirty="0">
                <a:solidFill>
                  <a:sysClr val="windowText" lastClr="000000"/>
                </a:solidFill>
                <a:latin typeface="Arial"/>
                <a:cs typeface="Arial"/>
              </a:rPr>
              <a:t> </a:t>
            </a:r>
            <a:r>
              <a:rPr sz="1015" b="1" kern="0" dirty="0">
                <a:solidFill>
                  <a:sysClr val="windowText" lastClr="000000"/>
                </a:solidFill>
                <a:latin typeface="Arial"/>
                <a:cs typeface="Arial"/>
              </a:rPr>
              <a:t>peuvent</a:t>
            </a:r>
            <a:r>
              <a:rPr sz="1015" b="1" kern="0" spc="-40" dirty="0">
                <a:solidFill>
                  <a:sysClr val="windowText" lastClr="000000"/>
                </a:solidFill>
                <a:latin typeface="Arial"/>
                <a:cs typeface="Arial"/>
              </a:rPr>
              <a:t> </a:t>
            </a:r>
            <a:r>
              <a:rPr sz="1015" b="1" kern="0" dirty="0">
                <a:solidFill>
                  <a:sysClr val="windowText" lastClr="000000"/>
                </a:solidFill>
                <a:latin typeface="Arial"/>
                <a:cs typeface="Arial"/>
              </a:rPr>
              <a:t>être</a:t>
            </a:r>
            <a:r>
              <a:rPr sz="1015" b="1" kern="0" spc="-18" dirty="0">
                <a:solidFill>
                  <a:sysClr val="windowText" lastClr="000000"/>
                </a:solidFill>
                <a:latin typeface="Arial"/>
                <a:cs typeface="Arial"/>
              </a:rPr>
              <a:t> </a:t>
            </a:r>
            <a:r>
              <a:rPr sz="1015" b="1" kern="0" dirty="0">
                <a:solidFill>
                  <a:sysClr val="windowText" lastClr="000000"/>
                </a:solidFill>
                <a:latin typeface="Arial"/>
                <a:cs typeface="Arial"/>
              </a:rPr>
              <a:t>utilisées</a:t>
            </a:r>
            <a:r>
              <a:rPr sz="1015" b="1" kern="0" spc="-49" dirty="0">
                <a:solidFill>
                  <a:sysClr val="windowText" lastClr="000000"/>
                </a:solidFill>
                <a:latin typeface="Arial"/>
                <a:cs typeface="Arial"/>
              </a:rPr>
              <a:t> </a:t>
            </a:r>
            <a:r>
              <a:rPr sz="1015" b="1" kern="0" dirty="0">
                <a:solidFill>
                  <a:sysClr val="windowText" lastClr="000000"/>
                </a:solidFill>
                <a:latin typeface="Arial"/>
                <a:cs typeface="Arial"/>
              </a:rPr>
              <a:t>pour</a:t>
            </a:r>
            <a:r>
              <a:rPr sz="1015" b="1" kern="0" spc="-40" dirty="0">
                <a:solidFill>
                  <a:sysClr val="windowText" lastClr="000000"/>
                </a:solidFill>
                <a:latin typeface="Arial"/>
                <a:cs typeface="Arial"/>
              </a:rPr>
              <a:t> </a:t>
            </a:r>
            <a:r>
              <a:rPr sz="1015" b="1" kern="0" dirty="0">
                <a:solidFill>
                  <a:sysClr val="windowText" lastClr="000000"/>
                </a:solidFill>
                <a:latin typeface="Arial"/>
                <a:cs typeface="Arial"/>
              </a:rPr>
              <a:t>éclairer</a:t>
            </a:r>
            <a:r>
              <a:rPr sz="1015" b="1" kern="0" spc="-18" dirty="0">
                <a:solidFill>
                  <a:sysClr val="windowText" lastClr="000000"/>
                </a:solidFill>
                <a:latin typeface="Arial"/>
                <a:cs typeface="Arial"/>
              </a:rPr>
              <a:t> </a:t>
            </a:r>
            <a:r>
              <a:rPr sz="1015" b="1" kern="0" spc="-44" dirty="0">
                <a:solidFill>
                  <a:sysClr val="windowText" lastClr="000000"/>
                </a:solidFill>
                <a:latin typeface="Arial"/>
                <a:cs typeface="Arial"/>
              </a:rPr>
              <a:t>:</a:t>
            </a:r>
            <a:endParaRPr sz="1015" kern="0" dirty="0">
              <a:solidFill>
                <a:sysClr val="windowText" lastClr="000000"/>
              </a:solidFill>
              <a:latin typeface="Arial"/>
              <a:cs typeface="Arial"/>
            </a:endParaRPr>
          </a:p>
          <a:p>
            <a:pPr marL="177623" marR="196674" indent="-166977" defTabSz="806867">
              <a:lnSpc>
                <a:spcPct val="100800"/>
              </a:lnSpc>
              <a:spcBef>
                <a:spcPts val="361"/>
              </a:spcBef>
              <a:buFontTx/>
              <a:buChar char="•"/>
              <a:tabLst>
                <a:tab pos="177623" algn="l"/>
              </a:tabLst>
            </a:pPr>
            <a:r>
              <a:rPr sz="1015" kern="0" dirty="0">
                <a:solidFill>
                  <a:sysClr val="windowText" lastClr="000000"/>
                </a:solidFill>
                <a:latin typeface="Arial"/>
                <a:cs typeface="Arial"/>
              </a:rPr>
              <a:t>le</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plaidoyer</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auprès</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responsables</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programmes</a:t>
            </a:r>
            <a:r>
              <a:rPr sz="1015" kern="0" spc="-49"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du</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ministère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santé</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sur</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le</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rôle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pertinence</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13" dirty="0">
                <a:solidFill>
                  <a:sysClr val="windowText" lastClr="000000"/>
                </a:solidFill>
                <a:latin typeface="Arial"/>
                <a:cs typeface="Arial"/>
              </a:rPr>
              <a:t> </a:t>
            </a:r>
            <a:r>
              <a:rPr sz="1015" kern="0" spc="-22" dirty="0">
                <a:solidFill>
                  <a:sysClr val="windowText" lastClr="000000"/>
                </a:solidFill>
                <a:latin typeface="Arial"/>
                <a:cs typeface="Arial"/>
              </a:rPr>
              <a:t>la </a:t>
            </a:r>
            <a:r>
              <a:rPr sz="1015" kern="0" dirty="0">
                <a:solidFill>
                  <a:sysClr val="windowText" lastClr="000000"/>
                </a:solidFill>
                <a:latin typeface="Arial"/>
                <a:cs typeface="Arial"/>
              </a:rPr>
              <a:t>vaccination</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pour</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renforcer</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les </a:t>
            </a:r>
            <a:r>
              <a:rPr sz="1015" kern="0" spc="-9" dirty="0">
                <a:solidFill>
                  <a:sysClr val="windowText" lastClr="000000"/>
                </a:solidFill>
                <a:latin typeface="Arial"/>
                <a:cs typeface="Arial"/>
              </a:rPr>
              <a:t>programmes</a:t>
            </a:r>
            <a:r>
              <a:rPr sz="1015" kern="0" spc="-44"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SSP</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auprès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programmes</a:t>
            </a:r>
            <a:r>
              <a:rPr sz="1015" kern="0" spc="-49"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SSP</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pour</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renforcer</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13" dirty="0">
                <a:solidFill>
                  <a:sysClr val="windowText" lastClr="000000"/>
                </a:solidFill>
                <a:latin typeface="Arial"/>
                <a:cs typeface="Arial"/>
              </a:rPr>
              <a:t> </a:t>
            </a:r>
            <a:r>
              <a:rPr sz="1015" kern="0" spc="-44" dirty="0">
                <a:solidFill>
                  <a:sysClr val="windowText" lastClr="000000"/>
                </a:solidFill>
                <a:latin typeface="Arial"/>
                <a:cs typeface="Arial"/>
              </a:rPr>
              <a:t>;</a:t>
            </a:r>
            <a:endParaRPr sz="1015" kern="0" dirty="0">
              <a:solidFill>
                <a:sysClr val="windowText" lastClr="000000"/>
              </a:solidFill>
              <a:latin typeface="Arial"/>
              <a:cs typeface="Arial"/>
            </a:endParaRPr>
          </a:p>
          <a:p>
            <a:pPr marL="177623" marR="4483" indent="-166977" defTabSz="806867">
              <a:lnSpc>
                <a:spcPct val="100400"/>
              </a:lnSpc>
              <a:spcBef>
                <a:spcPts val="365"/>
              </a:spcBef>
              <a:buFontTx/>
              <a:buChar char="•"/>
              <a:tabLst>
                <a:tab pos="177623" algn="l"/>
              </a:tabLst>
            </a:pPr>
            <a:r>
              <a:rPr sz="1015" kern="0" dirty="0">
                <a:solidFill>
                  <a:sysClr val="windowText" lastClr="000000"/>
                </a:solidFill>
                <a:latin typeface="Arial"/>
                <a:cs typeface="Arial"/>
              </a:rPr>
              <a:t>les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processus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d'élaboration de</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stratégies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(y</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compris</a:t>
            </a:r>
            <a:r>
              <a:rPr sz="1015" kern="0" spc="-35" dirty="0">
                <a:solidFill>
                  <a:sysClr val="windowText" lastClr="000000"/>
                </a:solidFill>
                <a:latin typeface="Arial"/>
                <a:cs typeface="Arial"/>
              </a:rPr>
              <a:t> </a:t>
            </a:r>
            <a:r>
              <a:rPr sz="1015" kern="0" dirty="0">
                <a:solidFill>
                  <a:sysClr val="windowText" lastClr="000000"/>
                </a:solidFill>
                <a:latin typeface="Arial"/>
                <a:cs typeface="Arial"/>
              </a:rPr>
              <a:t>les</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stratégies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nationales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9"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planification</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du</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portefeuille</a:t>
            </a:r>
            <a:r>
              <a:rPr sz="1015" kern="0" spc="-22" dirty="0">
                <a:solidFill>
                  <a:sysClr val="windowText" lastClr="000000"/>
                </a:solidFill>
                <a:latin typeface="Arial"/>
                <a:cs typeface="Arial"/>
              </a:rPr>
              <a:t> </a:t>
            </a:r>
            <a:r>
              <a:rPr sz="1015" kern="0" spc="-9" dirty="0">
                <a:solidFill>
                  <a:sysClr val="windowText" lastClr="000000"/>
                </a:solidFill>
                <a:latin typeface="Arial"/>
                <a:cs typeface="Arial"/>
              </a:rPr>
              <a:t>complet </a:t>
            </a:r>
            <a:r>
              <a:rPr sz="1015" kern="0" dirty="0">
                <a:solidFill>
                  <a:sysClr val="windowText" lastClr="000000"/>
                </a:solidFill>
                <a:latin typeface="Arial"/>
                <a:cs typeface="Arial"/>
              </a:rPr>
              <a:t>de</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Gavi)</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pour</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s'assurer</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que</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ces</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processus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soient</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exploités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pour</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inclure des</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objectifs</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22" dirty="0">
                <a:solidFill>
                  <a:sysClr val="windowText" lastClr="000000"/>
                </a:solidFill>
                <a:latin typeface="Arial"/>
                <a:cs typeface="Arial"/>
              </a:rPr>
              <a:t> </a:t>
            </a:r>
            <a:r>
              <a:rPr sz="1015" kern="0" dirty="0">
                <a:solidFill>
                  <a:sysClr val="windowText" lastClr="000000"/>
                </a:solidFill>
                <a:latin typeface="Arial"/>
                <a:cs typeface="Arial"/>
              </a:rPr>
              <a:t>des</a:t>
            </a:r>
            <a:r>
              <a:rPr sz="1015" kern="0" spc="-26" dirty="0">
                <a:solidFill>
                  <a:sysClr val="windowText" lastClr="000000"/>
                </a:solidFill>
                <a:latin typeface="Arial"/>
                <a:cs typeface="Arial"/>
              </a:rPr>
              <a:t> </a:t>
            </a:r>
            <a:r>
              <a:rPr sz="1015" kern="0" dirty="0">
                <a:solidFill>
                  <a:sysClr val="windowText" lastClr="000000"/>
                </a:solidFill>
                <a:latin typeface="Arial"/>
                <a:cs typeface="Arial"/>
              </a:rPr>
              <a:t>activités</a:t>
            </a:r>
            <a:r>
              <a:rPr sz="1015" kern="0" spc="4" dirty="0">
                <a:solidFill>
                  <a:sysClr val="windowText" lastClr="000000"/>
                </a:solidFill>
                <a:latin typeface="Arial"/>
                <a:cs typeface="Arial"/>
              </a:rPr>
              <a:t> </a:t>
            </a:r>
            <a:r>
              <a:rPr sz="1015" kern="0" dirty="0">
                <a:solidFill>
                  <a:sysClr val="windowText" lastClr="000000"/>
                </a:solidFill>
                <a:latin typeface="Arial"/>
                <a:cs typeface="Arial"/>
              </a:rPr>
              <a:t>spécifiques</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susceptibles</a:t>
            </a:r>
            <a:r>
              <a:rPr sz="1015" kern="0" spc="-4" dirty="0">
                <a:solidFill>
                  <a:sysClr val="windowText" lastClr="000000"/>
                </a:solidFill>
                <a:latin typeface="Arial"/>
                <a:cs typeface="Arial"/>
              </a:rPr>
              <a:t> </a:t>
            </a:r>
            <a:r>
              <a:rPr sz="1015" kern="0" spc="-22" dirty="0">
                <a:solidFill>
                  <a:sysClr val="windowText" lastClr="000000"/>
                </a:solidFill>
                <a:latin typeface="Arial"/>
                <a:cs typeface="Arial"/>
              </a:rPr>
              <a:t>de </a:t>
            </a:r>
            <a:r>
              <a:rPr sz="1015" kern="0" dirty="0">
                <a:solidFill>
                  <a:sysClr val="windowText" lastClr="000000"/>
                </a:solidFill>
                <a:latin typeface="Arial"/>
                <a:cs typeface="Arial"/>
              </a:rPr>
              <a:t>renforcer</a:t>
            </a:r>
            <a:r>
              <a:rPr sz="1015" kern="0" spc="-35" dirty="0">
                <a:solidFill>
                  <a:sysClr val="windowText" lastClr="000000"/>
                </a:solidFill>
                <a:latin typeface="Arial"/>
                <a:cs typeface="Arial"/>
              </a:rPr>
              <a:t> </a:t>
            </a:r>
            <a:r>
              <a:rPr sz="1015" kern="0" dirty="0">
                <a:solidFill>
                  <a:sysClr val="windowText" lastClr="000000"/>
                </a:solidFill>
                <a:latin typeface="Arial"/>
                <a:cs typeface="Arial"/>
              </a:rPr>
              <a:t>mutuellement</a:t>
            </a:r>
            <a:r>
              <a:rPr sz="1015" kern="0" spc="-49" dirty="0">
                <a:solidFill>
                  <a:sysClr val="windowText" lastClr="000000"/>
                </a:solidFill>
                <a:latin typeface="Arial"/>
                <a:cs typeface="Arial"/>
              </a:rPr>
              <a:t> </a:t>
            </a:r>
            <a:r>
              <a:rPr sz="1015" kern="0" dirty="0">
                <a:solidFill>
                  <a:sysClr val="windowText" lastClr="000000"/>
                </a:solidFill>
                <a:latin typeface="Arial"/>
                <a:cs typeface="Arial"/>
              </a:rPr>
              <a:t>la</a:t>
            </a:r>
            <a:r>
              <a:rPr sz="1015" kern="0" spc="-18" dirty="0">
                <a:solidFill>
                  <a:sysClr val="windowText" lastClr="000000"/>
                </a:solidFill>
                <a:latin typeface="Arial"/>
                <a:cs typeface="Arial"/>
              </a:rPr>
              <a:t> </a:t>
            </a:r>
            <a:r>
              <a:rPr sz="1015" kern="0" dirty="0">
                <a:solidFill>
                  <a:sysClr val="windowText" lastClr="000000"/>
                </a:solidFill>
                <a:latin typeface="Arial"/>
                <a:cs typeface="Arial"/>
              </a:rPr>
              <a:t>vaccination</a:t>
            </a:r>
            <a:r>
              <a:rPr sz="1015" kern="0" spc="13" dirty="0">
                <a:solidFill>
                  <a:sysClr val="windowText" lastClr="000000"/>
                </a:solidFill>
                <a:latin typeface="Arial"/>
                <a:cs typeface="Arial"/>
              </a:rPr>
              <a:t> </a:t>
            </a:r>
            <a:r>
              <a:rPr sz="1015" kern="0" dirty="0">
                <a:solidFill>
                  <a:sysClr val="windowText" lastClr="000000"/>
                </a:solidFill>
                <a:latin typeface="Arial"/>
                <a:cs typeface="Arial"/>
              </a:rPr>
              <a:t>et</a:t>
            </a:r>
            <a:r>
              <a:rPr sz="1015" kern="0" spc="-31" dirty="0">
                <a:solidFill>
                  <a:sysClr val="windowText" lastClr="000000"/>
                </a:solidFill>
                <a:latin typeface="Arial"/>
                <a:cs typeface="Arial"/>
              </a:rPr>
              <a:t> </a:t>
            </a:r>
            <a:r>
              <a:rPr sz="1015" kern="0" dirty="0">
                <a:solidFill>
                  <a:sysClr val="windowText" lastClr="000000"/>
                </a:solidFill>
                <a:latin typeface="Arial"/>
                <a:cs typeface="Arial"/>
              </a:rPr>
              <a:t>les</a:t>
            </a:r>
            <a:r>
              <a:rPr sz="1015" kern="0" spc="-13" dirty="0">
                <a:solidFill>
                  <a:sysClr val="windowText" lastClr="000000"/>
                </a:solidFill>
                <a:latin typeface="Arial"/>
                <a:cs typeface="Arial"/>
              </a:rPr>
              <a:t> </a:t>
            </a:r>
            <a:r>
              <a:rPr sz="1015" kern="0" spc="-18" dirty="0">
                <a:solidFill>
                  <a:sysClr val="windowText" lastClr="000000"/>
                </a:solidFill>
                <a:latin typeface="Arial"/>
                <a:cs typeface="Arial"/>
              </a:rPr>
              <a:t>SSP.</a:t>
            </a:r>
            <a:endParaRPr sz="1015" kern="0" dirty="0">
              <a:solidFill>
                <a:sysClr val="windowText" lastClr="000000"/>
              </a:solidFill>
              <a:latin typeface="Arial"/>
              <a:cs typeface="Arial"/>
            </a:endParaRPr>
          </a:p>
        </p:txBody>
      </p:sp>
      <p:sp>
        <p:nvSpPr>
          <p:cNvPr id="8" name="object 8"/>
          <p:cNvSpPr txBox="1"/>
          <p:nvPr/>
        </p:nvSpPr>
        <p:spPr>
          <a:xfrm>
            <a:off x="6593070" y="2570653"/>
            <a:ext cx="3255309" cy="866187"/>
          </a:xfrm>
          <a:prstGeom prst="rect">
            <a:avLst/>
          </a:prstGeom>
        </p:spPr>
        <p:txBody>
          <a:bodyPr vert="horz" wrap="square" lIns="0" tIns="19610" rIns="0" bIns="0" rtlCol="0">
            <a:spAutoFit/>
          </a:bodyPr>
          <a:lstStyle/>
          <a:p>
            <a:pPr marL="11206" marR="4483" indent="457224" defTabSz="806867">
              <a:lnSpc>
                <a:spcPts val="1094"/>
              </a:lnSpc>
              <a:spcBef>
                <a:spcPts val="154"/>
              </a:spcBef>
            </a:pPr>
            <a:r>
              <a:rPr sz="927" b="1" kern="0" dirty="0">
                <a:solidFill>
                  <a:srgbClr val="FFFFFF"/>
                </a:solidFill>
                <a:latin typeface="Arial"/>
                <a:cs typeface="Arial"/>
              </a:rPr>
              <a:t>De</a:t>
            </a:r>
            <a:r>
              <a:rPr sz="927" b="1" kern="0" spc="18" dirty="0">
                <a:solidFill>
                  <a:srgbClr val="FFFFFF"/>
                </a:solidFill>
                <a:latin typeface="Arial"/>
                <a:cs typeface="Arial"/>
              </a:rPr>
              <a:t> </a:t>
            </a:r>
            <a:r>
              <a:rPr sz="927" b="1" kern="0" dirty="0">
                <a:solidFill>
                  <a:srgbClr val="FFFFFF"/>
                </a:solidFill>
                <a:latin typeface="Arial"/>
                <a:cs typeface="Arial"/>
              </a:rPr>
              <a:t>solides</a:t>
            </a:r>
            <a:r>
              <a:rPr sz="927" b="1" kern="0" spc="66" dirty="0">
                <a:solidFill>
                  <a:srgbClr val="FFFFFF"/>
                </a:solidFill>
                <a:latin typeface="Arial"/>
                <a:cs typeface="Arial"/>
              </a:rPr>
              <a:t> </a:t>
            </a:r>
            <a:r>
              <a:rPr sz="927" b="1" kern="0" dirty="0">
                <a:solidFill>
                  <a:srgbClr val="FFFFFF"/>
                </a:solidFill>
                <a:latin typeface="Arial"/>
                <a:cs typeface="Arial"/>
              </a:rPr>
              <a:t>programmes</a:t>
            </a:r>
            <a:r>
              <a:rPr sz="927" b="1" kern="0" spc="62" dirty="0">
                <a:solidFill>
                  <a:srgbClr val="FFFFFF"/>
                </a:solidFill>
                <a:latin typeface="Arial"/>
                <a:cs typeface="Arial"/>
              </a:rPr>
              <a:t> </a:t>
            </a:r>
            <a:r>
              <a:rPr sz="927" b="1" kern="0" dirty="0">
                <a:solidFill>
                  <a:srgbClr val="FFFFFF"/>
                </a:solidFill>
                <a:latin typeface="Arial"/>
                <a:cs typeface="Arial"/>
              </a:rPr>
              <a:t>de</a:t>
            </a:r>
            <a:r>
              <a:rPr sz="927" b="1" kern="0" spc="35" dirty="0">
                <a:solidFill>
                  <a:srgbClr val="FFFFFF"/>
                </a:solidFill>
                <a:latin typeface="Arial"/>
                <a:cs typeface="Arial"/>
              </a:rPr>
              <a:t> </a:t>
            </a:r>
            <a:r>
              <a:rPr sz="927" b="1" kern="0" dirty="0">
                <a:solidFill>
                  <a:srgbClr val="FFFFFF"/>
                </a:solidFill>
                <a:latin typeface="Arial"/>
                <a:cs typeface="Arial"/>
              </a:rPr>
              <a:t>SSP</a:t>
            </a:r>
            <a:r>
              <a:rPr sz="927" b="1" kern="0" spc="22" dirty="0">
                <a:solidFill>
                  <a:srgbClr val="FFFFFF"/>
                </a:solidFill>
                <a:latin typeface="Arial"/>
                <a:cs typeface="Arial"/>
              </a:rPr>
              <a:t> </a:t>
            </a:r>
            <a:r>
              <a:rPr sz="927" b="1" kern="0" spc="-18" dirty="0">
                <a:solidFill>
                  <a:srgbClr val="FFFFFF"/>
                </a:solidFill>
                <a:latin typeface="Arial"/>
                <a:cs typeface="Arial"/>
              </a:rPr>
              <a:t>sont</a:t>
            </a:r>
            <a:r>
              <a:rPr sz="927" b="1" kern="0" spc="441" dirty="0">
                <a:solidFill>
                  <a:srgbClr val="FFFFFF"/>
                </a:solidFill>
                <a:latin typeface="Arial"/>
                <a:cs typeface="Arial"/>
              </a:rPr>
              <a:t> </a:t>
            </a:r>
            <a:r>
              <a:rPr sz="927" b="1" kern="0" dirty="0">
                <a:solidFill>
                  <a:srgbClr val="FFFFFF"/>
                </a:solidFill>
                <a:latin typeface="Arial"/>
                <a:cs typeface="Arial"/>
              </a:rPr>
              <a:t>nécessaires</a:t>
            </a:r>
            <a:r>
              <a:rPr sz="927" b="1" kern="0" spc="66" dirty="0">
                <a:solidFill>
                  <a:srgbClr val="FFFFFF"/>
                </a:solidFill>
                <a:latin typeface="Arial"/>
                <a:cs typeface="Arial"/>
              </a:rPr>
              <a:t> </a:t>
            </a:r>
            <a:r>
              <a:rPr sz="927" b="1" kern="0" dirty="0">
                <a:solidFill>
                  <a:srgbClr val="FFFFFF"/>
                </a:solidFill>
                <a:latin typeface="Arial"/>
                <a:cs typeface="Arial"/>
              </a:rPr>
              <a:t>pour</a:t>
            </a:r>
            <a:r>
              <a:rPr sz="927" b="1" kern="0" spc="44" dirty="0">
                <a:solidFill>
                  <a:srgbClr val="FFFFFF"/>
                </a:solidFill>
                <a:latin typeface="Arial"/>
                <a:cs typeface="Arial"/>
              </a:rPr>
              <a:t> </a:t>
            </a:r>
            <a:r>
              <a:rPr sz="927" b="1" kern="0" dirty="0">
                <a:solidFill>
                  <a:srgbClr val="FFFFFF"/>
                </a:solidFill>
                <a:latin typeface="Arial"/>
                <a:cs typeface="Arial"/>
              </a:rPr>
              <a:t>garantir</a:t>
            </a:r>
            <a:r>
              <a:rPr sz="927" b="1" kern="0" spc="66" dirty="0">
                <a:solidFill>
                  <a:srgbClr val="FFFFFF"/>
                </a:solidFill>
                <a:latin typeface="Arial"/>
                <a:cs typeface="Arial"/>
              </a:rPr>
              <a:t> </a:t>
            </a:r>
            <a:r>
              <a:rPr sz="927" b="1" kern="0" dirty="0">
                <a:solidFill>
                  <a:srgbClr val="FFFFFF"/>
                </a:solidFill>
                <a:latin typeface="Arial"/>
                <a:cs typeface="Arial"/>
              </a:rPr>
              <a:t>l'adoption</a:t>
            </a:r>
            <a:r>
              <a:rPr sz="927" b="1" kern="0" spc="75" dirty="0">
                <a:solidFill>
                  <a:srgbClr val="FFFFFF"/>
                </a:solidFill>
                <a:latin typeface="Arial"/>
                <a:cs typeface="Arial"/>
              </a:rPr>
              <a:t> </a:t>
            </a:r>
            <a:r>
              <a:rPr sz="927" b="1" kern="0" dirty="0">
                <a:solidFill>
                  <a:srgbClr val="FFFFFF"/>
                </a:solidFill>
                <a:latin typeface="Arial"/>
                <a:cs typeface="Arial"/>
              </a:rPr>
              <a:t>des</a:t>
            </a:r>
            <a:r>
              <a:rPr sz="927" b="1" kern="0" spc="35" dirty="0">
                <a:solidFill>
                  <a:srgbClr val="FFFFFF"/>
                </a:solidFill>
                <a:latin typeface="Arial"/>
                <a:cs typeface="Arial"/>
              </a:rPr>
              <a:t> </a:t>
            </a:r>
            <a:r>
              <a:rPr sz="927" b="1" kern="0" dirty="0">
                <a:solidFill>
                  <a:srgbClr val="FFFFFF"/>
                </a:solidFill>
                <a:latin typeface="Arial"/>
                <a:cs typeface="Arial"/>
              </a:rPr>
              <a:t>vaccins</a:t>
            </a:r>
            <a:r>
              <a:rPr sz="927" b="1" kern="0" spc="62" dirty="0">
                <a:solidFill>
                  <a:srgbClr val="FFFFFF"/>
                </a:solidFill>
                <a:latin typeface="Arial"/>
                <a:cs typeface="Arial"/>
              </a:rPr>
              <a:t> </a:t>
            </a:r>
            <a:r>
              <a:rPr sz="927" b="1" kern="0" dirty="0">
                <a:solidFill>
                  <a:srgbClr val="FFFFFF"/>
                </a:solidFill>
                <a:latin typeface="Arial"/>
                <a:cs typeface="Arial"/>
              </a:rPr>
              <a:t>tout</a:t>
            </a:r>
            <a:r>
              <a:rPr sz="927" b="1" kern="0" spc="62" dirty="0">
                <a:solidFill>
                  <a:srgbClr val="FFFFFF"/>
                </a:solidFill>
                <a:latin typeface="Arial"/>
                <a:cs typeface="Arial"/>
              </a:rPr>
              <a:t> </a:t>
            </a:r>
            <a:r>
              <a:rPr sz="927" b="1" kern="0" spc="-22" dirty="0">
                <a:solidFill>
                  <a:srgbClr val="FFFFFF"/>
                </a:solidFill>
                <a:latin typeface="Arial"/>
                <a:cs typeface="Arial"/>
              </a:rPr>
              <a:t>au </a:t>
            </a:r>
            <a:r>
              <a:rPr sz="927" b="1" kern="0" dirty="0">
                <a:solidFill>
                  <a:srgbClr val="FFFFFF"/>
                </a:solidFill>
                <a:latin typeface="Arial"/>
                <a:cs typeface="Arial"/>
              </a:rPr>
              <a:t>long</a:t>
            </a:r>
            <a:r>
              <a:rPr sz="927" b="1" kern="0" spc="53" dirty="0">
                <a:solidFill>
                  <a:srgbClr val="FFFFFF"/>
                </a:solidFill>
                <a:latin typeface="Arial"/>
                <a:cs typeface="Arial"/>
              </a:rPr>
              <a:t> </a:t>
            </a:r>
            <a:r>
              <a:rPr sz="927" b="1" kern="0" dirty="0">
                <a:solidFill>
                  <a:srgbClr val="FFFFFF"/>
                </a:solidFill>
                <a:latin typeface="Arial"/>
                <a:cs typeface="Arial"/>
              </a:rPr>
              <a:t>de</a:t>
            </a:r>
            <a:r>
              <a:rPr sz="927" b="1" kern="0" spc="40" dirty="0">
                <a:solidFill>
                  <a:srgbClr val="FFFFFF"/>
                </a:solidFill>
                <a:latin typeface="Arial"/>
                <a:cs typeface="Arial"/>
              </a:rPr>
              <a:t> </a:t>
            </a:r>
            <a:r>
              <a:rPr sz="927" b="1" kern="0" dirty="0">
                <a:solidFill>
                  <a:srgbClr val="FFFFFF"/>
                </a:solidFill>
                <a:latin typeface="Arial"/>
                <a:cs typeface="Arial"/>
              </a:rPr>
              <a:t>la</a:t>
            </a:r>
            <a:r>
              <a:rPr sz="927" b="1" kern="0" spc="13" dirty="0">
                <a:solidFill>
                  <a:srgbClr val="FFFFFF"/>
                </a:solidFill>
                <a:latin typeface="Arial"/>
                <a:cs typeface="Arial"/>
              </a:rPr>
              <a:t> </a:t>
            </a:r>
            <a:r>
              <a:rPr sz="927" b="1" kern="0" dirty="0">
                <a:solidFill>
                  <a:srgbClr val="FFFFFF"/>
                </a:solidFill>
                <a:latin typeface="Arial"/>
                <a:cs typeface="Arial"/>
              </a:rPr>
              <a:t>vie.</a:t>
            </a:r>
            <a:r>
              <a:rPr sz="927" b="1" kern="0" spc="57" dirty="0">
                <a:solidFill>
                  <a:srgbClr val="FFFFFF"/>
                </a:solidFill>
                <a:latin typeface="Arial"/>
                <a:cs typeface="Arial"/>
              </a:rPr>
              <a:t> </a:t>
            </a:r>
            <a:r>
              <a:rPr sz="927" b="1" kern="0" dirty="0">
                <a:solidFill>
                  <a:srgbClr val="FFFFFF"/>
                </a:solidFill>
                <a:latin typeface="Arial"/>
                <a:cs typeface="Arial"/>
              </a:rPr>
              <a:t>Cela</a:t>
            </a:r>
            <a:r>
              <a:rPr sz="927" b="1" kern="0" spc="31" dirty="0">
                <a:solidFill>
                  <a:srgbClr val="FFFFFF"/>
                </a:solidFill>
                <a:latin typeface="Arial"/>
                <a:cs typeface="Arial"/>
              </a:rPr>
              <a:t> </a:t>
            </a:r>
            <a:r>
              <a:rPr sz="927" b="1" kern="0" dirty="0">
                <a:solidFill>
                  <a:srgbClr val="FFFFFF"/>
                </a:solidFill>
                <a:latin typeface="Arial"/>
                <a:cs typeface="Arial"/>
              </a:rPr>
              <a:t>est</a:t>
            </a:r>
            <a:r>
              <a:rPr sz="927" b="1" kern="0" spc="35" dirty="0">
                <a:solidFill>
                  <a:srgbClr val="FFFFFF"/>
                </a:solidFill>
                <a:latin typeface="Arial"/>
                <a:cs typeface="Arial"/>
              </a:rPr>
              <a:t> </a:t>
            </a:r>
            <a:r>
              <a:rPr sz="927" b="1" kern="0" dirty="0">
                <a:solidFill>
                  <a:srgbClr val="FFFFFF"/>
                </a:solidFill>
                <a:latin typeface="Arial"/>
                <a:cs typeface="Arial"/>
              </a:rPr>
              <a:t>particulièrement</a:t>
            </a:r>
            <a:r>
              <a:rPr sz="927" b="1" kern="0" spc="71" dirty="0">
                <a:solidFill>
                  <a:srgbClr val="FFFFFF"/>
                </a:solidFill>
                <a:latin typeface="Arial"/>
                <a:cs typeface="Arial"/>
              </a:rPr>
              <a:t> </a:t>
            </a:r>
            <a:r>
              <a:rPr sz="927" b="1" kern="0" dirty="0">
                <a:solidFill>
                  <a:srgbClr val="FFFFFF"/>
                </a:solidFill>
                <a:latin typeface="Arial"/>
                <a:cs typeface="Arial"/>
              </a:rPr>
              <a:t>évident</a:t>
            </a:r>
            <a:r>
              <a:rPr sz="927" b="1" kern="0" spc="71" dirty="0">
                <a:solidFill>
                  <a:srgbClr val="FFFFFF"/>
                </a:solidFill>
                <a:latin typeface="Arial"/>
                <a:cs typeface="Arial"/>
              </a:rPr>
              <a:t> </a:t>
            </a:r>
            <a:r>
              <a:rPr sz="927" b="1" kern="0" dirty="0">
                <a:solidFill>
                  <a:srgbClr val="FFFFFF"/>
                </a:solidFill>
                <a:latin typeface="Arial"/>
                <a:cs typeface="Arial"/>
              </a:rPr>
              <a:t>pour</a:t>
            </a:r>
            <a:r>
              <a:rPr sz="927" b="1" kern="0" spc="53" dirty="0">
                <a:solidFill>
                  <a:srgbClr val="FFFFFF"/>
                </a:solidFill>
                <a:latin typeface="Arial"/>
                <a:cs typeface="Arial"/>
              </a:rPr>
              <a:t> </a:t>
            </a:r>
            <a:r>
              <a:rPr sz="927" b="1" kern="0" spc="-22" dirty="0">
                <a:solidFill>
                  <a:srgbClr val="FFFFFF"/>
                </a:solidFill>
                <a:latin typeface="Arial"/>
                <a:cs typeface="Arial"/>
              </a:rPr>
              <a:t>les </a:t>
            </a:r>
            <a:r>
              <a:rPr sz="927" b="1" kern="0" dirty="0">
                <a:solidFill>
                  <a:srgbClr val="FFFFFF"/>
                </a:solidFill>
                <a:latin typeface="Arial"/>
                <a:cs typeface="Arial"/>
              </a:rPr>
              <a:t>vaccins</a:t>
            </a:r>
            <a:r>
              <a:rPr sz="927" b="1" kern="0" spc="66" dirty="0">
                <a:solidFill>
                  <a:srgbClr val="FFFFFF"/>
                </a:solidFill>
                <a:latin typeface="Arial"/>
                <a:cs typeface="Arial"/>
              </a:rPr>
              <a:t> </a:t>
            </a:r>
            <a:r>
              <a:rPr sz="927" b="1" kern="0" dirty="0">
                <a:solidFill>
                  <a:srgbClr val="FFFFFF"/>
                </a:solidFill>
                <a:latin typeface="Arial"/>
                <a:cs typeface="Arial"/>
              </a:rPr>
              <a:t>administrés</a:t>
            </a:r>
            <a:r>
              <a:rPr sz="927" b="1" kern="0" spc="71" dirty="0">
                <a:solidFill>
                  <a:srgbClr val="FFFFFF"/>
                </a:solidFill>
                <a:latin typeface="Arial"/>
                <a:cs typeface="Arial"/>
              </a:rPr>
              <a:t> </a:t>
            </a:r>
            <a:r>
              <a:rPr sz="927" b="1" kern="0" dirty="0">
                <a:solidFill>
                  <a:srgbClr val="FFFFFF"/>
                </a:solidFill>
                <a:latin typeface="Arial"/>
                <a:cs typeface="Arial"/>
              </a:rPr>
              <a:t>en</a:t>
            </a:r>
            <a:r>
              <a:rPr sz="927" b="1" kern="0" spc="26" dirty="0">
                <a:solidFill>
                  <a:srgbClr val="FFFFFF"/>
                </a:solidFill>
                <a:latin typeface="Arial"/>
                <a:cs typeface="Arial"/>
              </a:rPr>
              <a:t> </a:t>
            </a:r>
            <a:r>
              <a:rPr sz="927" b="1" kern="0" dirty="0">
                <a:solidFill>
                  <a:srgbClr val="FFFFFF"/>
                </a:solidFill>
                <a:latin typeface="Arial"/>
                <a:cs typeface="Arial"/>
              </a:rPr>
              <a:t>dehors</a:t>
            </a:r>
            <a:r>
              <a:rPr sz="927" b="1" kern="0" spc="62" dirty="0">
                <a:solidFill>
                  <a:srgbClr val="FFFFFF"/>
                </a:solidFill>
                <a:latin typeface="Arial"/>
                <a:cs typeface="Arial"/>
              </a:rPr>
              <a:t> </a:t>
            </a:r>
            <a:r>
              <a:rPr sz="927" b="1" kern="0" dirty="0">
                <a:solidFill>
                  <a:srgbClr val="FFFFFF"/>
                </a:solidFill>
                <a:latin typeface="Arial"/>
                <a:cs typeface="Arial"/>
              </a:rPr>
              <a:t>de</a:t>
            </a:r>
            <a:r>
              <a:rPr sz="927" b="1" kern="0" spc="35" dirty="0">
                <a:solidFill>
                  <a:srgbClr val="FFFFFF"/>
                </a:solidFill>
                <a:latin typeface="Arial"/>
                <a:cs typeface="Arial"/>
              </a:rPr>
              <a:t> </a:t>
            </a:r>
            <a:r>
              <a:rPr sz="927" b="1" kern="0" dirty="0">
                <a:solidFill>
                  <a:srgbClr val="FFFFFF"/>
                </a:solidFill>
                <a:latin typeface="Arial"/>
                <a:cs typeface="Arial"/>
              </a:rPr>
              <a:t>la</a:t>
            </a:r>
            <a:r>
              <a:rPr sz="927" b="1" kern="0" spc="22" dirty="0">
                <a:solidFill>
                  <a:srgbClr val="FFFFFF"/>
                </a:solidFill>
                <a:latin typeface="Arial"/>
                <a:cs typeface="Arial"/>
              </a:rPr>
              <a:t> </a:t>
            </a:r>
            <a:r>
              <a:rPr sz="927" b="1" kern="0" dirty="0">
                <a:solidFill>
                  <a:srgbClr val="FFFFFF"/>
                </a:solidFill>
                <a:latin typeface="Arial"/>
                <a:cs typeface="Arial"/>
              </a:rPr>
              <a:t>période</a:t>
            </a:r>
            <a:r>
              <a:rPr sz="927" b="1" kern="0" spc="62" dirty="0">
                <a:solidFill>
                  <a:srgbClr val="FFFFFF"/>
                </a:solidFill>
                <a:latin typeface="Arial"/>
                <a:cs typeface="Arial"/>
              </a:rPr>
              <a:t> </a:t>
            </a:r>
            <a:r>
              <a:rPr sz="927" b="1" kern="0" spc="-22" dirty="0">
                <a:solidFill>
                  <a:srgbClr val="FFFFFF"/>
                </a:solidFill>
                <a:latin typeface="Arial"/>
                <a:cs typeface="Arial"/>
              </a:rPr>
              <a:t>de</a:t>
            </a:r>
            <a:r>
              <a:rPr sz="927" b="1" kern="0" spc="441" dirty="0">
                <a:solidFill>
                  <a:srgbClr val="FFFFFF"/>
                </a:solidFill>
                <a:latin typeface="Arial"/>
                <a:cs typeface="Arial"/>
              </a:rPr>
              <a:t> </a:t>
            </a:r>
            <a:r>
              <a:rPr sz="927" b="1" kern="0" dirty="0">
                <a:solidFill>
                  <a:srgbClr val="FFFFFF"/>
                </a:solidFill>
                <a:latin typeface="Arial"/>
                <a:cs typeface="Arial"/>
              </a:rPr>
              <a:t>l'enfance,</a:t>
            </a:r>
            <a:r>
              <a:rPr sz="927" b="1" kern="0" spc="75" dirty="0">
                <a:solidFill>
                  <a:srgbClr val="FFFFFF"/>
                </a:solidFill>
                <a:latin typeface="Arial"/>
                <a:cs typeface="Arial"/>
              </a:rPr>
              <a:t> </a:t>
            </a:r>
            <a:r>
              <a:rPr sz="927" b="1" kern="0" dirty="0">
                <a:solidFill>
                  <a:srgbClr val="FFFFFF"/>
                </a:solidFill>
                <a:latin typeface="Arial"/>
                <a:cs typeface="Arial"/>
              </a:rPr>
              <a:t>comme</a:t>
            </a:r>
            <a:r>
              <a:rPr sz="927" b="1" kern="0" spc="40" dirty="0">
                <a:solidFill>
                  <a:srgbClr val="FFFFFF"/>
                </a:solidFill>
                <a:latin typeface="Arial"/>
                <a:cs typeface="Arial"/>
              </a:rPr>
              <a:t> </a:t>
            </a:r>
            <a:r>
              <a:rPr sz="927" b="1" kern="0" dirty="0">
                <a:solidFill>
                  <a:srgbClr val="FFFFFF"/>
                </a:solidFill>
                <a:latin typeface="Arial"/>
                <a:cs typeface="Arial"/>
              </a:rPr>
              <a:t>le</a:t>
            </a:r>
            <a:r>
              <a:rPr sz="927" b="1" kern="0" spc="22" dirty="0">
                <a:solidFill>
                  <a:srgbClr val="FFFFFF"/>
                </a:solidFill>
                <a:latin typeface="Arial"/>
                <a:cs typeface="Arial"/>
              </a:rPr>
              <a:t> </a:t>
            </a:r>
            <a:r>
              <a:rPr sz="927" b="1" kern="0" dirty="0">
                <a:solidFill>
                  <a:srgbClr val="FFFFFF"/>
                </a:solidFill>
                <a:latin typeface="Arial"/>
                <a:cs typeface="Arial"/>
              </a:rPr>
              <a:t>vaccin</a:t>
            </a:r>
            <a:r>
              <a:rPr sz="927" b="1" kern="0" spc="79" dirty="0">
                <a:solidFill>
                  <a:srgbClr val="FFFFFF"/>
                </a:solidFill>
                <a:latin typeface="Arial"/>
                <a:cs typeface="Arial"/>
              </a:rPr>
              <a:t> </a:t>
            </a:r>
            <a:r>
              <a:rPr sz="927" b="1" kern="0" dirty="0">
                <a:solidFill>
                  <a:srgbClr val="FFFFFF"/>
                </a:solidFill>
                <a:latin typeface="Arial"/>
                <a:cs typeface="Arial"/>
              </a:rPr>
              <a:t>contre</a:t>
            </a:r>
            <a:r>
              <a:rPr sz="927" b="1" kern="0" spc="40" dirty="0">
                <a:solidFill>
                  <a:srgbClr val="FFFFFF"/>
                </a:solidFill>
                <a:latin typeface="Arial"/>
                <a:cs typeface="Arial"/>
              </a:rPr>
              <a:t> </a:t>
            </a:r>
            <a:r>
              <a:rPr sz="927" b="1" kern="0" dirty="0">
                <a:solidFill>
                  <a:srgbClr val="FFFFFF"/>
                </a:solidFill>
                <a:latin typeface="Arial"/>
                <a:cs typeface="Arial"/>
              </a:rPr>
              <a:t>le</a:t>
            </a:r>
            <a:r>
              <a:rPr sz="927" b="1" kern="0" spc="22" dirty="0">
                <a:solidFill>
                  <a:srgbClr val="FFFFFF"/>
                </a:solidFill>
                <a:latin typeface="Arial"/>
                <a:cs typeface="Arial"/>
              </a:rPr>
              <a:t> </a:t>
            </a:r>
            <a:r>
              <a:rPr sz="927" b="1" kern="0" spc="-9" dirty="0">
                <a:solidFill>
                  <a:srgbClr val="FFFFFF"/>
                </a:solidFill>
                <a:latin typeface="Arial"/>
                <a:cs typeface="Arial"/>
              </a:rPr>
              <a:t>papillomavirus (VPH).</a:t>
            </a:r>
            <a:endParaRPr sz="927" kern="0">
              <a:solidFill>
                <a:sysClr val="windowText" lastClr="000000"/>
              </a:solidFill>
              <a:latin typeface="Arial"/>
              <a:cs typeface="Arial"/>
            </a:endParaRPr>
          </a:p>
        </p:txBody>
      </p:sp>
      <p:grpSp>
        <p:nvGrpSpPr>
          <p:cNvPr id="9" name="object 9"/>
          <p:cNvGrpSpPr/>
          <p:nvPr/>
        </p:nvGrpSpPr>
        <p:grpSpPr>
          <a:xfrm>
            <a:off x="2520426" y="2327686"/>
            <a:ext cx="4511488" cy="381000"/>
            <a:chOff x="976883" y="2638044"/>
            <a:chExt cx="5113020" cy="431800"/>
          </a:xfrm>
        </p:grpSpPr>
        <p:pic>
          <p:nvPicPr>
            <p:cNvPr id="10" name="object 10"/>
            <p:cNvPicPr/>
            <p:nvPr/>
          </p:nvPicPr>
          <p:blipFill>
            <a:blip r:embed="rId2" cstate="print"/>
            <a:stretch>
              <a:fillRect/>
            </a:stretch>
          </p:blipFill>
          <p:spPr>
            <a:xfrm>
              <a:off x="976883" y="2638044"/>
              <a:ext cx="394715" cy="385572"/>
            </a:xfrm>
            <a:prstGeom prst="rect">
              <a:avLst/>
            </a:prstGeom>
          </p:spPr>
        </p:pic>
        <p:pic>
          <p:nvPicPr>
            <p:cNvPr id="11" name="object 11"/>
            <p:cNvPicPr/>
            <p:nvPr/>
          </p:nvPicPr>
          <p:blipFill>
            <a:blip r:embed="rId3" cstate="print"/>
            <a:stretch>
              <a:fillRect/>
            </a:stretch>
          </p:blipFill>
          <p:spPr>
            <a:xfrm>
              <a:off x="5594603" y="2741675"/>
              <a:ext cx="495300" cy="327659"/>
            </a:xfrm>
            <a:prstGeom prst="rect">
              <a:avLst/>
            </a:prstGeom>
          </p:spPr>
        </p:pic>
      </p:grpSp>
      <p:sp>
        <p:nvSpPr>
          <p:cNvPr id="13" name="object 13"/>
          <p:cNvSpPr/>
          <p:nvPr/>
        </p:nvSpPr>
        <p:spPr>
          <a:xfrm>
            <a:off x="1658471" y="5767441"/>
            <a:ext cx="8875059" cy="477857"/>
          </a:xfrm>
          <a:custGeom>
            <a:avLst/>
            <a:gdLst/>
            <a:ahLst/>
            <a:cxnLst/>
            <a:rect l="l" t="t" r="r" b="b"/>
            <a:pathLst>
              <a:path w="10058400" h="180340">
                <a:moveTo>
                  <a:pt x="10058400" y="179832"/>
                </a:moveTo>
                <a:lnTo>
                  <a:pt x="0" y="179832"/>
                </a:lnTo>
                <a:lnTo>
                  <a:pt x="0" y="0"/>
                </a:lnTo>
                <a:lnTo>
                  <a:pt x="10058400" y="0"/>
                </a:lnTo>
                <a:lnTo>
                  <a:pt x="10058400" y="179832"/>
                </a:lnTo>
                <a:close/>
              </a:path>
            </a:pathLst>
          </a:custGeom>
          <a:solidFill>
            <a:srgbClr val="E95628"/>
          </a:solidFill>
        </p:spPr>
        <p:txBody>
          <a:bodyPr wrap="square" lIns="0" tIns="0" rIns="0" bIns="0" rtlCol="0"/>
          <a:lstStyle/>
          <a:p>
            <a:pPr algn="ctr" defTabSz="806867"/>
            <a:r>
              <a:rPr lang="en-US" sz="1588" kern="0" dirty="0">
                <a:solidFill>
                  <a:schemeClr val="bg1"/>
                </a:solidFill>
              </a:rPr>
              <a:t>https://www.immunizationagenda2030.org/images/documents/BLS20116_IA_Visula-ID-DesignLayout_FR_WEB.pdf</a:t>
            </a:r>
            <a:endParaRPr sz="1588" kern="0" dirty="0">
              <a:solidFill>
                <a:schemeClr val="bg1"/>
              </a:solidFill>
            </a:endParaRPr>
          </a:p>
        </p:txBody>
      </p:sp>
      <p:sp>
        <p:nvSpPr>
          <p:cNvPr id="14" name="object 14"/>
          <p:cNvSpPr/>
          <p:nvPr/>
        </p:nvSpPr>
        <p:spPr>
          <a:xfrm>
            <a:off x="8887609" y="1176618"/>
            <a:ext cx="372596" cy="372596"/>
          </a:xfrm>
          <a:custGeom>
            <a:avLst/>
            <a:gdLst/>
            <a:ahLst/>
            <a:cxnLst/>
            <a:rect l="l" t="t" r="r" b="b"/>
            <a:pathLst>
              <a:path w="422275" h="422275">
                <a:moveTo>
                  <a:pt x="211836" y="422148"/>
                </a:moveTo>
                <a:lnTo>
                  <a:pt x="163152" y="416571"/>
                </a:lnTo>
                <a:lnTo>
                  <a:pt x="118520" y="400678"/>
                </a:lnTo>
                <a:lnTo>
                  <a:pt x="79194" y="375721"/>
                </a:lnTo>
                <a:lnTo>
                  <a:pt x="46426" y="342953"/>
                </a:lnTo>
                <a:lnTo>
                  <a:pt x="21469" y="303627"/>
                </a:lnTo>
                <a:lnTo>
                  <a:pt x="5576" y="258995"/>
                </a:lnTo>
                <a:lnTo>
                  <a:pt x="0" y="210312"/>
                </a:lnTo>
                <a:lnTo>
                  <a:pt x="5656" y="162192"/>
                </a:lnTo>
                <a:lnTo>
                  <a:pt x="21735" y="117965"/>
                </a:lnTo>
                <a:lnTo>
                  <a:pt x="46906" y="78910"/>
                </a:lnTo>
                <a:lnTo>
                  <a:pt x="79834" y="46306"/>
                </a:lnTo>
                <a:lnTo>
                  <a:pt x="119187" y="21433"/>
                </a:lnTo>
                <a:lnTo>
                  <a:pt x="163632" y="5571"/>
                </a:lnTo>
                <a:lnTo>
                  <a:pt x="211836" y="0"/>
                </a:lnTo>
                <a:lnTo>
                  <a:pt x="259955" y="5571"/>
                </a:lnTo>
                <a:lnTo>
                  <a:pt x="261417" y="6096"/>
                </a:lnTo>
                <a:lnTo>
                  <a:pt x="211836" y="6096"/>
                </a:lnTo>
                <a:lnTo>
                  <a:pt x="164929" y="11489"/>
                </a:lnTo>
                <a:lnTo>
                  <a:pt x="121728" y="26854"/>
                </a:lnTo>
                <a:lnTo>
                  <a:pt x="83513" y="50962"/>
                </a:lnTo>
                <a:lnTo>
                  <a:pt x="51562" y="82589"/>
                </a:lnTo>
                <a:lnTo>
                  <a:pt x="27156" y="120507"/>
                </a:lnTo>
                <a:lnTo>
                  <a:pt x="11574" y="163490"/>
                </a:lnTo>
                <a:lnTo>
                  <a:pt x="6096" y="210312"/>
                </a:lnTo>
                <a:lnTo>
                  <a:pt x="12692" y="262294"/>
                </a:lnTo>
                <a:lnTo>
                  <a:pt x="31432" y="309562"/>
                </a:lnTo>
                <a:lnTo>
                  <a:pt x="60745" y="350258"/>
                </a:lnTo>
                <a:lnTo>
                  <a:pt x="99060" y="382524"/>
                </a:lnTo>
                <a:lnTo>
                  <a:pt x="332592" y="382524"/>
                </a:lnTo>
                <a:lnTo>
                  <a:pt x="304182" y="400678"/>
                </a:lnTo>
                <a:lnTo>
                  <a:pt x="259955" y="416571"/>
                </a:lnTo>
                <a:lnTo>
                  <a:pt x="211836" y="422148"/>
                </a:lnTo>
                <a:close/>
              </a:path>
              <a:path w="422275" h="422275">
                <a:moveTo>
                  <a:pt x="332592" y="382524"/>
                </a:moveTo>
                <a:lnTo>
                  <a:pt x="324612" y="382524"/>
                </a:lnTo>
                <a:lnTo>
                  <a:pt x="362926" y="350258"/>
                </a:lnTo>
                <a:lnTo>
                  <a:pt x="392239" y="309562"/>
                </a:lnTo>
                <a:lnTo>
                  <a:pt x="410979" y="262294"/>
                </a:lnTo>
                <a:lnTo>
                  <a:pt x="417576" y="210312"/>
                </a:lnTo>
                <a:lnTo>
                  <a:pt x="412097" y="163490"/>
                </a:lnTo>
                <a:lnTo>
                  <a:pt x="396515" y="120507"/>
                </a:lnTo>
                <a:lnTo>
                  <a:pt x="372109" y="82589"/>
                </a:lnTo>
                <a:lnTo>
                  <a:pt x="340158" y="50962"/>
                </a:lnTo>
                <a:lnTo>
                  <a:pt x="301943" y="26854"/>
                </a:lnTo>
                <a:lnTo>
                  <a:pt x="258742" y="11489"/>
                </a:lnTo>
                <a:lnTo>
                  <a:pt x="211836" y="6096"/>
                </a:lnTo>
                <a:lnTo>
                  <a:pt x="261417" y="6096"/>
                </a:lnTo>
                <a:lnTo>
                  <a:pt x="304182" y="21433"/>
                </a:lnTo>
                <a:lnTo>
                  <a:pt x="343237" y="46306"/>
                </a:lnTo>
                <a:lnTo>
                  <a:pt x="375841" y="78910"/>
                </a:lnTo>
                <a:lnTo>
                  <a:pt x="400714" y="117965"/>
                </a:lnTo>
                <a:lnTo>
                  <a:pt x="416576" y="162192"/>
                </a:lnTo>
                <a:lnTo>
                  <a:pt x="422148" y="210312"/>
                </a:lnTo>
                <a:lnTo>
                  <a:pt x="416576" y="258995"/>
                </a:lnTo>
                <a:lnTo>
                  <a:pt x="400714" y="303627"/>
                </a:lnTo>
                <a:lnTo>
                  <a:pt x="375841" y="342953"/>
                </a:lnTo>
                <a:lnTo>
                  <a:pt x="343237" y="375721"/>
                </a:lnTo>
                <a:lnTo>
                  <a:pt x="332592" y="382524"/>
                </a:lnTo>
                <a:close/>
              </a:path>
              <a:path w="422275" h="422275">
                <a:moveTo>
                  <a:pt x="324612" y="382524"/>
                </a:moveTo>
                <a:lnTo>
                  <a:pt x="99060" y="382524"/>
                </a:lnTo>
                <a:lnTo>
                  <a:pt x="70104" y="354139"/>
                </a:lnTo>
                <a:lnTo>
                  <a:pt x="48005" y="320040"/>
                </a:lnTo>
                <a:lnTo>
                  <a:pt x="33908" y="281368"/>
                </a:lnTo>
                <a:lnTo>
                  <a:pt x="28955" y="239268"/>
                </a:lnTo>
                <a:lnTo>
                  <a:pt x="35517" y="190796"/>
                </a:lnTo>
                <a:lnTo>
                  <a:pt x="54017" y="147150"/>
                </a:lnTo>
                <a:lnTo>
                  <a:pt x="82676" y="110109"/>
                </a:lnTo>
                <a:lnTo>
                  <a:pt x="119718" y="81449"/>
                </a:lnTo>
                <a:lnTo>
                  <a:pt x="163364" y="62949"/>
                </a:lnTo>
                <a:lnTo>
                  <a:pt x="211836" y="56388"/>
                </a:lnTo>
                <a:lnTo>
                  <a:pt x="260307" y="62949"/>
                </a:lnTo>
                <a:lnTo>
                  <a:pt x="277186" y="70104"/>
                </a:lnTo>
                <a:lnTo>
                  <a:pt x="211836" y="70104"/>
                </a:lnTo>
                <a:lnTo>
                  <a:pt x="167026" y="76178"/>
                </a:lnTo>
                <a:lnTo>
                  <a:pt x="126661" y="93302"/>
                </a:lnTo>
                <a:lnTo>
                  <a:pt x="92392" y="119824"/>
                </a:lnTo>
                <a:lnTo>
                  <a:pt x="65870" y="154093"/>
                </a:lnTo>
                <a:lnTo>
                  <a:pt x="48746" y="194458"/>
                </a:lnTo>
                <a:lnTo>
                  <a:pt x="42672" y="239268"/>
                </a:lnTo>
                <a:lnTo>
                  <a:pt x="45182" y="269295"/>
                </a:lnTo>
                <a:lnTo>
                  <a:pt x="45270" y="269748"/>
                </a:lnTo>
                <a:lnTo>
                  <a:pt x="52578" y="297942"/>
                </a:lnTo>
                <a:lnTo>
                  <a:pt x="64531" y="324135"/>
                </a:lnTo>
                <a:lnTo>
                  <a:pt x="80772" y="347472"/>
                </a:lnTo>
                <a:lnTo>
                  <a:pt x="357888" y="347472"/>
                </a:lnTo>
                <a:lnTo>
                  <a:pt x="353568" y="354139"/>
                </a:lnTo>
                <a:lnTo>
                  <a:pt x="324612" y="382524"/>
                </a:lnTo>
                <a:close/>
              </a:path>
              <a:path w="422275" h="422275">
                <a:moveTo>
                  <a:pt x="357888" y="347472"/>
                </a:moveTo>
                <a:lnTo>
                  <a:pt x="341376" y="347472"/>
                </a:lnTo>
                <a:lnTo>
                  <a:pt x="358497" y="324135"/>
                </a:lnTo>
                <a:lnTo>
                  <a:pt x="370903" y="297942"/>
                </a:lnTo>
                <a:lnTo>
                  <a:pt x="378376" y="269748"/>
                </a:lnTo>
                <a:lnTo>
                  <a:pt x="378466" y="269295"/>
                </a:lnTo>
                <a:lnTo>
                  <a:pt x="381000" y="239268"/>
                </a:lnTo>
                <a:lnTo>
                  <a:pt x="374925" y="194458"/>
                </a:lnTo>
                <a:lnTo>
                  <a:pt x="357801" y="154093"/>
                </a:lnTo>
                <a:lnTo>
                  <a:pt x="331279" y="119824"/>
                </a:lnTo>
                <a:lnTo>
                  <a:pt x="297010" y="93302"/>
                </a:lnTo>
                <a:lnTo>
                  <a:pt x="256645" y="76178"/>
                </a:lnTo>
                <a:lnTo>
                  <a:pt x="211836" y="70104"/>
                </a:lnTo>
                <a:lnTo>
                  <a:pt x="277186" y="70104"/>
                </a:lnTo>
                <a:lnTo>
                  <a:pt x="340995" y="110109"/>
                </a:lnTo>
                <a:lnTo>
                  <a:pt x="369654" y="147150"/>
                </a:lnTo>
                <a:lnTo>
                  <a:pt x="388154" y="190796"/>
                </a:lnTo>
                <a:lnTo>
                  <a:pt x="394716" y="239268"/>
                </a:lnTo>
                <a:lnTo>
                  <a:pt x="389763" y="281368"/>
                </a:lnTo>
                <a:lnTo>
                  <a:pt x="375666" y="320040"/>
                </a:lnTo>
                <a:lnTo>
                  <a:pt x="357888" y="347472"/>
                </a:lnTo>
                <a:close/>
              </a:path>
              <a:path w="422275" h="422275">
                <a:moveTo>
                  <a:pt x="341376" y="347472"/>
                </a:moveTo>
                <a:lnTo>
                  <a:pt x="80772" y="347472"/>
                </a:lnTo>
                <a:lnTo>
                  <a:pt x="72501" y="329660"/>
                </a:lnTo>
                <a:lnTo>
                  <a:pt x="66294" y="310896"/>
                </a:lnTo>
                <a:lnTo>
                  <a:pt x="62341" y="290893"/>
                </a:lnTo>
                <a:lnTo>
                  <a:pt x="61134" y="272415"/>
                </a:lnTo>
                <a:lnTo>
                  <a:pt x="61033" y="269295"/>
                </a:lnTo>
                <a:lnTo>
                  <a:pt x="68604" y="222455"/>
                </a:lnTo>
                <a:lnTo>
                  <a:pt x="89928" y="181087"/>
                </a:lnTo>
                <a:lnTo>
                  <a:pt x="122517" y="148279"/>
                </a:lnTo>
                <a:lnTo>
                  <a:pt x="163958" y="126662"/>
                </a:lnTo>
                <a:lnTo>
                  <a:pt x="211836" y="118872"/>
                </a:lnTo>
                <a:lnTo>
                  <a:pt x="259713" y="126662"/>
                </a:lnTo>
                <a:lnTo>
                  <a:pt x="285681" y="140208"/>
                </a:lnTo>
                <a:lnTo>
                  <a:pt x="211836" y="140208"/>
                </a:lnTo>
                <a:lnTo>
                  <a:pt x="161139" y="150375"/>
                </a:lnTo>
                <a:lnTo>
                  <a:pt x="119443" y="178117"/>
                </a:lnTo>
                <a:lnTo>
                  <a:pt x="91178" y="219289"/>
                </a:lnTo>
                <a:lnTo>
                  <a:pt x="80772" y="269748"/>
                </a:lnTo>
                <a:lnTo>
                  <a:pt x="82129" y="287726"/>
                </a:lnTo>
                <a:lnTo>
                  <a:pt x="85915" y="304990"/>
                </a:lnTo>
                <a:lnTo>
                  <a:pt x="91701" y="321397"/>
                </a:lnTo>
                <a:lnTo>
                  <a:pt x="99060" y="336804"/>
                </a:lnTo>
                <a:lnTo>
                  <a:pt x="346867" y="336804"/>
                </a:lnTo>
                <a:lnTo>
                  <a:pt x="341376" y="347472"/>
                </a:lnTo>
                <a:close/>
              </a:path>
              <a:path w="422275" h="422275">
                <a:moveTo>
                  <a:pt x="346867" y="336804"/>
                </a:moveTo>
                <a:lnTo>
                  <a:pt x="323088" y="336804"/>
                </a:lnTo>
                <a:lnTo>
                  <a:pt x="331097" y="321373"/>
                </a:lnTo>
                <a:lnTo>
                  <a:pt x="336804" y="304990"/>
                </a:lnTo>
                <a:lnTo>
                  <a:pt x="340233" y="287726"/>
                </a:lnTo>
                <a:lnTo>
                  <a:pt x="341206" y="272415"/>
                </a:lnTo>
                <a:lnTo>
                  <a:pt x="341284" y="269295"/>
                </a:lnTo>
                <a:lnTo>
                  <a:pt x="331208" y="219289"/>
                </a:lnTo>
                <a:lnTo>
                  <a:pt x="303466" y="178117"/>
                </a:lnTo>
                <a:lnTo>
                  <a:pt x="262294" y="150375"/>
                </a:lnTo>
                <a:lnTo>
                  <a:pt x="211836" y="140208"/>
                </a:lnTo>
                <a:lnTo>
                  <a:pt x="285681" y="140208"/>
                </a:lnTo>
                <a:lnTo>
                  <a:pt x="301154" y="148279"/>
                </a:lnTo>
                <a:lnTo>
                  <a:pt x="333743" y="181087"/>
                </a:lnTo>
                <a:lnTo>
                  <a:pt x="355067" y="222455"/>
                </a:lnTo>
                <a:lnTo>
                  <a:pt x="362712" y="269748"/>
                </a:lnTo>
                <a:lnTo>
                  <a:pt x="361307" y="290893"/>
                </a:lnTo>
                <a:lnTo>
                  <a:pt x="357187" y="310896"/>
                </a:lnTo>
                <a:lnTo>
                  <a:pt x="350496" y="329755"/>
                </a:lnTo>
                <a:lnTo>
                  <a:pt x="346867" y="336804"/>
                </a:lnTo>
                <a:close/>
              </a:path>
              <a:path w="422275" h="422275">
                <a:moveTo>
                  <a:pt x="132588" y="336804"/>
                </a:moveTo>
                <a:lnTo>
                  <a:pt x="99060" y="336804"/>
                </a:lnTo>
                <a:lnTo>
                  <a:pt x="97940" y="329017"/>
                </a:lnTo>
                <a:lnTo>
                  <a:pt x="96967" y="321397"/>
                </a:lnTo>
                <a:lnTo>
                  <a:pt x="96292" y="313658"/>
                </a:lnTo>
                <a:lnTo>
                  <a:pt x="96012" y="304800"/>
                </a:lnTo>
                <a:lnTo>
                  <a:pt x="105108" y="259699"/>
                </a:lnTo>
                <a:lnTo>
                  <a:pt x="129921" y="222885"/>
                </a:lnTo>
                <a:lnTo>
                  <a:pt x="166735" y="198072"/>
                </a:lnTo>
                <a:lnTo>
                  <a:pt x="211836" y="188976"/>
                </a:lnTo>
                <a:lnTo>
                  <a:pt x="256936" y="198072"/>
                </a:lnTo>
                <a:lnTo>
                  <a:pt x="290924" y="220980"/>
                </a:lnTo>
                <a:lnTo>
                  <a:pt x="211836" y="220980"/>
                </a:lnTo>
                <a:lnTo>
                  <a:pt x="178569" y="227647"/>
                </a:lnTo>
                <a:lnTo>
                  <a:pt x="151447" y="245745"/>
                </a:lnTo>
                <a:lnTo>
                  <a:pt x="133183" y="272415"/>
                </a:lnTo>
                <a:lnTo>
                  <a:pt x="126492" y="304800"/>
                </a:lnTo>
                <a:lnTo>
                  <a:pt x="127015" y="313658"/>
                </a:lnTo>
                <a:lnTo>
                  <a:pt x="128397" y="321945"/>
                </a:lnTo>
                <a:lnTo>
                  <a:pt x="130379" y="329755"/>
                </a:lnTo>
                <a:lnTo>
                  <a:pt x="132588" y="336804"/>
                </a:lnTo>
                <a:close/>
              </a:path>
              <a:path w="422275" h="422275">
                <a:moveTo>
                  <a:pt x="323088" y="336804"/>
                </a:moveTo>
                <a:lnTo>
                  <a:pt x="291084" y="336804"/>
                </a:lnTo>
                <a:lnTo>
                  <a:pt x="293322" y="329660"/>
                </a:lnTo>
                <a:lnTo>
                  <a:pt x="295275" y="321945"/>
                </a:lnTo>
                <a:lnTo>
                  <a:pt x="296656" y="313658"/>
                </a:lnTo>
                <a:lnTo>
                  <a:pt x="297180" y="304800"/>
                </a:lnTo>
                <a:lnTo>
                  <a:pt x="290488" y="272415"/>
                </a:lnTo>
                <a:lnTo>
                  <a:pt x="272224" y="245745"/>
                </a:lnTo>
                <a:lnTo>
                  <a:pt x="245102" y="227647"/>
                </a:lnTo>
                <a:lnTo>
                  <a:pt x="211836" y="220980"/>
                </a:lnTo>
                <a:lnTo>
                  <a:pt x="290924" y="220980"/>
                </a:lnTo>
                <a:lnTo>
                  <a:pt x="293751" y="222885"/>
                </a:lnTo>
                <a:lnTo>
                  <a:pt x="318563" y="259699"/>
                </a:lnTo>
                <a:lnTo>
                  <a:pt x="327660" y="304800"/>
                </a:lnTo>
                <a:lnTo>
                  <a:pt x="327351" y="313658"/>
                </a:lnTo>
                <a:lnTo>
                  <a:pt x="326517" y="321373"/>
                </a:lnTo>
                <a:lnTo>
                  <a:pt x="325088" y="329017"/>
                </a:lnTo>
                <a:lnTo>
                  <a:pt x="323088" y="336804"/>
                </a:lnTo>
                <a:close/>
              </a:path>
              <a:path w="422275" h="422275">
                <a:moveTo>
                  <a:pt x="291084" y="336804"/>
                </a:moveTo>
                <a:lnTo>
                  <a:pt x="132588" y="336804"/>
                </a:lnTo>
                <a:lnTo>
                  <a:pt x="140469" y="308014"/>
                </a:lnTo>
                <a:lnTo>
                  <a:pt x="157924" y="284797"/>
                </a:lnTo>
                <a:lnTo>
                  <a:pt x="182522" y="269295"/>
                </a:lnTo>
                <a:lnTo>
                  <a:pt x="211836" y="263652"/>
                </a:lnTo>
                <a:lnTo>
                  <a:pt x="241149" y="269295"/>
                </a:lnTo>
                <a:lnTo>
                  <a:pt x="265747" y="284797"/>
                </a:lnTo>
                <a:lnTo>
                  <a:pt x="283202" y="308014"/>
                </a:lnTo>
                <a:lnTo>
                  <a:pt x="291084" y="336804"/>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5" name="object 15"/>
          <p:cNvSpPr/>
          <p:nvPr/>
        </p:nvSpPr>
        <p:spPr>
          <a:xfrm>
            <a:off x="9313882" y="1227715"/>
            <a:ext cx="886384" cy="273424"/>
          </a:xfrm>
          <a:custGeom>
            <a:avLst/>
            <a:gdLst/>
            <a:ahLst/>
            <a:cxnLst/>
            <a:rect l="l" t="t" r="r" b="b"/>
            <a:pathLst>
              <a:path w="1004570" h="309880">
                <a:moveTo>
                  <a:pt x="57912" y="12"/>
                </a:moveTo>
                <a:lnTo>
                  <a:pt x="0" y="12"/>
                </a:lnTo>
                <a:lnTo>
                  <a:pt x="0" y="304812"/>
                </a:lnTo>
                <a:lnTo>
                  <a:pt x="57912" y="304812"/>
                </a:lnTo>
                <a:lnTo>
                  <a:pt x="57912" y="12"/>
                </a:lnTo>
                <a:close/>
              </a:path>
              <a:path w="1004570" h="309880">
                <a:moveTo>
                  <a:pt x="269748" y="304800"/>
                </a:moveTo>
                <a:lnTo>
                  <a:pt x="259359" y="233172"/>
                </a:lnTo>
                <a:lnTo>
                  <a:pt x="251841" y="181356"/>
                </a:lnTo>
                <a:lnTo>
                  <a:pt x="233286" y="53340"/>
                </a:lnTo>
                <a:lnTo>
                  <a:pt x="225552" y="0"/>
                </a:lnTo>
                <a:lnTo>
                  <a:pt x="195072" y="0"/>
                </a:lnTo>
                <a:lnTo>
                  <a:pt x="195072" y="181356"/>
                </a:lnTo>
                <a:lnTo>
                  <a:pt x="167640" y="181356"/>
                </a:lnTo>
                <a:lnTo>
                  <a:pt x="170573" y="148717"/>
                </a:lnTo>
                <a:lnTo>
                  <a:pt x="174307" y="111061"/>
                </a:lnTo>
                <a:lnTo>
                  <a:pt x="177711" y="76987"/>
                </a:lnTo>
                <a:lnTo>
                  <a:pt x="179832" y="53340"/>
                </a:lnTo>
                <a:lnTo>
                  <a:pt x="182880" y="53340"/>
                </a:lnTo>
                <a:lnTo>
                  <a:pt x="184785" y="79997"/>
                </a:lnTo>
                <a:lnTo>
                  <a:pt x="187833" y="113347"/>
                </a:lnTo>
                <a:lnTo>
                  <a:pt x="191401" y="148285"/>
                </a:lnTo>
                <a:lnTo>
                  <a:pt x="195072" y="181356"/>
                </a:lnTo>
                <a:lnTo>
                  <a:pt x="195072" y="0"/>
                </a:lnTo>
                <a:lnTo>
                  <a:pt x="138684" y="0"/>
                </a:lnTo>
                <a:lnTo>
                  <a:pt x="94488" y="304800"/>
                </a:lnTo>
                <a:lnTo>
                  <a:pt x="155448" y="304800"/>
                </a:lnTo>
                <a:lnTo>
                  <a:pt x="161544" y="233172"/>
                </a:lnTo>
                <a:lnTo>
                  <a:pt x="199644" y="233172"/>
                </a:lnTo>
                <a:lnTo>
                  <a:pt x="208788" y="304800"/>
                </a:lnTo>
                <a:lnTo>
                  <a:pt x="269748" y="304800"/>
                </a:lnTo>
                <a:close/>
              </a:path>
              <a:path w="1004570" h="309880">
                <a:moveTo>
                  <a:pt x="460235" y="286524"/>
                </a:moveTo>
                <a:lnTo>
                  <a:pt x="330695" y="286524"/>
                </a:lnTo>
                <a:lnTo>
                  <a:pt x="336600" y="268249"/>
                </a:lnTo>
                <a:lnTo>
                  <a:pt x="348221" y="245567"/>
                </a:lnTo>
                <a:lnTo>
                  <a:pt x="366699" y="218579"/>
                </a:lnTo>
                <a:lnTo>
                  <a:pt x="393179" y="187464"/>
                </a:lnTo>
                <a:lnTo>
                  <a:pt x="419595" y="158737"/>
                </a:lnTo>
                <a:lnTo>
                  <a:pt x="437565" y="133743"/>
                </a:lnTo>
                <a:lnTo>
                  <a:pt x="447840" y="108165"/>
                </a:lnTo>
                <a:lnTo>
                  <a:pt x="451091" y="77736"/>
                </a:lnTo>
                <a:lnTo>
                  <a:pt x="447687" y="48221"/>
                </a:lnTo>
                <a:lnTo>
                  <a:pt x="436422" y="23444"/>
                </a:lnTo>
                <a:lnTo>
                  <a:pt x="415734" y="6362"/>
                </a:lnTo>
                <a:lnTo>
                  <a:pt x="384035" y="12"/>
                </a:lnTo>
                <a:lnTo>
                  <a:pt x="351637" y="6845"/>
                </a:lnTo>
                <a:lnTo>
                  <a:pt x="329361" y="24968"/>
                </a:lnTo>
                <a:lnTo>
                  <a:pt x="316534" y="50800"/>
                </a:lnTo>
                <a:lnTo>
                  <a:pt x="312407" y="80784"/>
                </a:lnTo>
                <a:lnTo>
                  <a:pt x="333743" y="80784"/>
                </a:lnTo>
                <a:lnTo>
                  <a:pt x="337515" y="54305"/>
                </a:lnTo>
                <a:lnTo>
                  <a:pt x="346697" y="34683"/>
                </a:lnTo>
                <a:lnTo>
                  <a:pt x="361607" y="22491"/>
                </a:lnTo>
                <a:lnTo>
                  <a:pt x="382511" y="18300"/>
                </a:lnTo>
                <a:lnTo>
                  <a:pt x="405968" y="23533"/>
                </a:lnTo>
                <a:lnTo>
                  <a:pt x="420420" y="37350"/>
                </a:lnTo>
                <a:lnTo>
                  <a:pt x="427736" y="56870"/>
                </a:lnTo>
                <a:lnTo>
                  <a:pt x="429755" y="79260"/>
                </a:lnTo>
                <a:lnTo>
                  <a:pt x="426974" y="103949"/>
                </a:lnTo>
                <a:lnTo>
                  <a:pt x="417753" y="125933"/>
                </a:lnTo>
                <a:lnTo>
                  <a:pt x="400824" y="149339"/>
                </a:lnTo>
                <a:lnTo>
                  <a:pt x="374891" y="178320"/>
                </a:lnTo>
                <a:lnTo>
                  <a:pt x="344246" y="215633"/>
                </a:lnTo>
                <a:lnTo>
                  <a:pt x="322884" y="249377"/>
                </a:lnTo>
                <a:lnTo>
                  <a:pt x="310388" y="278828"/>
                </a:lnTo>
                <a:lnTo>
                  <a:pt x="306311" y="303288"/>
                </a:lnTo>
                <a:lnTo>
                  <a:pt x="306311" y="304812"/>
                </a:lnTo>
                <a:lnTo>
                  <a:pt x="457187" y="304812"/>
                </a:lnTo>
                <a:lnTo>
                  <a:pt x="460235" y="286524"/>
                </a:lnTo>
                <a:close/>
              </a:path>
              <a:path w="1004570" h="309880">
                <a:moveTo>
                  <a:pt x="635495" y="150876"/>
                </a:moveTo>
                <a:lnTo>
                  <a:pt x="632028" y="84226"/>
                </a:lnTo>
                <a:lnTo>
                  <a:pt x="620255" y="37147"/>
                </a:lnTo>
                <a:lnTo>
                  <a:pt x="615683" y="31356"/>
                </a:lnTo>
                <a:lnTo>
                  <a:pt x="615683" y="150876"/>
                </a:lnTo>
                <a:lnTo>
                  <a:pt x="613143" y="212648"/>
                </a:lnTo>
                <a:lnTo>
                  <a:pt x="604443" y="256413"/>
                </a:lnTo>
                <a:lnTo>
                  <a:pt x="588048" y="282473"/>
                </a:lnTo>
                <a:lnTo>
                  <a:pt x="562343" y="291084"/>
                </a:lnTo>
                <a:lnTo>
                  <a:pt x="536651" y="282232"/>
                </a:lnTo>
                <a:lnTo>
                  <a:pt x="520242" y="255651"/>
                </a:lnTo>
                <a:lnTo>
                  <a:pt x="511556" y="211366"/>
                </a:lnTo>
                <a:lnTo>
                  <a:pt x="509003" y="149352"/>
                </a:lnTo>
                <a:lnTo>
                  <a:pt x="512432" y="86448"/>
                </a:lnTo>
                <a:lnTo>
                  <a:pt x="522719" y="46101"/>
                </a:lnTo>
                <a:lnTo>
                  <a:pt x="539864" y="24625"/>
                </a:lnTo>
                <a:lnTo>
                  <a:pt x="563867" y="18288"/>
                </a:lnTo>
                <a:lnTo>
                  <a:pt x="587400" y="25514"/>
                </a:lnTo>
                <a:lnTo>
                  <a:pt x="603491" y="48577"/>
                </a:lnTo>
                <a:lnTo>
                  <a:pt x="612736" y="89662"/>
                </a:lnTo>
                <a:lnTo>
                  <a:pt x="615683" y="150876"/>
                </a:lnTo>
                <a:lnTo>
                  <a:pt x="615683" y="31356"/>
                </a:lnTo>
                <a:lnTo>
                  <a:pt x="605370" y="18288"/>
                </a:lnTo>
                <a:lnTo>
                  <a:pt x="598208" y="9220"/>
                </a:lnTo>
                <a:lnTo>
                  <a:pt x="563867" y="0"/>
                </a:lnTo>
                <a:lnTo>
                  <a:pt x="530987" y="8128"/>
                </a:lnTo>
                <a:lnTo>
                  <a:pt x="507669" y="34099"/>
                </a:lnTo>
                <a:lnTo>
                  <a:pt x="493788" y="80378"/>
                </a:lnTo>
                <a:lnTo>
                  <a:pt x="489191" y="149352"/>
                </a:lnTo>
                <a:lnTo>
                  <a:pt x="492264" y="217436"/>
                </a:lnTo>
                <a:lnTo>
                  <a:pt x="503478" y="267652"/>
                </a:lnTo>
                <a:lnTo>
                  <a:pt x="525843" y="298729"/>
                </a:lnTo>
                <a:lnTo>
                  <a:pt x="562343" y="309372"/>
                </a:lnTo>
                <a:lnTo>
                  <a:pt x="596925" y="299618"/>
                </a:lnTo>
                <a:lnTo>
                  <a:pt x="603453" y="291084"/>
                </a:lnTo>
                <a:lnTo>
                  <a:pt x="619493" y="270129"/>
                </a:lnTo>
                <a:lnTo>
                  <a:pt x="631786" y="220649"/>
                </a:lnTo>
                <a:lnTo>
                  <a:pt x="635495" y="150876"/>
                </a:lnTo>
                <a:close/>
              </a:path>
              <a:path w="1004570" h="309880">
                <a:moveTo>
                  <a:pt x="818388" y="219468"/>
                </a:moveTo>
                <a:lnTo>
                  <a:pt x="815314" y="188429"/>
                </a:lnTo>
                <a:lnTo>
                  <a:pt x="806386" y="165557"/>
                </a:lnTo>
                <a:lnTo>
                  <a:pt x="792022" y="149809"/>
                </a:lnTo>
                <a:lnTo>
                  <a:pt x="772668" y="140220"/>
                </a:lnTo>
                <a:lnTo>
                  <a:pt x="772668" y="138696"/>
                </a:lnTo>
                <a:lnTo>
                  <a:pt x="786739" y="131457"/>
                </a:lnTo>
                <a:lnTo>
                  <a:pt x="798385" y="118503"/>
                </a:lnTo>
                <a:lnTo>
                  <a:pt x="806310" y="99263"/>
                </a:lnTo>
                <a:lnTo>
                  <a:pt x="809244" y="73164"/>
                </a:lnTo>
                <a:lnTo>
                  <a:pt x="806119" y="45008"/>
                </a:lnTo>
                <a:lnTo>
                  <a:pt x="795718" y="21729"/>
                </a:lnTo>
                <a:lnTo>
                  <a:pt x="776452" y="5867"/>
                </a:lnTo>
                <a:lnTo>
                  <a:pt x="746760" y="12"/>
                </a:lnTo>
                <a:lnTo>
                  <a:pt x="714006" y="7099"/>
                </a:lnTo>
                <a:lnTo>
                  <a:pt x="693991" y="24777"/>
                </a:lnTo>
                <a:lnTo>
                  <a:pt x="683958" y="47586"/>
                </a:lnTo>
                <a:lnTo>
                  <a:pt x="681228" y="70116"/>
                </a:lnTo>
                <a:lnTo>
                  <a:pt x="699516" y="70116"/>
                </a:lnTo>
                <a:lnTo>
                  <a:pt x="701509" y="56870"/>
                </a:lnTo>
                <a:lnTo>
                  <a:pt x="707517" y="39636"/>
                </a:lnTo>
                <a:lnTo>
                  <a:pt x="720940" y="24676"/>
                </a:lnTo>
                <a:lnTo>
                  <a:pt x="745236" y="18300"/>
                </a:lnTo>
                <a:lnTo>
                  <a:pt x="765632" y="22364"/>
                </a:lnTo>
                <a:lnTo>
                  <a:pt x="779335" y="33731"/>
                </a:lnTo>
                <a:lnTo>
                  <a:pt x="787019" y="51079"/>
                </a:lnTo>
                <a:lnTo>
                  <a:pt x="789432" y="73164"/>
                </a:lnTo>
                <a:lnTo>
                  <a:pt x="785380" y="100850"/>
                </a:lnTo>
                <a:lnTo>
                  <a:pt x="774192" y="118694"/>
                </a:lnTo>
                <a:lnTo>
                  <a:pt x="757275" y="128231"/>
                </a:lnTo>
                <a:lnTo>
                  <a:pt x="736092" y="131076"/>
                </a:lnTo>
                <a:lnTo>
                  <a:pt x="723900" y="131076"/>
                </a:lnTo>
                <a:lnTo>
                  <a:pt x="723900" y="149364"/>
                </a:lnTo>
                <a:lnTo>
                  <a:pt x="736092" y="149364"/>
                </a:lnTo>
                <a:lnTo>
                  <a:pt x="759345" y="152171"/>
                </a:lnTo>
                <a:lnTo>
                  <a:pt x="779335" y="162699"/>
                </a:lnTo>
                <a:lnTo>
                  <a:pt x="793305" y="184073"/>
                </a:lnTo>
                <a:lnTo>
                  <a:pt x="798576" y="219468"/>
                </a:lnTo>
                <a:lnTo>
                  <a:pt x="796455" y="243509"/>
                </a:lnTo>
                <a:lnTo>
                  <a:pt x="788479" y="266712"/>
                </a:lnTo>
                <a:lnTo>
                  <a:pt x="772210" y="284187"/>
                </a:lnTo>
                <a:lnTo>
                  <a:pt x="745236" y="291096"/>
                </a:lnTo>
                <a:lnTo>
                  <a:pt x="721055" y="285711"/>
                </a:lnTo>
                <a:lnTo>
                  <a:pt x="705040" y="272046"/>
                </a:lnTo>
                <a:lnTo>
                  <a:pt x="696150" y="253796"/>
                </a:lnTo>
                <a:lnTo>
                  <a:pt x="693420" y="234708"/>
                </a:lnTo>
                <a:lnTo>
                  <a:pt x="673608" y="234708"/>
                </a:lnTo>
                <a:lnTo>
                  <a:pt x="677481" y="260515"/>
                </a:lnTo>
                <a:lnTo>
                  <a:pt x="688657" y="284619"/>
                </a:lnTo>
                <a:lnTo>
                  <a:pt x="709815" y="302425"/>
                </a:lnTo>
                <a:lnTo>
                  <a:pt x="743712" y="309384"/>
                </a:lnTo>
                <a:lnTo>
                  <a:pt x="779805" y="301332"/>
                </a:lnTo>
                <a:lnTo>
                  <a:pt x="802767" y="280428"/>
                </a:lnTo>
                <a:lnTo>
                  <a:pt x="814857" y="251510"/>
                </a:lnTo>
                <a:lnTo>
                  <a:pt x="818388" y="219468"/>
                </a:lnTo>
                <a:close/>
              </a:path>
              <a:path w="1004570" h="309880">
                <a:moveTo>
                  <a:pt x="1004316" y="150876"/>
                </a:moveTo>
                <a:lnTo>
                  <a:pt x="1000594" y="84226"/>
                </a:lnTo>
                <a:lnTo>
                  <a:pt x="988314" y="37147"/>
                </a:lnTo>
                <a:lnTo>
                  <a:pt x="982980" y="30556"/>
                </a:lnTo>
                <a:lnTo>
                  <a:pt x="982980" y="150876"/>
                </a:lnTo>
                <a:lnTo>
                  <a:pt x="980427" y="212648"/>
                </a:lnTo>
                <a:lnTo>
                  <a:pt x="971740" y="256413"/>
                </a:lnTo>
                <a:lnTo>
                  <a:pt x="955332" y="282473"/>
                </a:lnTo>
                <a:lnTo>
                  <a:pt x="929640" y="291084"/>
                </a:lnTo>
                <a:lnTo>
                  <a:pt x="903935" y="282232"/>
                </a:lnTo>
                <a:lnTo>
                  <a:pt x="887539" y="255651"/>
                </a:lnTo>
                <a:lnTo>
                  <a:pt x="878840" y="211366"/>
                </a:lnTo>
                <a:lnTo>
                  <a:pt x="876300" y="149352"/>
                </a:lnTo>
                <a:lnTo>
                  <a:pt x="879729" y="86448"/>
                </a:lnTo>
                <a:lnTo>
                  <a:pt x="890016" y="46101"/>
                </a:lnTo>
                <a:lnTo>
                  <a:pt x="907161" y="24625"/>
                </a:lnTo>
                <a:lnTo>
                  <a:pt x="931164" y="18288"/>
                </a:lnTo>
                <a:lnTo>
                  <a:pt x="954684" y="25514"/>
                </a:lnTo>
                <a:lnTo>
                  <a:pt x="970788" y="48577"/>
                </a:lnTo>
                <a:lnTo>
                  <a:pt x="980020" y="89662"/>
                </a:lnTo>
                <a:lnTo>
                  <a:pt x="982980" y="150876"/>
                </a:lnTo>
                <a:lnTo>
                  <a:pt x="982980" y="30556"/>
                </a:lnTo>
                <a:lnTo>
                  <a:pt x="973061" y="18288"/>
                </a:lnTo>
                <a:lnTo>
                  <a:pt x="965733" y="9220"/>
                </a:lnTo>
                <a:lnTo>
                  <a:pt x="931164" y="0"/>
                </a:lnTo>
                <a:lnTo>
                  <a:pt x="898271" y="8128"/>
                </a:lnTo>
                <a:lnTo>
                  <a:pt x="874966" y="34099"/>
                </a:lnTo>
                <a:lnTo>
                  <a:pt x="861072" y="80378"/>
                </a:lnTo>
                <a:lnTo>
                  <a:pt x="856488" y="149352"/>
                </a:lnTo>
                <a:lnTo>
                  <a:pt x="859548" y="217436"/>
                </a:lnTo>
                <a:lnTo>
                  <a:pt x="870775" y="267652"/>
                </a:lnTo>
                <a:lnTo>
                  <a:pt x="893127" y="298729"/>
                </a:lnTo>
                <a:lnTo>
                  <a:pt x="929640" y="309372"/>
                </a:lnTo>
                <a:lnTo>
                  <a:pt x="964450" y="299618"/>
                </a:lnTo>
                <a:lnTo>
                  <a:pt x="971130" y="291084"/>
                </a:lnTo>
                <a:lnTo>
                  <a:pt x="987552" y="270129"/>
                </a:lnTo>
                <a:lnTo>
                  <a:pt x="1000353" y="220649"/>
                </a:lnTo>
                <a:lnTo>
                  <a:pt x="1004316" y="150876"/>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8" name="Rectangle 7">
            <a:extLst>
              <a:ext uri="{FF2B5EF4-FFF2-40B4-BE49-F238E27FC236}">
                <a16:creationId xmlns:a16="http://schemas.microsoft.com/office/drawing/2014/main" id="{4DC15EC0-69D6-4351-9E21-D468F4D1C5A6}"/>
              </a:ext>
            </a:extLst>
          </p:cNvPr>
          <p:cNvSpPr/>
          <p:nvPr/>
        </p:nvSpPr>
        <p:spPr>
          <a:xfrm>
            <a:off x="1" y="104187"/>
            <a:ext cx="12192000" cy="21224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03" name="Google Shape;103;p3"/>
          <p:cNvSpPr txBox="1">
            <a:spLocks noGrp="1"/>
          </p:cNvSpPr>
          <p:nvPr>
            <p:ph type="title"/>
          </p:nvPr>
        </p:nvSpPr>
        <p:spPr>
          <a:xfrm>
            <a:off x="811958" y="2388226"/>
            <a:ext cx="28896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A5628"/>
              </a:buClr>
              <a:buSzPts val="2800"/>
              <a:buFont typeface="Arial Black"/>
              <a:buNone/>
            </a:pPr>
            <a:r>
              <a:rPr lang="en-US" sz="2600" b="1">
                <a:latin typeface="Europa" panose="02000000000000000000"/>
              </a:rPr>
              <a:t>Who Is The Framework for Action For? </a:t>
            </a:r>
            <a:endParaRPr sz="2600" b="1">
              <a:latin typeface="Europa" panose="02000000000000000000"/>
            </a:endParaRPr>
          </a:p>
        </p:txBody>
      </p:sp>
      <p:sp>
        <p:nvSpPr>
          <p:cNvPr id="104" name="Google Shape;104;p3"/>
          <p:cNvSpPr txBox="1">
            <a:spLocks noGrp="1"/>
          </p:cNvSpPr>
          <p:nvPr>
            <p:ph type="body" idx="1"/>
          </p:nvPr>
        </p:nvSpPr>
        <p:spPr>
          <a:xfrm>
            <a:off x="840762" y="3703414"/>
            <a:ext cx="3026514" cy="1374775"/>
          </a:xfrm>
          <a:prstGeom prst="rect">
            <a:avLst/>
          </a:prstGeom>
          <a:noFill/>
          <a:ln>
            <a:noFill/>
          </a:ln>
        </p:spPr>
        <p:txBody>
          <a:bodyPr spcFirstLastPara="1" wrap="square" lIns="91425" tIns="45700" rIns="91425" bIns="45700" anchor="t" anchorCtr="0">
            <a:noAutofit/>
          </a:bodyPr>
          <a:lstStyle/>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EPI managers</a:t>
            </a:r>
          </a:p>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PHC managers </a:t>
            </a:r>
          </a:p>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National policymakers </a:t>
            </a:r>
          </a:p>
        </p:txBody>
      </p:sp>
      <p:pic>
        <p:nvPicPr>
          <p:cNvPr id="108" name="Google Shape;108;p3"/>
          <p:cNvPicPr preferRelativeResize="0"/>
          <p:nvPr/>
        </p:nvPicPr>
        <p:blipFill rotWithShape="1">
          <a:blip r:embed="rId3">
            <a:alphaModFix/>
          </a:blip>
          <a:srcRect/>
          <a:stretch/>
        </p:blipFill>
        <p:spPr>
          <a:xfrm>
            <a:off x="281735" y="2678948"/>
            <a:ext cx="435865" cy="557785"/>
          </a:xfrm>
          <a:prstGeom prst="rect">
            <a:avLst/>
          </a:prstGeom>
          <a:noFill/>
          <a:ln>
            <a:noFill/>
          </a:ln>
        </p:spPr>
      </p:pic>
      <p:sp>
        <p:nvSpPr>
          <p:cNvPr id="2" name="Google Shape;96;p2">
            <a:extLst>
              <a:ext uri="{FF2B5EF4-FFF2-40B4-BE49-F238E27FC236}">
                <a16:creationId xmlns:a16="http://schemas.microsoft.com/office/drawing/2014/main" id="{A80A69DF-712E-7A6F-68F5-D5CAD8DAACFF}"/>
              </a:ext>
            </a:extLst>
          </p:cNvPr>
          <p:cNvSpPr txBox="1">
            <a:spLocks/>
          </p:cNvSpPr>
          <p:nvPr/>
        </p:nvSpPr>
        <p:spPr>
          <a:xfrm>
            <a:off x="4980964" y="2352999"/>
            <a:ext cx="28529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5628"/>
              </a:buClr>
              <a:buSzPts val="28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Three User-Friendly Tools </a:t>
            </a:r>
          </a:p>
        </p:txBody>
      </p:sp>
      <p:pic>
        <p:nvPicPr>
          <p:cNvPr id="3" name="Google Shape;98;p2">
            <a:extLst>
              <a:ext uri="{FF2B5EF4-FFF2-40B4-BE49-F238E27FC236}">
                <a16:creationId xmlns:a16="http://schemas.microsoft.com/office/drawing/2014/main" id="{8DB08ABA-6D4E-7725-E1F1-AAD5D7A43A03}"/>
              </a:ext>
            </a:extLst>
          </p:cNvPr>
          <p:cNvPicPr preferRelativeResize="0"/>
          <p:nvPr/>
        </p:nvPicPr>
        <p:blipFill rotWithShape="1">
          <a:blip r:embed="rId4">
            <a:alphaModFix/>
          </a:blip>
          <a:srcRect/>
          <a:stretch/>
        </p:blipFill>
        <p:spPr>
          <a:xfrm>
            <a:off x="4182599" y="2696360"/>
            <a:ext cx="661417" cy="637033"/>
          </a:xfrm>
          <a:prstGeom prst="rect">
            <a:avLst/>
          </a:prstGeom>
          <a:noFill/>
          <a:ln>
            <a:noFill/>
          </a:ln>
        </p:spPr>
      </p:pic>
      <p:graphicFrame>
        <p:nvGraphicFramePr>
          <p:cNvPr id="4" name="Diagram 3">
            <a:extLst>
              <a:ext uri="{FF2B5EF4-FFF2-40B4-BE49-F238E27FC236}">
                <a16:creationId xmlns:a16="http://schemas.microsoft.com/office/drawing/2014/main" id="{31460D7F-7E22-1E44-ABB8-A0DA4ADAB31A}"/>
              </a:ext>
            </a:extLst>
          </p:cNvPr>
          <p:cNvGraphicFramePr/>
          <p:nvPr/>
        </p:nvGraphicFramePr>
        <p:xfrm>
          <a:off x="1814086" y="3671101"/>
          <a:ext cx="8128000" cy="20627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oogle Shape;296;p20">
            <a:extLst>
              <a:ext uri="{FF2B5EF4-FFF2-40B4-BE49-F238E27FC236}">
                <a16:creationId xmlns:a16="http://schemas.microsoft.com/office/drawing/2014/main" id="{D8011656-3CBE-ADBC-5A8F-66E8F9B2FD0E}"/>
              </a:ext>
            </a:extLst>
          </p:cNvPr>
          <p:cNvPicPr preferRelativeResize="0"/>
          <p:nvPr/>
        </p:nvPicPr>
        <p:blipFill rotWithShape="1">
          <a:blip r:embed="rId10">
            <a:alphaModFix/>
          </a:blip>
          <a:srcRect/>
          <a:stretch/>
        </p:blipFill>
        <p:spPr>
          <a:xfrm>
            <a:off x="8337268" y="2874252"/>
            <a:ext cx="362713" cy="353569"/>
          </a:xfrm>
          <a:prstGeom prst="rect">
            <a:avLst/>
          </a:prstGeom>
          <a:noFill/>
          <a:ln>
            <a:noFill/>
          </a:ln>
        </p:spPr>
      </p:pic>
      <p:sp>
        <p:nvSpPr>
          <p:cNvPr id="24" name="Google Shape;96;p2">
            <a:extLst>
              <a:ext uri="{FF2B5EF4-FFF2-40B4-BE49-F238E27FC236}">
                <a16:creationId xmlns:a16="http://schemas.microsoft.com/office/drawing/2014/main" id="{809137EC-73C7-E232-6F03-C74B9676806F}"/>
              </a:ext>
            </a:extLst>
          </p:cNvPr>
          <p:cNvSpPr txBox="1">
            <a:spLocks/>
          </p:cNvSpPr>
          <p:nvPr/>
        </p:nvSpPr>
        <p:spPr>
          <a:xfrm>
            <a:off x="8916626" y="2302222"/>
            <a:ext cx="252935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5628"/>
              </a:buClr>
              <a:buSzPts val="28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Practical Actions to Take</a:t>
            </a:r>
          </a:p>
        </p:txBody>
      </p:sp>
      <p:sp>
        <p:nvSpPr>
          <p:cNvPr id="27" name="Google Shape;104;p3">
            <a:extLst>
              <a:ext uri="{FF2B5EF4-FFF2-40B4-BE49-F238E27FC236}">
                <a16:creationId xmlns:a16="http://schemas.microsoft.com/office/drawing/2014/main" id="{A8E28CD6-FFD5-08DD-5195-0E2E570543D5}"/>
              </a:ext>
            </a:extLst>
          </p:cNvPr>
          <p:cNvSpPr txBox="1">
            <a:spLocks/>
          </p:cNvSpPr>
          <p:nvPr/>
        </p:nvSpPr>
        <p:spPr>
          <a:xfrm>
            <a:off x="8947614" y="3530175"/>
            <a:ext cx="3026514" cy="30288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20000"/>
              </a:lnSpc>
              <a:spcBef>
                <a:spcPts val="0"/>
              </a:spcBef>
              <a:spcAft>
                <a:spcPts val="0"/>
              </a:spcAft>
              <a:buClr>
                <a:srgbClr val="000000"/>
              </a:buClr>
              <a:buSzPts val="1600"/>
              <a:buFont typeface="Arial"/>
              <a:buNone/>
              <a:tabLst/>
              <a:defRPr/>
            </a:pPr>
            <a:r>
              <a:rPr kumimoji="0" lang="en-US" sz="1500" b="0" i="0" u="none" strike="noStrike" kern="1200" cap="none" spc="0" normalizeH="0" baseline="0" noProof="0">
                <a:ln>
                  <a:noFill/>
                </a:ln>
                <a:solidFill>
                  <a:srgbClr val="000000"/>
                </a:solidFill>
                <a:effectLst/>
                <a:uLnTx/>
                <a:uFillTx/>
                <a:latin typeface="Arial"/>
                <a:ea typeface="Arial"/>
                <a:cs typeface="Arial"/>
                <a:sym typeface="Arial"/>
              </a:rPr>
              <a:t>Includes country case studies and  “</a:t>
            </a:r>
            <a:r>
              <a:rPr kumimoji="0" lang="en-US" sz="1500" b="1" i="1" u="none" strike="noStrike" kern="1200" cap="none" spc="0" normalizeH="0" baseline="0" noProof="0">
                <a:ln>
                  <a:noFill/>
                </a:ln>
                <a:solidFill>
                  <a:srgbClr val="000000"/>
                </a:solidFill>
                <a:effectLst/>
                <a:uLnTx/>
                <a:uFillTx/>
                <a:latin typeface="Arial"/>
                <a:ea typeface="Arial"/>
                <a:cs typeface="Arial"/>
                <a:sym typeface="Arial"/>
              </a:rPr>
              <a:t>Practical Actions You Can Take</a:t>
            </a:r>
            <a:r>
              <a:rPr kumimoji="0" lang="en-US" sz="1500" b="0" i="0" u="none" strike="noStrike" kern="1200" cap="none" spc="0" normalizeH="0" baseline="0" noProof="0">
                <a:ln>
                  <a:noFill/>
                </a:ln>
                <a:solidFill>
                  <a:srgbClr val="000000"/>
                </a:solidFill>
                <a:effectLst/>
                <a:uLnTx/>
                <a:uFillTx/>
                <a:latin typeface="Arial"/>
                <a:ea typeface="Arial"/>
                <a:cs typeface="Arial"/>
                <a:sym typeface="Arial"/>
              </a:rPr>
              <a:t>” including utilizing the </a:t>
            </a:r>
            <a:r>
              <a:rPr kumimoji="0" lang="en-US" sz="1500" b="1" i="0" u="none" strike="noStrike" kern="1200" cap="none" spc="0" normalizeH="0" baseline="0" noProof="0">
                <a:ln>
                  <a:noFill/>
                </a:ln>
                <a:solidFill>
                  <a:srgbClr val="000000"/>
                </a:solidFill>
                <a:effectLst/>
                <a:uLnTx/>
                <a:uFillTx/>
                <a:latin typeface="Arial"/>
                <a:ea typeface="Arial"/>
                <a:cs typeface="Arial"/>
                <a:sym typeface="Arial"/>
              </a:rPr>
              <a:t>National Immunization Strategy (NIS)</a:t>
            </a:r>
            <a:r>
              <a:rPr kumimoji="0" lang="en-US" sz="1500" b="0" i="0" u="none" strike="noStrike" kern="1200" cap="none" spc="0" normalizeH="0" baseline="0" noProof="0">
                <a:ln>
                  <a:noFill/>
                </a:ln>
                <a:solidFill>
                  <a:srgbClr val="000000"/>
                </a:solidFill>
                <a:effectLst/>
                <a:uLnTx/>
                <a:uFillTx/>
                <a:latin typeface="Arial"/>
                <a:ea typeface="Arial"/>
                <a:cs typeface="Arial"/>
                <a:sym typeface="Arial"/>
              </a:rPr>
              <a:t>, </a:t>
            </a:r>
            <a:r>
              <a:rPr kumimoji="0" lang="en-US" sz="1500" b="1" i="0" u="none" strike="noStrike" kern="1200" cap="none" spc="0" normalizeH="0" baseline="0" noProof="0">
                <a:ln>
                  <a:noFill/>
                </a:ln>
                <a:solidFill>
                  <a:srgbClr val="000000"/>
                </a:solidFill>
                <a:effectLst/>
                <a:uLnTx/>
                <a:uFillTx/>
                <a:latin typeface="Arial"/>
                <a:ea typeface="Arial"/>
                <a:cs typeface="Arial"/>
                <a:sym typeface="Arial"/>
              </a:rPr>
              <a:t>National Health Plans/Strategies</a:t>
            </a:r>
            <a:r>
              <a:rPr kumimoji="0" lang="en-US" sz="1500" b="0" i="0" u="none" strike="noStrike" kern="1200" cap="none" spc="0" normalizeH="0" baseline="0" noProof="0">
                <a:ln>
                  <a:noFill/>
                </a:ln>
                <a:solidFill>
                  <a:srgbClr val="000000"/>
                </a:solidFill>
                <a:effectLst/>
                <a:uLnTx/>
                <a:uFillTx/>
                <a:latin typeface="Arial"/>
                <a:ea typeface="Arial"/>
                <a:cs typeface="Arial"/>
                <a:sym typeface="Arial"/>
              </a:rPr>
              <a:t>, and/or </a:t>
            </a:r>
            <a:r>
              <a:rPr kumimoji="0" lang="en-US" sz="1500" b="1" i="0" u="none" strike="noStrike" kern="1200" cap="none" spc="0" normalizeH="0" baseline="0" noProof="0">
                <a:ln>
                  <a:noFill/>
                </a:ln>
                <a:solidFill>
                  <a:srgbClr val="000000"/>
                </a:solidFill>
                <a:effectLst/>
                <a:uLnTx/>
                <a:uFillTx/>
                <a:latin typeface="Arial"/>
                <a:ea typeface="Arial"/>
                <a:cs typeface="Arial"/>
                <a:sym typeface="Arial"/>
              </a:rPr>
              <a:t>Gavi Full Portfolio Planning</a:t>
            </a:r>
            <a:r>
              <a:rPr kumimoji="0" lang="en-US" sz="1500" b="0" i="0" u="none" strike="noStrike" kern="1200" cap="none" spc="0" normalizeH="0" baseline="0" noProof="0">
                <a:ln>
                  <a:noFill/>
                </a:ln>
                <a:solidFill>
                  <a:srgbClr val="000000"/>
                </a:solidFill>
                <a:effectLst/>
                <a:uLnTx/>
                <a:uFillTx/>
                <a:latin typeface="Arial"/>
                <a:ea typeface="Arial"/>
                <a:cs typeface="Arial"/>
                <a:sym typeface="Arial"/>
              </a:rPr>
              <a:t>  to propose objectives and specific activities that mutually strengthen immunization and PHC</a:t>
            </a:r>
          </a:p>
          <a:p>
            <a:pPr marL="285750" marR="0" lvl="0" indent="-285750" algn="l" defTabSz="914400" rtl="0" eaLnBrk="1" fontAlgn="auto" latinLnBrk="0" hangingPunct="1">
              <a:lnSpc>
                <a:spcPct val="120000"/>
              </a:lnSpc>
              <a:spcBef>
                <a:spcPts val="0"/>
              </a:spcBef>
              <a:spcAft>
                <a:spcPts val="0"/>
              </a:spcAft>
              <a:buClr>
                <a:srgbClr val="000000"/>
              </a:buClr>
              <a:buSzPts val="1600"/>
              <a:buFont typeface="Arial"/>
              <a:buChar char="•"/>
              <a:tabLst/>
              <a:defRPr/>
            </a:pPr>
            <a:endParaRPr kumimoji="0" lang="en-US" sz="16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9" name="Picture 28">
            <a:extLst>
              <a:ext uri="{FF2B5EF4-FFF2-40B4-BE49-F238E27FC236}">
                <a16:creationId xmlns:a16="http://schemas.microsoft.com/office/drawing/2014/main" id="{910AC66A-0CA2-EA7E-3091-E4F029C10A2A}"/>
              </a:ext>
            </a:extLst>
          </p:cNvPr>
          <p:cNvPicPr>
            <a:picLocks noChangeAspect="1"/>
          </p:cNvPicPr>
          <p:nvPr/>
        </p:nvPicPr>
        <p:blipFill>
          <a:blip r:embed="rId11"/>
          <a:stretch>
            <a:fillRect/>
          </a:stretch>
        </p:blipFill>
        <p:spPr>
          <a:xfrm rot="16200000">
            <a:off x="686121" y="4500333"/>
            <a:ext cx="2255931" cy="3192427"/>
          </a:xfrm>
          <a:prstGeom prst="rect">
            <a:avLst/>
          </a:prstGeom>
        </p:spPr>
      </p:pic>
      <p:sp>
        <p:nvSpPr>
          <p:cNvPr id="5" name="Google Shape;149;p6">
            <a:extLst>
              <a:ext uri="{FF2B5EF4-FFF2-40B4-BE49-F238E27FC236}">
                <a16:creationId xmlns:a16="http://schemas.microsoft.com/office/drawing/2014/main" id="{BA7EBC8C-C00A-8DE8-3BB1-703C9878E97F}"/>
              </a:ext>
            </a:extLst>
          </p:cNvPr>
          <p:cNvSpPr txBox="1">
            <a:spLocks/>
          </p:cNvSpPr>
          <p:nvPr/>
        </p:nvSpPr>
        <p:spPr>
          <a:xfrm>
            <a:off x="700772" y="270206"/>
            <a:ext cx="11186427" cy="203201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3334" marR="0" lvl="0" indent="0" algn="ctr" defTabSz="914400" rtl="0" eaLnBrk="1" fontAlgn="auto" latinLnBrk="0" hangingPunct="1">
              <a:lnSpc>
                <a:spcPct val="90000"/>
              </a:lnSpc>
              <a:spcBef>
                <a:spcPts val="0"/>
              </a:spcBef>
              <a:spcAft>
                <a:spcPts val="0"/>
              </a:spcAft>
              <a:buClr>
                <a:srgbClr val="000000"/>
              </a:buClr>
              <a:buSzPts val="32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Health system interventions, immunization touchpoints and PHC: </a:t>
            </a:r>
          </a:p>
          <a:p>
            <a:pPr marL="13334" marR="0" lvl="0" indent="0" algn="ctr" defTabSz="914400" rtl="0" eaLnBrk="1" fontAlgn="auto" latinLnBrk="0" hangingPunct="1">
              <a:lnSpc>
                <a:spcPct val="90000"/>
              </a:lnSpc>
              <a:spcBef>
                <a:spcPts val="0"/>
              </a:spcBef>
              <a:spcAft>
                <a:spcPts val="0"/>
              </a:spcAft>
              <a:buClr>
                <a:srgbClr val="000000"/>
              </a:buClr>
              <a:buSzPts val="32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The way forward building on the Immunization for PHC Framework for Action</a:t>
            </a:r>
            <a:endParaRPr kumimoji="0" lang="en-US" sz="2000" b="0" i="0" u="none" strike="noStrike" kern="1200" cap="none" spc="0" normalizeH="0" baseline="0" noProof="0">
              <a:ln>
                <a:noFill/>
              </a:ln>
              <a:solidFill>
                <a:srgbClr val="000000"/>
              </a:solidFill>
              <a:effectLst/>
              <a:uLnTx/>
              <a:uFillTx/>
              <a:latin typeface="Arial"/>
              <a:ea typeface="Arial"/>
              <a:cs typeface="Arial"/>
              <a:sym typeface="Arial"/>
            </a:endParaRPr>
          </a:p>
          <a:p>
            <a:pPr marL="13334" marR="0" lvl="0" indent="0" algn="l" defTabSz="914400" rtl="0" eaLnBrk="1" fontAlgn="auto" latinLnBrk="0" hangingPunct="1">
              <a:lnSpc>
                <a:spcPct val="90000"/>
              </a:lnSpc>
              <a:spcBef>
                <a:spcPts val="0"/>
              </a:spcBef>
              <a:spcAft>
                <a:spcPts val="0"/>
              </a:spcAft>
              <a:buClr>
                <a:srgbClr val="000000"/>
              </a:buClr>
              <a:buSzPts val="3200"/>
              <a:buFont typeface="Arial Black"/>
              <a:buNone/>
              <a:tabLst/>
              <a:defRPr/>
            </a:pPr>
            <a:endParaRPr kumimoji="0" lang="en-US" sz="2600" b="1" i="0" u="none" strike="noStrike" kern="1200" cap="none" spc="0" normalizeH="0" baseline="0" noProof="0">
              <a:ln>
                <a:noFill/>
              </a:ln>
              <a:solidFill>
                <a:srgbClr val="EA5628"/>
              </a:solidFill>
              <a:effectLst/>
              <a:uLnTx/>
              <a:uFillTx/>
              <a:latin typeface="Europa" panose="02000000000000000000"/>
              <a:sym typeface="Arial Black"/>
            </a:endParaRPr>
          </a:p>
        </p:txBody>
      </p:sp>
    </p:spTree>
    <p:extLst>
      <p:ext uri="{BB962C8B-B14F-4D97-AF65-F5344CB8AC3E}">
        <p14:creationId xmlns:p14="http://schemas.microsoft.com/office/powerpoint/2010/main" val="17037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B57D-3765-EBFE-50A8-50D7DC172AF0}"/>
              </a:ext>
            </a:extLst>
          </p:cNvPr>
          <p:cNvSpPr>
            <a:spLocks noGrp="1"/>
          </p:cNvSpPr>
          <p:nvPr>
            <p:ph type="title"/>
          </p:nvPr>
        </p:nvSpPr>
        <p:spPr/>
        <p:txBody>
          <a:bodyPr/>
          <a:lstStyle/>
          <a:p>
            <a:r>
              <a:rPr lang="en-US" dirty="0"/>
              <a:t>&gt;50 countries </a:t>
            </a:r>
            <a:r>
              <a:rPr lang="en-US" dirty="0">
                <a:solidFill>
                  <a:srgbClr val="0070C0"/>
                </a:solidFill>
              </a:rPr>
              <a:t>lack PHC systems’ foundations</a:t>
            </a:r>
          </a:p>
        </p:txBody>
      </p:sp>
      <p:pic>
        <p:nvPicPr>
          <p:cNvPr id="4" name="Picture 4">
            <a:extLst>
              <a:ext uri="{FF2B5EF4-FFF2-40B4-BE49-F238E27FC236}">
                <a16:creationId xmlns:a16="http://schemas.microsoft.com/office/drawing/2014/main" id="{1E6395C5-8BCE-CE34-09D2-8F7192AEBD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1579" y="1132115"/>
            <a:ext cx="6707105" cy="3543288"/>
          </a:xfrm>
          <a:prstGeom prst="rect">
            <a:avLst/>
          </a:prstGeom>
        </p:spPr>
      </p:pic>
      <p:pic>
        <p:nvPicPr>
          <p:cNvPr id="5" name="Picture 5">
            <a:extLst>
              <a:ext uri="{FF2B5EF4-FFF2-40B4-BE49-F238E27FC236}">
                <a16:creationId xmlns:a16="http://schemas.microsoft.com/office/drawing/2014/main" id="{2949E65C-A795-6E4A-B424-01A604B39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114586">
            <a:off x="7825354" y="3462255"/>
            <a:ext cx="3969142" cy="297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3900scr.jpg">
            <a:extLst>
              <a:ext uri="{FF2B5EF4-FFF2-40B4-BE49-F238E27FC236}">
                <a16:creationId xmlns:a16="http://schemas.microsoft.com/office/drawing/2014/main" id="{107E191D-2557-4150-40AC-7A8D06BBD79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337" t="2283" r="2596" b="5027"/>
          <a:stretch/>
        </p:blipFill>
        <p:spPr bwMode="auto">
          <a:xfrm rot="20767618">
            <a:off x="491516" y="1298049"/>
            <a:ext cx="3925200" cy="2549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3CBFEEC-87B5-41FD-4A99-EEE0CC79CE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108519">
            <a:off x="167148" y="3662156"/>
            <a:ext cx="3458563" cy="259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1BA807FD-4E1C-DCCF-E365-D50B4F881A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67350">
            <a:off x="3402055" y="3226622"/>
            <a:ext cx="4343864" cy="325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18785309-BAEE-8FC2-F6D2-A3012D3038C9}"/>
              </a:ext>
            </a:extLst>
          </p:cNvPr>
          <p:cNvSpPr/>
          <p:nvPr/>
        </p:nvSpPr>
        <p:spPr bwMode="auto">
          <a:xfrm>
            <a:off x="2377691" y="4035380"/>
            <a:ext cx="818606" cy="82019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1" eaLnBrk="1" fontAlgn="base" latinLnBrk="0" hangingPunct="1">
              <a:lnSpc>
                <a:spcPct val="100000"/>
              </a:lnSpc>
              <a:spcBef>
                <a:spcPct val="0"/>
              </a:spcBef>
              <a:spcAft>
                <a:spcPct val="0"/>
              </a:spcAft>
              <a:buClrTx/>
              <a:buSzTx/>
              <a:buFontTx/>
              <a:buNone/>
              <a:tabLst/>
              <a:defRPr/>
            </a:pPr>
            <a:endParaRPr kumimoji="0" lang="en-US" sz="3900" b="1" i="0" u="none" strike="noStrike" kern="1200" cap="none" spc="0" normalizeH="0" baseline="0" noProof="0">
              <a:ln>
                <a:noFill/>
              </a:ln>
              <a:solidFill>
                <a:srgbClr val="000066"/>
              </a:solidFill>
              <a:effectLst/>
              <a:uLnTx/>
              <a:uFillTx/>
              <a:latin typeface="Arial" charset="0"/>
              <a:ea typeface="+mn-ea"/>
              <a:cs typeface="Arial" charset="0"/>
            </a:endParaRPr>
          </a:p>
        </p:txBody>
      </p:sp>
    </p:spTree>
    <p:extLst>
      <p:ext uri="{BB962C8B-B14F-4D97-AF65-F5344CB8AC3E}">
        <p14:creationId xmlns:p14="http://schemas.microsoft.com/office/powerpoint/2010/main" val="285695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2AA27D-77B3-E795-83A0-60CACCF2B072}"/>
              </a:ext>
            </a:extLst>
          </p:cNvPr>
          <p:cNvSpPr>
            <a:spLocks noGrp="1"/>
          </p:cNvSpPr>
          <p:nvPr>
            <p:ph type="title"/>
          </p:nvPr>
        </p:nvSpPr>
        <p:spPr/>
        <p:txBody>
          <a:bodyPr wrap="square" anchor="ctr">
            <a:normAutofit/>
          </a:bodyPr>
          <a:lstStyle/>
          <a:p>
            <a:r>
              <a:rPr lang="en-GB" dirty="0"/>
              <a:t>Integrating RI with PHC – </a:t>
            </a:r>
            <a:br>
              <a:rPr lang="en-GB" dirty="0"/>
            </a:br>
            <a:r>
              <a:rPr lang="en-GB" dirty="0"/>
              <a:t>the Gavi FPP process  </a:t>
            </a:r>
          </a:p>
        </p:txBody>
      </p:sp>
      <p:sp>
        <p:nvSpPr>
          <p:cNvPr id="5" name="Content Placeholder 4">
            <a:extLst>
              <a:ext uri="{FF2B5EF4-FFF2-40B4-BE49-F238E27FC236}">
                <a16:creationId xmlns:a16="http://schemas.microsoft.com/office/drawing/2014/main" id="{4BFB5802-C1A5-C632-0B37-38E5005F4771}"/>
              </a:ext>
            </a:extLst>
          </p:cNvPr>
          <p:cNvSpPr>
            <a:spLocks noGrp="1"/>
          </p:cNvSpPr>
          <p:nvPr>
            <p:ph sz="half" idx="1"/>
          </p:nvPr>
        </p:nvSpPr>
        <p:spPr/>
        <p:txBody>
          <a:bodyPr wrap="square" anchor="t">
            <a:normAutofit/>
          </a:bodyPr>
          <a:lstStyle/>
          <a:p>
            <a:pPr marL="0" indent="0">
              <a:buNone/>
            </a:pPr>
            <a:r>
              <a:rPr lang="en-GB" sz="2400" dirty="0">
                <a:latin typeface="+mn-lt"/>
              </a:rPr>
              <a:t>Using Gavi FPP and other grant planning processes to target immunisation investments towards the PHC re-orientation of countries’ health systems</a:t>
            </a:r>
          </a:p>
          <a:p>
            <a:pPr marL="0" indent="0">
              <a:buNone/>
            </a:pPr>
            <a:r>
              <a:rPr lang="en-GB" dirty="0"/>
              <a:t>      </a:t>
            </a:r>
          </a:p>
        </p:txBody>
      </p:sp>
      <p:sp>
        <p:nvSpPr>
          <p:cNvPr id="11" name="Content Placeholder 10">
            <a:extLst>
              <a:ext uri="{FF2B5EF4-FFF2-40B4-BE49-F238E27FC236}">
                <a16:creationId xmlns:a16="http://schemas.microsoft.com/office/drawing/2014/main" id="{1670AB73-A595-CD61-2B34-3F5A24D8860D}"/>
              </a:ext>
            </a:extLst>
          </p:cNvPr>
          <p:cNvSpPr>
            <a:spLocks noGrp="1"/>
          </p:cNvSpPr>
          <p:nvPr>
            <p:ph sz="half" idx="2"/>
          </p:nvPr>
        </p:nvSpPr>
        <p:spPr/>
        <p:txBody>
          <a:bodyPr/>
          <a:lstStyle/>
          <a:p>
            <a:r>
              <a:rPr lang="en-GB" dirty="0">
                <a:latin typeface="+mn-lt"/>
              </a:rPr>
              <a:t>A ‘Zero Dose’ child is often lacking access to other PHC and social services and so is the child’s family and community</a:t>
            </a:r>
          </a:p>
          <a:p>
            <a:r>
              <a:rPr lang="en-GB" dirty="0">
                <a:latin typeface="+mn-lt"/>
              </a:rPr>
              <a:t>‘Zero Dose Children’ are also makers for ‘Zero PHC services’</a:t>
            </a:r>
          </a:p>
          <a:p>
            <a:r>
              <a:rPr lang="en-GB" dirty="0">
                <a:latin typeface="+mn-lt"/>
              </a:rPr>
              <a:t>Global immunisation targets cannot be reached without building strong health &amp; PHC systems     </a:t>
            </a:r>
          </a:p>
        </p:txBody>
      </p:sp>
    </p:spTree>
    <p:extLst>
      <p:ext uri="{BB962C8B-B14F-4D97-AF65-F5344CB8AC3E}">
        <p14:creationId xmlns:p14="http://schemas.microsoft.com/office/powerpoint/2010/main" val="48871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B7AF3-371A-DAA6-8E83-6EBD72E8EEEB}"/>
              </a:ext>
            </a:extLst>
          </p:cNvPr>
          <p:cNvSpPr/>
          <p:nvPr/>
        </p:nvSpPr>
        <p:spPr>
          <a:xfrm>
            <a:off x="556593" y="257175"/>
            <a:ext cx="11387758" cy="71594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Areas for integration of immunization &amp; re-orientating health systems towards PHC </a:t>
            </a:r>
          </a:p>
        </p:txBody>
      </p:sp>
      <p:sp>
        <p:nvSpPr>
          <p:cNvPr id="5" name="Rectangle 4">
            <a:extLst>
              <a:ext uri="{FF2B5EF4-FFF2-40B4-BE49-F238E27FC236}">
                <a16:creationId xmlns:a16="http://schemas.microsoft.com/office/drawing/2014/main" id="{57505E71-FF2C-AD75-55AF-FC891C946B91}"/>
              </a:ext>
            </a:extLst>
          </p:cNvPr>
          <p:cNvSpPr/>
          <p:nvPr/>
        </p:nvSpPr>
        <p:spPr>
          <a:xfrm>
            <a:off x="247648" y="1166191"/>
            <a:ext cx="4433409" cy="52262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dirty="0">
              <a:solidFill>
                <a:sysClr val="windowText" lastClr="000000"/>
              </a:solidFill>
            </a:endParaRPr>
          </a:p>
          <a:p>
            <a:endParaRPr lang="en-GB" b="1" dirty="0">
              <a:solidFill>
                <a:sysClr val="windowText" lastClr="000000"/>
              </a:solidFill>
            </a:endParaRPr>
          </a:p>
          <a:p>
            <a:r>
              <a:rPr lang="en-GB" b="1" dirty="0">
                <a:solidFill>
                  <a:sysClr val="windowText" lastClr="000000"/>
                </a:solidFill>
              </a:rPr>
              <a:t>Governance and data </a:t>
            </a:r>
          </a:p>
          <a:p>
            <a:pPr marL="285750" indent="-285750">
              <a:buFont typeface="Arial" panose="020B0604020202020204" pitchFamily="34" charset="0"/>
              <a:buChar char="•"/>
            </a:pPr>
            <a:r>
              <a:rPr lang="en-GB" dirty="0">
                <a:solidFill>
                  <a:sysClr val="windowText" lastClr="000000"/>
                </a:solidFill>
              </a:rPr>
              <a:t>Use EPI data to inform PHC planning including at district level (EPI micro-plans) and resource allocation </a:t>
            </a:r>
          </a:p>
          <a:p>
            <a:pPr marL="285750" indent="-285750">
              <a:buFont typeface="Arial" panose="020B0604020202020204" pitchFamily="34" charset="0"/>
              <a:buChar char="•"/>
            </a:pPr>
            <a:r>
              <a:rPr lang="en-GB" dirty="0">
                <a:solidFill>
                  <a:sysClr val="windowText" lastClr="000000"/>
                </a:solidFill>
              </a:rPr>
              <a:t>Use ICC (or any existing coordination mechanism for EPI) to inform national /sub-national health sector coordination (standing agenda)  </a:t>
            </a:r>
          </a:p>
          <a:p>
            <a:pPr marL="285750" indent="-285750">
              <a:buFont typeface="Arial" panose="020B0604020202020204" pitchFamily="34" charset="0"/>
              <a:buChar char="•"/>
            </a:pPr>
            <a:r>
              <a:rPr lang="en-GB" dirty="0">
                <a:solidFill>
                  <a:sysClr val="windowText" lastClr="000000"/>
                </a:solidFill>
              </a:rPr>
              <a:t>Stimulate dialogue with MoH/Gov to increase domestic financing for PHC when discussing e.g. Gavi HSS support</a:t>
            </a:r>
          </a:p>
          <a:p>
            <a:pPr marL="285750" indent="-285750">
              <a:buFont typeface="Arial" panose="020B0604020202020204" pitchFamily="34" charset="0"/>
              <a:buChar char="•"/>
            </a:pPr>
            <a:r>
              <a:rPr lang="en-GB" dirty="0">
                <a:solidFill>
                  <a:sysClr val="windowText" lastClr="000000"/>
                </a:solidFill>
              </a:rPr>
              <a:t>Use innovative approaches in EPI to scale-up across PHC (use of drones, GIS mapping to identify missed community)   </a:t>
            </a:r>
          </a:p>
          <a:p>
            <a:pPr marL="285750" indent="-285750">
              <a:buFont typeface="Arial" panose="020B0604020202020204" pitchFamily="34" charset="0"/>
              <a:buChar char="•"/>
            </a:pPr>
            <a:r>
              <a:rPr lang="en-GB" dirty="0">
                <a:solidFill>
                  <a:sysClr val="windowText" lastClr="000000"/>
                </a:solidFill>
              </a:rPr>
              <a:t>Align NIS with national PHC priorities</a:t>
            </a:r>
          </a:p>
          <a:p>
            <a:pPr marL="285750" indent="-285750">
              <a:buFont typeface="Arial" panose="020B0604020202020204" pitchFamily="34" charset="0"/>
              <a:buChar char="•"/>
            </a:pPr>
            <a:r>
              <a:rPr lang="en-GB" dirty="0">
                <a:solidFill>
                  <a:sysClr val="windowText" lastClr="000000"/>
                </a:solidFill>
              </a:rPr>
              <a:t>Introduce innovative financing approaches that benefit vaccination AND PHC services  (Direct Facility Financing)</a:t>
            </a:r>
          </a:p>
          <a:p>
            <a:pPr marL="285750" indent="-285750">
              <a:buFont typeface="Arial" panose="020B0604020202020204" pitchFamily="34" charset="0"/>
              <a:buChar char="•"/>
            </a:pPr>
            <a:r>
              <a:rPr lang="en-GB" dirty="0">
                <a:solidFill>
                  <a:sysClr val="windowText" lastClr="000000"/>
                </a:solidFill>
              </a:rPr>
              <a:t>Learn from immunisation research   </a:t>
            </a:r>
          </a:p>
          <a:p>
            <a:r>
              <a:rPr lang="en-GB" dirty="0">
                <a:solidFill>
                  <a:sysClr val="windowText" lastClr="000000"/>
                </a:solidFill>
              </a:rPr>
              <a:t> </a:t>
            </a:r>
          </a:p>
          <a:p>
            <a:endParaRPr lang="en-US" dirty="0">
              <a:solidFill>
                <a:sysClr val="windowText" lastClr="000000"/>
              </a:solidFill>
            </a:endParaRPr>
          </a:p>
        </p:txBody>
      </p:sp>
      <p:sp>
        <p:nvSpPr>
          <p:cNvPr id="6" name="Rectangle 5">
            <a:extLst>
              <a:ext uri="{FF2B5EF4-FFF2-40B4-BE49-F238E27FC236}">
                <a16:creationId xmlns:a16="http://schemas.microsoft.com/office/drawing/2014/main" id="{2E2BC19C-C291-924F-45A3-F8212B872EDD}"/>
              </a:ext>
            </a:extLst>
          </p:cNvPr>
          <p:cNvSpPr/>
          <p:nvPr/>
        </p:nvSpPr>
        <p:spPr>
          <a:xfrm>
            <a:off x="4748169" y="1166190"/>
            <a:ext cx="3492197" cy="52262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ysClr val="windowText" lastClr="000000"/>
                </a:solidFill>
              </a:rPr>
              <a:t>Health Services &amp; Health Workforce </a:t>
            </a:r>
          </a:p>
          <a:p>
            <a:pPr marL="285750" indent="-285750">
              <a:buFont typeface="Arial" panose="020B0604020202020204" pitchFamily="34" charset="0"/>
              <a:buChar char="•"/>
            </a:pPr>
            <a:r>
              <a:rPr lang="en-GB" dirty="0">
                <a:solidFill>
                  <a:sysClr val="windowText" lastClr="000000"/>
                </a:solidFill>
              </a:rPr>
              <a:t>Introduce quality of care improvement collaboratives (mentoring, supervision, rewarding) across PHC health worker teams  </a:t>
            </a:r>
          </a:p>
          <a:p>
            <a:pPr marL="285750" indent="-285750">
              <a:buFont typeface="Arial" panose="020B0604020202020204" pitchFamily="34" charset="0"/>
              <a:buChar char="•"/>
            </a:pPr>
            <a:r>
              <a:rPr lang="en-GB" dirty="0">
                <a:solidFill>
                  <a:sysClr val="windowText" lastClr="000000"/>
                </a:solidFill>
              </a:rPr>
              <a:t>Utilise a ‘PHC multidisciplinary team approach’ (salary support and incentives!) rather than investing in vaccinators alone (reaching last mile, ZDC, deployment, retention, task shifting)</a:t>
            </a:r>
          </a:p>
          <a:p>
            <a:pPr marL="285750" indent="-285750">
              <a:buFont typeface="Arial" panose="020B0604020202020204" pitchFamily="34" charset="0"/>
              <a:buChar char="•"/>
            </a:pPr>
            <a:r>
              <a:rPr lang="en-GB" dirty="0">
                <a:solidFill>
                  <a:sysClr val="windowText" lastClr="000000"/>
                </a:solidFill>
              </a:rPr>
              <a:t>Make adequate infrastructure available, e.g. water &amp; sanitation facilities, cold chain at PHC facilities   </a:t>
            </a:r>
          </a:p>
          <a:p>
            <a:pPr marL="285750" indent="-285750">
              <a:buFont typeface="Arial" panose="020B0604020202020204" pitchFamily="34" charset="0"/>
              <a:buChar char="•"/>
            </a:pPr>
            <a:r>
              <a:rPr lang="en-GB" dirty="0">
                <a:solidFill>
                  <a:sysClr val="windowText" lastClr="000000"/>
                </a:solidFill>
              </a:rPr>
              <a:t>Ensure immunisation is included in pre-service curriculum  </a:t>
            </a:r>
          </a:p>
          <a:p>
            <a:pPr marL="285750" indent="-285750">
              <a:buFont typeface="Arial" panose="020B0604020202020204" pitchFamily="34" charset="0"/>
              <a:buChar char="•"/>
            </a:pPr>
            <a:r>
              <a:rPr lang="en-GB" dirty="0">
                <a:solidFill>
                  <a:sysClr val="windowText" lastClr="000000"/>
                </a:solidFill>
              </a:rPr>
              <a:t>‘Service 'integration (planning &amp; delivery) </a:t>
            </a:r>
            <a:r>
              <a:rPr lang="en-GB">
                <a:solidFill>
                  <a:sysClr val="windowText" lastClr="000000"/>
                </a:solidFill>
              </a:rPr>
              <a:t>at sub-national levels </a:t>
            </a:r>
            <a:endParaRPr lang="en-GB" dirty="0">
              <a:solidFill>
                <a:sysClr val="windowText" lastClr="000000"/>
              </a:solidFill>
            </a:endParaRPr>
          </a:p>
        </p:txBody>
      </p:sp>
      <p:sp>
        <p:nvSpPr>
          <p:cNvPr id="7" name="Rectangle 6">
            <a:extLst>
              <a:ext uri="{FF2B5EF4-FFF2-40B4-BE49-F238E27FC236}">
                <a16:creationId xmlns:a16="http://schemas.microsoft.com/office/drawing/2014/main" id="{48C13CD1-3E87-CAFA-899B-02AD4AEF6E2F}"/>
              </a:ext>
            </a:extLst>
          </p:cNvPr>
          <p:cNvSpPr/>
          <p:nvPr/>
        </p:nvSpPr>
        <p:spPr>
          <a:xfrm>
            <a:off x="8307478" y="1166190"/>
            <a:ext cx="3636874" cy="52262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ysClr val="windowText" lastClr="000000"/>
                </a:solidFill>
              </a:rPr>
              <a:t>Community involvement and multi-</a:t>
            </a:r>
            <a:r>
              <a:rPr lang="en-GB" b="1" dirty="0" err="1">
                <a:solidFill>
                  <a:sysClr val="windowText" lastClr="000000"/>
                </a:solidFill>
              </a:rPr>
              <a:t>sectorality</a:t>
            </a:r>
            <a:r>
              <a:rPr lang="en-GB" b="1" dirty="0">
                <a:solidFill>
                  <a:sysClr val="windowText" lastClr="000000"/>
                </a:solidFill>
              </a:rPr>
              <a:t> </a:t>
            </a:r>
          </a:p>
          <a:p>
            <a:pPr marL="285750" indent="-285750">
              <a:buFont typeface="Arial" panose="020B0604020202020204" pitchFamily="34" charset="0"/>
              <a:buChar char="•"/>
            </a:pPr>
            <a:r>
              <a:rPr lang="en-GB" dirty="0">
                <a:solidFill>
                  <a:sysClr val="windowText" lastClr="000000"/>
                </a:solidFill>
              </a:rPr>
              <a:t>Use community members active in defaulter tracking for a ‘PHC approach’ (e.g. tracking pregnant women, people with NCD conditions)</a:t>
            </a:r>
          </a:p>
          <a:p>
            <a:pPr marL="285750" indent="-285750">
              <a:buFont typeface="Arial" panose="020B0604020202020204" pitchFamily="34" charset="0"/>
              <a:buChar char="•"/>
            </a:pPr>
            <a:r>
              <a:rPr lang="en-GB" dirty="0">
                <a:solidFill>
                  <a:sysClr val="windowText" lastClr="000000"/>
                </a:solidFill>
              </a:rPr>
              <a:t>Seek collaboration with other sectors that are critical for immunisation as well: education, youth, women, planning &amp; vital statistics, water &amp; sanitation)</a:t>
            </a:r>
          </a:p>
          <a:p>
            <a:pPr marL="285750" indent="-285750">
              <a:buFont typeface="Arial" panose="020B0604020202020204" pitchFamily="34" charset="0"/>
              <a:buChar char="•"/>
            </a:pPr>
            <a:r>
              <a:rPr lang="en-GB" dirty="0">
                <a:solidFill>
                  <a:sysClr val="windowText" lastClr="000000"/>
                </a:solidFill>
              </a:rPr>
              <a:t>Build on social mobilization activities used for vaccination campaigns / RI to mobilize using PHC services </a:t>
            </a:r>
          </a:p>
          <a:p>
            <a:pPr marL="285750" indent="-285750">
              <a:buFont typeface="Arial" panose="020B0604020202020204" pitchFamily="34" charset="0"/>
              <a:buChar char="•"/>
            </a:pPr>
            <a:r>
              <a:rPr lang="en-GB" dirty="0">
                <a:solidFill>
                  <a:sysClr val="windowText" lastClr="000000"/>
                </a:solidFill>
              </a:rPr>
              <a:t>Plan services with communities to meet their needs     </a:t>
            </a:r>
          </a:p>
        </p:txBody>
      </p:sp>
    </p:spTree>
    <p:extLst>
      <p:ext uri="{BB962C8B-B14F-4D97-AF65-F5344CB8AC3E}">
        <p14:creationId xmlns:p14="http://schemas.microsoft.com/office/powerpoint/2010/main" val="4137309811"/>
      </p:ext>
    </p:extLst>
  </p:cSld>
  <p:clrMapOvr>
    <a:masterClrMapping/>
  </p:clrMapOvr>
</p:sld>
</file>

<file path=ppt/theme/theme1.xml><?xml version="1.0" encoding="utf-8"?>
<a:theme xmlns:a="http://schemas.openxmlformats.org/drawingml/2006/main" name="WHO">
  <a:themeElements>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resentation (2)">
      <a:majorFont>
        <a:latin typeface="Arial"/>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resentat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PHC">
      <a:dk1>
        <a:sysClr val="windowText" lastClr="000000"/>
      </a:dk1>
      <a:lt1>
        <a:sysClr val="window" lastClr="FFFFFF"/>
      </a:lt1>
      <a:dk2>
        <a:srgbClr val="64595B"/>
      </a:dk2>
      <a:lt2>
        <a:srgbClr val="E7DED9"/>
      </a:lt2>
      <a:accent1>
        <a:srgbClr val="003F5D"/>
      </a:accent1>
      <a:accent2>
        <a:srgbClr val="2291D0"/>
      </a:accent2>
      <a:accent3>
        <a:srgbClr val="78C6C8"/>
      </a:accent3>
      <a:accent4>
        <a:srgbClr val="64595B"/>
      </a:accent4>
      <a:accent5>
        <a:srgbClr val="E74B1C"/>
      </a:accent5>
      <a:accent6>
        <a:srgbClr val="F6A000"/>
      </a:accent6>
      <a:hlink>
        <a:srgbClr val="2291D0"/>
      </a:hlink>
      <a:folHlink>
        <a:srgbClr val="E7DE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GPAP 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Presentation_Master_Deck v2.potx" id="{F1C1A93A-06B2-41E0-ACC7-5344B6882A88}" vid="{B2804D73-C9B0-46B9-8477-DA65FC2622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1213</Words>
  <Application>Microsoft Office PowerPoint</Application>
  <PresentationFormat>Widescreen</PresentationFormat>
  <Paragraphs>94</Paragraphs>
  <Slides>10</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vt:i4>
      </vt:variant>
    </vt:vector>
  </HeadingPairs>
  <TitlesOfParts>
    <vt:vector size="25" baseType="lpstr">
      <vt:lpstr>Arial</vt:lpstr>
      <vt:lpstr>Arial Black</vt:lpstr>
      <vt:lpstr>Arial Narrow</vt:lpstr>
      <vt:lpstr>Arial Nova</vt:lpstr>
      <vt:lpstr>Calibri</vt:lpstr>
      <vt:lpstr>Calibri Light</vt:lpstr>
      <vt:lpstr>Century Gothic</vt:lpstr>
      <vt:lpstr>Europa</vt:lpstr>
      <vt:lpstr>Times New Roman</vt:lpstr>
      <vt:lpstr>Trebuchet MS</vt:lpstr>
      <vt:lpstr>Wingdings</vt:lpstr>
      <vt:lpstr>WHO</vt:lpstr>
      <vt:lpstr>5_Office Theme</vt:lpstr>
      <vt:lpstr>Office Theme</vt:lpstr>
      <vt:lpstr>WHO/IVB Presentation</vt:lpstr>
      <vt:lpstr>The Importance of integrating immunisation with PHC  to achieve immunisation and SDG targets </vt:lpstr>
      <vt:lpstr>PowerPoint Presentation</vt:lpstr>
      <vt:lpstr>                        WHO POST COVID POSITION PAPER</vt:lpstr>
      <vt:lpstr>PowerPoint Presentation</vt:lpstr>
      <vt:lpstr>Vaccination et SSP : pourquoi est-ce important ?</vt:lpstr>
      <vt:lpstr>Who Is The Framework for Action For? </vt:lpstr>
      <vt:lpstr>&gt;50 countries lack PHC systems’ foundations</vt:lpstr>
      <vt:lpstr>Integrating RI with PHC –  the Gavi FPP process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in-county dialogue</dc:title>
  <dc:creator>SCHEMIONEK, Katja Jacqueline</dc:creator>
  <cp:lastModifiedBy>SCHEMIONEK, Katja Jacqueline</cp:lastModifiedBy>
  <cp:revision>4</cp:revision>
  <dcterms:created xsi:type="dcterms:W3CDTF">2024-03-07T08:09:53Z</dcterms:created>
  <dcterms:modified xsi:type="dcterms:W3CDTF">2024-09-10T11:45:12Z</dcterms:modified>
</cp:coreProperties>
</file>